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19" r:id="rId2"/>
    <p:sldId id="275" r:id="rId3"/>
    <p:sldId id="323" r:id="rId4"/>
    <p:sldId id="322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0" autoAdjust="0"/>
    <p:restoredTop sz="80278" autoAdjust="0"/>
  </p:normalViewPr>
  <p:slideViewPr>
    <p:cSldViewPr snapToGrid="0" snapToObjects="1">
      <p:cViewPr varScale="1">
        <p:scale>
          <a:sx n="79" d="100"/>
          <a:sy n="79" d="100"/>
        </p:scale>
        <p:origin x="624" y="82"/>
      </p:cViewPr>
      <p:guideLst/>
    </p:cSldViewPr>
  </p:slideViewPr>
  <p:outlineViewPr>
    <p:cViewPr>
      <p:scale>
        <a:sx n="33" d="100"/>
        <a:sy n="33" d="100"/>
      </p:scale>
      <p:origin x="0" y="-351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1C02F-9F7D-9940-B524-0207A80A311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9BC8A-6FD0-AE42-BF5D-65B4BD2D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79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000" dirty="0"/>
              <a:t> </a:t>
            </a:r>
          </a:p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B364-472F-4E5E-B556-C9F5961DEDE0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8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61100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A73DB364-472F-4E5E-B556-C9F5961DEDE0}" type="slidenum">
              <a:rPr lang="en-CA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CA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535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" y="693738"/>
            <a:ext cx="6164263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B364-472F-4E5E-B556-C9F5961DEDE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94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" y="693738"/>
            <a:ext cx="6164263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B364-472F-4E5E-B556-C9F5961DEDE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04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714B0-3B03-1D49-8680-547F73F05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E853-B31E-AC41-B8AD-878C60D27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CC3BA-3717-D344-B2AC-F225BAFE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A2DE-B40D-F943-BFE2-B7E3A9BFCE2D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6A19A-2463-2643-B79F-A58C4AC5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A6107-4F18-6F44-A891-6AD4E8EC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830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74C5-06ED-2344-9F9F-82DEB3A6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8089A-1A32-8443-B8F6-0261B96D1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8E224-40E9-A64D-BBFE-8042BDDF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945E-14B0-D046-BB9F-C2172424BD09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CB08F-BE44-1F4F-A199-9747C4DB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112A4-EC14-7F48-90A0-5BDE2755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8037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15E04-1B0F-A647-89C7-556B62E6C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CB525-0F01-0E4F-837D-9C9E41B3D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B5243-88ED-234C-B9EC-760F3E1A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4FBB-D94E-7445-A260-B33794597EE3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82F9-824B-AD4F-8B83-B3695340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D21A5-8179-2E42-A2CC-BEBBB38E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398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783A-387F-A544-A045-C6F5E5F2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3E007-DD3A-834B-890E-40DBC009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8F51B-F2A1-0A49-B6CB-EB53DBAF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DEFA-19E7-6543-903A-47F0015E18D6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853E-FED0-9043-A54A-4B540482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CBD78-A2E7-A541-8486-041FB143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777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EA5A-742B-1A4B-AF9F-27A6C2A0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80BAF-A479-174C-9A8D-538995E52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C474B-11E1-DD4F-AFC0-87DF0ECE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60C7-5A78-3A47-AE46-5CD2C0F0CDEC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481C1-0C6D-4948-97CE-DC286A95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4AF6-D111-5843-9BB7-21186415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181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BD9F-BC5C-384E-88C0-FBC73CBE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6015C-7884-5C4C-9356-DC0AB576D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40E7B-33BC-B847-89FD-B21D38673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F3383-3F3A-B648-979E-EEEA5190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CBA5-6820-5349-92EF-9676D63B4612}" type="datetime1">
              <a:rPr lang="en-CA" smtClean="0"/>
              <a:t>2023-03-04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A88EE-E698-5046-9142-AA5FCA52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52C49-A14F-AB47-BBE0-257923C7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50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C014-DC9A-2745-AF7E-4603A70F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680-BC6E-AB44-B16E-2062F64C4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9544A-BB2E-AA4E-A9A5-952E4B8BC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69A41-680E-494D-AEEE-754C6086E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3744D-E43C-2641-AD06-2AC531029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30EF2-74AB-DA48-947A-F80B827C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895E-2033-D24A-9F9C-42EB75BED073}" type="datetime1">
              <a:rPr lang="en-CA" smtClean="0"/>
              <a:t>2023-03-04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A0636-CA8C-B247-94BA-42AF93BF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58EA1-83E5-394C-ACB7-492C9258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00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1A20-2F4F-C141-B69F-4BA3C454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390EF-EA20-DA41-AB21-0FA18D1F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D7D8-9A25-DC4F-9B34-E685CA291968}" type="datetime1">
              <a:rPr lang="en-CA" smtClean="0"/>
              <a:t>2023-03-04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4C866-7695-1446-B5B7-FE44001E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32CD5-E057-AF41-9F05-A639F52B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547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CD0A8-EA66-AF41-AB50-8CAF30B1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C1F0-BC37-5043-B92B-2632927B767C}" type="datetime1">
              <a:rPr lang="en-CA" smtClean="0"/>
              <a:t>2023-03-04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E429B-3C6A-F843-B142-CDD4CF57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402E2-AD87-0B47-B165-106C37F4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912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1554-49A3-694D-A31B-97DABBF1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1355-0CFE-6A4D-BEDC-0191B650A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A54B0-EE17-C44C-BD9A-E415B1AC5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9E8F-8DE8-0B40-B30F-ADD5C9CBD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E243-9D6C-A14F-84D9-E8B61F6F735C}" type="datetime1">
              <a:rPr lang="en-CA" smtClean="0"/>
              <a:t>2023-03-04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8BBF3-CAE2-704D-B1D5-22C8C26E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F4F5E-6E0F-7844-82D0-A7BF6E5C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65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A009-F1A8-284B-A620-CEACF1C5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933E9-D064-9643-90AC-85AA87977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EB71-85A0-7141-8A08-A7A84244F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65835-F457-2544-80BC-6F7D797C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7ED8-16FE-1844-8622-B48691DE9B2E}" type="datetime1">
              <a:rPr lang="en-CA" smtClean="0"/>
              <a:t>2023-03-04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64CAB-1134-C044-A9C9-4C93D912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B7222-F3BE-2547-89B7-EF30279C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25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096B9-1B66-2E4A-9D16-716C3CE3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41D1A-E52E-0E4A-B6AB-A1E22D97A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5DEA1-DC56-8347-BDE6-646EF245E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1D80-90E9-F148-AD19-B132C5AC3067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9B5E-8E77-194B-87C5-7385D1EBE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384F6-1E81-EB4E-9286-065F517D7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A688B13-DE94-41B6-B741-E235ED5467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FBD5E4-EABD-4B06-A720-8DDB19DF34C1}"/>
              </a:ext>
            </a:extLst>
          </p:cNvPr>
          <p:cNvSpPr/>
          <p:nvPr/>
        </p:nvSpPr>
        <p:spPr>
          <a:xfrm>
            <a:off x="-1" y="0"/>
            <a:ext cx="12192000" cy="18247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36" y="405955"/>
            <a:ext cx="11798314" cy="1325563"/>
          </a:xfrm>
        </p:spPr>
        <p:txBody>
          <a:bodyPr>
            <a:normAutofit/>
          </a:bodyPr>
          <a:lstStyle/>
          <a:p>
            <a:pPr algn="ctr"/>
            <a:r>
              <a:rPr lang="fr-CA" sz="4400" cap="small" dirty="0">
                <a:solidFill>
                  <a:schemeClr val="bg1"/>
                </a:solidFill>
                <a:ea typeface="+mn-ea"/>
                <a:cs typeface="+mn-cs"/>
              </a:rPr>
              <a:t>Conseil canadien pour les </a:t>
            </a:r>
            <a:br>
              <a:rPr lang="fr-CA" sz="4400" cap="small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fr-CA" sz="4400" cap="small" dirty="0">
                <a:solidFill>
                  <a:schemeClr val="bg1"/>
                </a:solidFill>
                <a:ea typeface="+mn-ea"/>
                <a:cs typeface="+mn-cs"/>
              </a:rPr>
              <a:t>ressources humaines en agriculture</a:t>
            </a:r>
            <a:endParaRPr lang="en-CA" sz="4400" cap="small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0879" y="2141213"/>
            <a:ext cx="5444303" cy="2220099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Le centre de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</a:rPr>
              <a:t>recherche</a:t>
            </a:r>
            <a:r>
              <a:rPr lang="fr-CA" dirty="0"/>
              <a:t> d’information sur le marché du travail en agriculture</a:t>
            </a:r>
            <a:endParaRPr lang="en-CA" dirty="0"/>
          </a:p>
          <a:p>
            <a:r>
              <a:rPr lang="fr-CA" dirty="0"/>
              <a:t>Le portail d’accès aux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</a:rPr>
              <a:t>solutions sur mesure </a:t>
            </a:r>
            <a:r>
              <a:rPr lang="fr-CA" dirty="0"/>
              <a:t>en matière de gestion et de formation des ressources humaines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2461" y="4515359"/>
            <a:ext cx="1619489" cy="2024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1658" y="4620320"/>
            <a:ext cx="1502965" cy="1951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7893" y="4552651"/>
            <a:ext cx="1531298" cy="1987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35" y="4914584"/>
            <a:ext cx="1675634" cy="1390141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98067" y="4714943"/>
            <a:ext cx="1492473" cy="1824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8619" y="4627694"/>
            <a:ext cx="1513482" cy="1963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7801" y="4636497"/>
            <a:ext cx="1496261" cy="1946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01B7D7-3F88-45CF-833E-D074192D30FB}"/>
              </a:ext>
            </a:extLst>
          </p:cNvPr>
          <p:cNvSpPr txBox="1">
            <a:spLocks/>
          </p:cNvSpPr>
          <p:nvPr/>
        </p:nvSpPr>
        <p:spPr>
          <a:xfrm>
            <a:off x="322036" y="2072249"/>
            <a:ext cx="6080256" cy="2910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b="1" dirty="0">
                <a:solidFill>
                  <a:schemeClr val="accent1">
                    <a:lumMod val="75000"/>
                  </a:schemeClr>
                </a:solidFill>
              </a:rPr>
              <a:t>Qui nous sommes</a:t>
            </a:r>
          </a:p>
          <a:p>
            <a:r>
              <a:rPr lang="fr-CA" dirty="0"/>
              <a:t>Un organisme national sans but lucratif</a:t>
            </a:r>
          </a:p>
          <a:p>
            <a:r>
              <a:rPr lang="fr-CA" dirty="0"/>
              <a:t>Axé sur les solutions aux problèmes en matière de ressources humaines des entreprises agricoles de tout le Canada</a:t>
            </a:r>
          </a:p>
          <a:p>
            <a:r>
              <a:rPr lang="fr-CA" dirty="0"/>
              <a:t>Dirigé par des intervenants de l’industrie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6463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1344" y="259244"/>
            <a:ext cx="3226770" cy="6338107"/>
          </a:xfrm>
        </p:spPr>
        <p:txBody>
          <a:bodyPr>
            <a:noAutofit/>
          </a:bodyPr>
          <a:lstStyle/>
          <a:p>
            <a:r>
              <a:rPr lang="fr-CA" sz="3600" b="1" noProof="0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Stratégie nationale sur la main-d'œuvre </a:t>
            </a:r>
            <a:br>
              <a:rPr lang="fr-CA" sz="3600" b="1" noProof="0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3600" b="1" noProof="0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l'agriculture et la fabrication d'aliments et de boissons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510" y="5949058"/>
            <a:ext cx="2852906" cy="864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8114" y="126663"/>
            <a:ext cx="724852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18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885" y="6157520"/>
            <a:ext cx="2104814" cy="6375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83" y="2213010"/>
            <a:ext cx="2036240" cy="2237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307" y="382528"/>
            <a:ext cx="7232007" cy="58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758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382" y="533620"/>
            <a:ext cx="9873793" cy="53158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CA" sz="2400" b="1" dirty="0">
                <a:solidFill>
                  <a:schemeClr val="accent3">
                    <a:lumMod val="75000"/>
                  </a:schemeClr>
                </a:solidFill>
              </a:rPr>
              <a:t>Susciter la participation des producteurs agricoles autochtones et des parties prenantes </a:t>
            </a:r>
          </a:p>
          <a:p>
            <a:pPr lvl="1"/>
            <a:r>
              <a:rPr lang="fr-CA" sz="2400" dirty="0"/>
              <a:t>On a tenu une séance sur l’agriculture autochtone lors de la réunion de la Fédération canadienne de l'agriculture cet été.</a:t>
            </a:r>
          </a:p>
          <a:p>
            <a:pPr lvl="1"/>
            <a:r>
              <a:rPr lang="fr-CA" sz="2400" dirty="0"/>
              <a:t>Série de cercles de partage – en cours.</a:t>
            </a:r>
          </a:p>
          <a:p>
            <a:pPr marL="0" lvl="0" indent="0">
              <a:buNone/>
            </a:pPr>
            <a:r>
              <a:rPr lang="fr-CA" sz="2400" b="1" dirty="0">
                <a:solidFill>
                  <a:schemeClr val="accent3">
                    <a:lumMod val="75000"/>
                  </a:schemeClr>
                </a:solidFill>
              </a:rPr>
              <a:t>Équité, diversité et inclusion en agriculture</a:t>
            </a:r>
          </a:p>
          <a:p>
            <a:pPr lvl="1" indent="-342900"/>
            <a:r>
              <a:rPr lang="fr-CA" sz="2400" dirty="0"/>
              <a:t>Secrétariat et membre du comité directeur, groupe de travail sur l'équité, la diversité et l'inclusion de l'agroalimentaire canadien.</a:t>
            </a:r>
          </a:p>
          <a:p>
            <a:pPr lvl="1" indent="-342900"/>
            <a:r>
              <a:rPr lang="fr-CA" sz="2400" dirty="0"/>
              <a:t>Le groupe de travail sur l’équité, la diversité et l’inclusion du Plan stratégique national sur la main-d'œuvre a terminé son travail relatif au Plan stratégique.</a:t>
            </a:r>
          </a:p>
          <a:p>
            <a:pPr lvl="1" indent="-342900"/>
            <a:r>
              <a:rPr lang="fr-CA" sz="2400" dirty="0"/>
              <a:t>On prépare un programme de prestation plus formel des outils, de la formation et du soutien à l’industrie (p. ex., formation, webinaires, guides, communauté en ligne).</a:t>
            </a:r>
          </a:p>
          <a:p>
            <a:pPr marL="457189" lvl="1" indent="0">
              <a:buNone/>
            </a:pP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63610" lvl="1" indent="-706421">
              <a:buFont typeface="Wingdings" pitchFamily="2" charset="2"/>
              <a:buChar char="v"/>
            </a:pP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marL="1163610" lvl="1" indent="-706421">
              <a:buFont typeface="Wingdings" pitchFamily="2" charset="2"/>
              <a:buChar char="v"/>
            </a:pP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885" y="6157520"/>
            <a:ext cx="2104814" cy="6375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00" y="1755493"/>
            <a:ext cx="2036240" cy="2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4495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1.14"/>
  <p:tag name="AS_TITLE" val="Aspose.Slides for .NET 4.0 Client Profile"/>
  <p:tag name="AS_VERSION" val="2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BE84D694AD46A1FF2B19A59A6A3B" ma:contentTypeVersion="12" ma:contentTypeDescription="Create a new document." ma:contentTypeScope="" ma:versionID="cf7c981c000decc7a92e71adc66b8578">
  <xsd:schema xmlns:xsd="http://www.w3.org/2001/XMLSchema" xmlns:xs="http://www.w3.org/2001/XMLSchema" xmlns:p="http://schemas.microsoft.com/office/2006/metadata/properties" xmlns:ns2="30c17b54-d892-47d4-a218-f4b1d2136cb1" xmlns:ns3="16db8da9-c2a3-45f4-a9d1-7330534701ce" targetNamespace="http://schemas.microsoft.com/office/2006/metadata/properties" ma:root="true" ma:fieldsID="c0a7ead30dc99488c90ba9c12bc3879e" ns2:_="" ns3:_="">
    <xsd:import namespace="30c17b54-d892-47d4-a218-f4b1d2136cb1"/>
    <xsd:import namespace="16db8da9-c2a3-45f4-a9d1-7330534701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17b54-d892-47d4-a218-f4b1d2136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73a7bf9-0ec1-4416-9238-ac88aa0a6d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b8da9-c2a3-45f4-a9d1-733053470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7f0f8c0-5414-42e3-b11b-dd85505e6037}" ma:internalName="TaxCatchAll" ma:showField="CatchAllData" ma:web="16db8da9-c2a3-45f4-a9d1-7330534701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c17b54-d892-47d4-a218-f4b1d2136cb1">
      <Terms xmlns="http://schemas.microsoft.com/office/infopath/2007/PartnerControls"/>
    </lcf76f155ced4ddcb4097134ff3c332f>
    <TaxCatchAll xmlns="16db8da9-c2a3-45f4-a9d1-7330534701ce" xsi:nil="true"/>
  </documentManagement>
</p:properties>
</file>

<file path=customXml/itemProps1.xml><?xml version="1.0" encoding="utf-8"?>
<ds:datastoreItem xmlns:ds="http://schemas.openxmlformats.org/officeDocument/2006/customXml" ds:itemID="{80D3C09E-1894-4603-BFD2-12C069DE38DD}"/>
</file>

<file path=customXml/itemProps2.xml><?xml version="1.0" encoding="utf-8"?>
<ds:datastoreItem xmlns:ds="http://schemas.openxmlformats.org/officeDocument/2006/customXml" ds:itemID="{BE6B819C-6C63-4C78-9C0F-58CAD6EE778D}"/>
</file>

<file path=customXml/itemProps3.xml><?xml version="1.0" encoding="utf-8"?>
<ds:datastoreItem xmlns:ds="http://schemas.openxmlformats.org/officeDocument/2006/customXml" ds:itemID="{62B7CCF0-423F-440D-8435-7B7E5503828F}"/>
</file>

<file path=docProps/app.xml><?xml version="1.0" encoding="utf-8"?>
<Properties xmlns="http://schemas.openxmlformats.org/officeDocument/2006/extended-properties" xmlns:vt="http://schemas.openxmlformats.org/officeDocument/2006/docPropsVTypes">
  <TotalTime>10613</TotalTime>
  <Words>221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Conseil canadien pour les  ressources humaines en agriculture</vt:lpstr>
      <vt:lpstr>Stratégie nationale sur la main-d'œuvre  pour l'agriculture et la fabrication d'aliments et de boissons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Landry</dc:creator>
  <cp:lastModifiedBy>Jennifer Wright</cp:lastModifiedBy>
  <cp:revision>99</cp:revision>
  <dcterms:created xsi:type="dcterms:W3CDTF">2021-12-14T18:40:26Z</dcterms:created>
  <dcterms:modified xsi:type="dcterms:W3CDTF">2023-03-04T16:07:22Z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0x010100C6DFBE84D694AD46A1FF2B19A59A6A3B</vt:lpwstr>
  </property>
</Properties>
</file>