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2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.xml" ContentType="application/vnd.openxmlformats-officedocument.presentationml.slide+xml"/>
  <Override PartName="/ppt/slides/slide13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2.xml" ContentType="application/vnd.openxmlformats-officedocument.presentationml.notesSlide+xml"/>
  <Override PartName="/ppt/slideLayouts/slideLayout11.xml" ContentType="application/vnd.openxmlformats-officedocument.presentationml.slideLayout+xml"/>
  <Override PartName="/ppt/notesSlides/notesSlide7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8.xml" ContentType="application/vnd.openxmlformats-officedocument.presentationml.notesSlide+xml"/>
  <Override PartName="/ppt/slideLayouts/slideLayout10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1.xml" ContentType="application/vnd.openxmlformats-officedocument.theme+xml"/>
  <Override PartName="/ppt/theme/theme2.xml" ContentType="application/vnd.openxmlformats-officedocument.them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 autoCompressPictures="0">
  <p:sldMasterIdLst>
    <p:sldMasterId id="2147483684" r:id="rId1"/>
  </p:sldMasterIdLst>
  <p:notesMasterIdLst>
    <p:notesMasterId r:id="rId15"/>
  </p:notesMasterIdLst>
  <p:sldIdLst>
    <p:sldId id="256" r:id="rId2"/>
    <p:sldId id="277" r:id="rId3"/>
    <p:sldId id="278" r:id="rId4"/>
    <p:sldId id="279" r:id="rId5"/>
    <p:sldId id="280" r:id="rId6"/>
    <p:sldId id="281" r:id="rId7"/>
    <p:sldId id="282" r:id="rId8"/>
    <p:sldId id="283" r:id="rId9"/>
    <p:sldId id="284" r:id="rId10"/>
    <p:sldId id="285" r:id="rId11"/>
    <p:sldId id="286" r:id="rId12"/>
    <p:sldId id="287" r:id="rId13"/>
    <p:sldId id="271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7371A"/>
    <a:srgbClr val="D875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774"/>
    <p:restoredTop sz="80816"/>
  </p:normalViewPr>
  <p:slideViewPr>
    <p:cSldViewPr snapToGrid="0">
      <p:cViewPr>
        <p:scale>
          <a:sx n="90" d="100"/>
          <a:sy n="90" d="100"/>
        </p:scale>
        <p:origin x="44" y="-8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customXml" Target="../customXml/item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554ADA-07C6-3348-A7D9-FE59CD9ECC6F}" type="datetimeFigureOut">
              <a:rPr lang="en-CA" smtClean="0"/>
              <a:t>2023-02-22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D9299E-C68B-C64A-A9C4-38D2EED62677}" type="slidenum">
              <a:rPr lang="en-CA" smtClean="0"/>
              <a:t>‹N°›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957841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Lobbying on parliament hill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D9299E-C68B-C64A-A9C4-38D2EED62677}" type="slidenum">
              <a:rPr lang="en-CA" smtClean="0"/>
              <a:t>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269761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D9299E-C68B-C64A-A9C4-38D2EED62677}" type="slidenum">
              <a:rPr lang="en-CA" smtClean="0"/>
              <a:t>11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388390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D9299E-C68B-C64A-A9C4-38D2EED62677}" type="slidenum">
              <a:rPr lang="en-CA" smtClean="0"/>
              <a:t>12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319886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D9299E-C68B-C64A-A9C4-38D2EED62677}" type="slidenum">
              <a:rPr lang="en-CA" smtClean="0"/>
              <a:t>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987832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D9299E-C68B-C64A-A9C4-38D2EED62677}" type="slidenum">
              <a:rPr lang="en-CA" smtClean="0"/>
              <a:t>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848832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D9299E-C68B-C64A-A9C4-38D2EED62677}" type="slidenum">
              <a:rPr lang="en-CA" smtClean="0"/>
              <a:t>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723908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D9299E-C68B-C64A-A9C4-38D2EED62677}" type="slidenum">
              <a:rPr lang="en-CA" smtClean="0"/>
              <a:t>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411726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D9299E-C68B-C64A-A9C4-38D2EED62677}" type="slidenum">
              <a:rPr lang="en-CA" smtClean="0"/>
              <a:t>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238915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D9299E-C68B-C64A-A9C4-38D2EED62677}" type="slidenum">
              <a:rPr lang="en-CA" smtClean="0"/>
              <a:t>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90474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D9299E-C68B-C64A-A9C4-38D2EED62677}" type="slidenum">
              <a:rPr lang="en-CA" smtClean="0"/>
              <a:t>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326764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D9299E-C68B-C64A-A9C4-38D2EED62677}" type="slidenum">
              <a:rPr lang="en-CA" smtClean="0"/>
              <a:t>10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40000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A2D83-9832-9545-8C72-35120153321C}" type="datetime1">
              <a:rPr lang="en-CA" smtClean="0"/>
              <a:t>2023-02-22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3A5F9-4C54-F143-8B96-3BAB322EF18A}" type="slidenum">
              <a:rPr lang="en-CA" smtClean="0"/>
              <a:t>‹N°›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010147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A42CF-7ED4-6849-BA8A-7059DCC20C04}" type="datetime1">
              <a:rPr lang="en-CA" smtClean="0"/>
              <a:t>2023-02-22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3A5F9-4C54-F143-8B96-3BAB322EF18A}" type="slidenum">
              <a:rPr lang="en-CA" smtClean="0"/>
              <a:t>‹N°›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960275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0F735-F9CD-744A-8EA6-AC61FAF05530}" type="datetime1">
              <a:rPr lang="en-CA" smtClean="0"/>
              <a:t>2023-02-22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3A5F9-4C54-F143-8B96-3BAB322EF18A}" type="slidenum">
              <a:rPr lang="en-CA" smtClean="0"/>
              <a:t>‹N°›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079274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225E7-0CB8-B947-B2BB-FE91D1A4C102}" type="datetime1">
              <a:rPr lang="en-CA" smtClean="0"/>
              <a:t>2023-02-22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3A5F9-4C54-F143-8B96-3BAB322EF18A}" type="slidenum">
              <a:rPr lang="en-CA" smtClean="0"/>
              <a:t>‹N°›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15210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38C40-2832-5E4E-B1D5-C211CCDA05DD}" type="datetime1">
              <a:rPr lang="en-CA" smtClean="0"/>
              <a:t>2023-02-22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3A5F9-4C54-F143-8B96-3BAB322EF18A}" type="slidenum">
              <a:rPr lang="en-CA" smtClean="0"/>
              <a:t>‹N°›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73045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1F6BF-489E-CA47-BF2B-39FE54EE6A58}" type="datetime1">
              <a:rPr lang="en-CA" smtClean="0"/>
              <a:t>2023-02-22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3A5F9-4C54-F143-8B96-3BAB322EF18A}" type="slidenum">
              <a:rPr lang="en-CA" smtClean="0"/>
              <a:t>‹N°›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338557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C9E98-B3AE-B841-BA64-DDEF944F5FBC}" type="datetime1">
              <a:rPr lang="en-CA" smtClean="0"/>
              <a:t>2023-02-22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3A5F9-4C54-F143-8B96-3BAB322EF18A}" type="slidenum">
              <a:rPr lang="en-CA" smtClean="0"/>
              <a:t>‹N°›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57637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ADF15-7DF8-E04A-8C19-96B1E0D3AFE8}" type="datetime1">
              <a:rPr lang="en-CA" smtClean="0"/>
              <a:t>2023-02-22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3A5F9-4C54-F143-8B96-3BAB322EF18A}" type="slidenum">
              <a:rPr lang="en-CA" smtClean="0"/>
              <a:t>‹N°›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573807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6F162-62A7-804A-96B4-910D8777F580}" type="datetime1">
              <a:rPr lang="en-CA" smtClean="0"/>
              <a:t>2023-02-22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3A5F9-4C54-F143-8B96-3BAB322EF18A}" type="slidenum">
              <a:rPr lang="en-CA" smtClean="0"/>
              <a:t>‹N°›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575327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A4448-6FD5-DF44-8D78-1EDB22A17518}" type="datetime1">
              <a:rPr lang="en-CA" smtClean="0"/>
              <a:t>2023-02-22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3A5F9-4C54-F143-8B96-3BAB322EF18A}" type="slidenum">
              <a:rPr lang="en-CA" smtClean="0"/>
              <a:t>‹N°›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198323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4D90C-71DC-7F43-B85A-B606AC79983B}" type="datetime1">
              <a:rPr lang="en-CA" smtClean="0"/>
              <a:t>2023-02-22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3A5F9-4C54-F143-8B96-3BAB322EF18A}" type="slidenum">
              <a:rPr lang="en-CA" smtClean="0"/>
              <a:t>‹N°›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639020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044ECF-B1D5-9B48-AF73-11F5A5F7BBF1}" type="datetime1">
              <a:rPr lang="en-CA" smtClean="0"/>
              <a:t>2023-02-22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93A5F9-4C54-F143-8B96-3BAB322EF18A}" type="slidenum">
              <a:rPr lang="en-CA" smtClean="0"/>
              <a:t>‹N°›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139988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Kevin@SandstoneGroup.ca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outdoor, building, sign&#10;&#10;Description automatically generated">
            <a:extLst>
              <a:ext uri="{FF2B5EF4-FFF2-40B4-BE49-F238E27FC236}">
                <a16:creationId xmlns:a16="http://schemas.microsoft.com/office/drawing/2014/main" id="{F3FBCFB4-BD5A-8411-C1A3-267F4F8689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3968"/>
            <a:ext cx="12216832" cy="687196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67AB3F0-0AD3-77D6-9FEE-CBAE5C114661}"/>
              </a:ext>
            </a:extLst>
          </p:cNvPr>
          <p:cNvSpPr/>
          <p:nvPr/>
        </p:nvSpPr>
        <p:spPr>
          <a:xfrm>
            <a:off x="0" y="6561651"/>
            <a:ext cx="12192000" cy="365126"/>
          </a:xfrm>
          <a:prstGeom prst="rect">
            <a:avLst/>
          </a:prstGeom>
          <a:solidFill>
            <a:srgbClr val="D87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47F9414-C81A-535E-ED7A-9DB839DC91CC}"/>
              </a:ext>
            </a:extLst>
          </p:cNvPr>
          <p:cNvSpPr/>
          <p:nvPr/>
        </p:nvSpPr>
        <p:spPr>
          <a:xfrm>
            <a:off x="0" y="6526337"/>
            <a:ext cx="12192000" cy="70235"/>
          </a:xfrm>
          <a:prstGeom prst="rect">
            <a:avLst/>
          </a:prstGeom>
          <a:solidFill>
            <a:srgbClr val="4737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936083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C38845-A624-0AB0-F104-EAA9DD8383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2723" y="356269"/>
            <a:ext cx="10515600" cy="1325563"/>
          </a:xfrm>
        </p:spPr>
        <p:txBody>
          <a:bodyPr/>
          <a:lstStyle/>
          <a:p>
            <a:r>
              <a:rPr lang="en-CA" b="1" dirty="0" smtClean="0">
                <a:solidFill>
                  <a:srgbClr val="D87529"/>
                </a:solidFill>
                <a:latin typeface="GOTHAM-BOOK" panose="02000504050000020004" pitchFamily="2" charset="0"/>
              </a:rPr>
              <a:t>Influencer les </a:t>
            </a:r>
            <a:r>
              <a:rPr lang="en-CA" b="1" dirty="0" err="1" smtClean="0">
                <a:solidFill>
                  <a:srgbClr val="D87529"/>
                </a:solidFill>
                <a:latin typeface="GOTHAM-BOOK" panose="02000504050000020004" pitchFamily="2" charset="0"/>
              </a:rPr>
              <a:t>plateformes</a:t>
            </a:r>
            <a:r>
              <a:rPr lang="en-CA" b="1" dirty="0" smtClean="0">
                <a:solidFill>
                  <a:srgbClr val="D87529"/>
                </a:solidFill>
                <a:latin typeface="GOTHAM-BOOK" panose="02000504050000020004" pitchFamily="2" charset="0"/>
              </a:rPr>
              <a:t> des </a:t>
            </a:r>
            <a:r>
              <a:rPr lang="en-CA" b="1" dirty="0" err="1" smtClean="0">
                <a:solidFill>
                  <a:srgbClr val="D87529"/>
                </a:solidFill>
                <a:latin typeface="GOTHAM-BOOK" panose="02000504050000020004" pitchFamily="2" charset="0"/>
              </a:rPr>
              <a:t>partis</a:t>
            </a:r>
            <a:r>
              <a:rPr lang="en-CA" b="1" dirty="0" smtClean="0">
                <a:solidFill>
                  <a:srgbClr val="D87529"/>
                </a:solidFill>
                <a:latin typeface="GOTHAM-BOOK" panose="02000504050000020004" pitchFamily="2" charset="0"/>
              </a:rPr>
              <a:t> </a:t>
            </a:r>
            <a:r>
              <a:rPr lang="en-CA" b="1" dirty="0" err="1" smtClean="0">
                <a:solidFill>
                  <a:srgbClr val="D87529"/>
                </a:solidFill>
                <a:latin typeface="GOTHAM-BOOK" panose="02000504050000020004" pitchFamily="2" charset="0"/>
              </a:rPr>
              <a:t>politiques</a:t>
            </a:r>
            <a:endParaRPr lang="en-CA" b="1" dirty="0">
              <a:solidFill>
                <a:srgbClr val="D87529"/>
              </a:solidFill>
              <a:latin typeface="GOTHAM-BOOK" panose="02000504050000020004" pitchFamily="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8226A1-D9E8-F432-6037-22754A8F8A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202680" cy="4351338"/>
          </a:xfrm>
        </p:spPr>
        <p:txBody>
          <a:bodyPr>
            <a:normAutofit fontScale="92500" lnSpcReduction="20000"/>
          </a:bodyPr>
          <a:lstStyle/>
          <a:p>
            <a:r>
              <a:rPr lang="en-CA" dirty="0" smtClean="0">
                <a:latin typeface="GOTHAM-BOOK" panose="02000504050000020004" pitchFamily="2" charset="0"/>
              </a:rPr>
              <a:t>Le </a:t>
            </a:r>
            <a:r>
              <a:rPr lang="en-CA" dirty="0" err="1" smtClean="0">
                <a:latin typeface="GOTHAM-BOOK" panose="02000504050000020004" pitchFamily="2" charset="0"/>
              </a:rPr>
              <a:t>contenu</a:t>
            </a:r>
            <a:r>
              <a:rPr lang="en-CA" dirty="0" smtClean="0">
                <a:latin typeface="GOTHAM-BOOK" panose="02000504050000020004" pitchFamily="2" charset="0"/>
              </a:rPr>
              <a:t> des </a:t>
            </a:r>
            <a:r>
              <a:rPr lang="en-CA" dirty="0" err="1" smtClean="0">
                <a:latin typeface="GOTHAM-BOOK" panose="02000504050000020004" pitchFamily="2" charset="0"/>
              </a:rPr>
              <a:t>plateformes</a:t>
            </a:r>
            <a:r>
              <a:rPr lang="en-CA" dirty="0" smtClean="0">
                <a:latin typeface="GOTHAM-BOOK" panose="02000504050000020004" pitchFamily="2" charset="0"/>
              </a:rPr>
              <a:t> </a:t>
            </a:r>
            <a:r>
              <a:rPr lang="en-CA" dirty="0" err="1" smtClean="0">
                <a:latin typeface="GOTHAM-BOOK" panose="02000504050000020004" pitchFamily="2" charset="0"/>
              </a:rPr>
              <a:t>électorales</a:t>
            </a:r>
            <a:r>
              <a:rPr lang="en-CA" dirty="0" smtClean="0">
                <a:latin typeface="GOTHAM-BOOK" panose="02000504050000020004" pitchFamily="2" charset="0"/>
              </a:rPr>
              <a:t> </a:t>
            </a:r>
            <a:r>
              <a:rPr lang="en-CA" dirty="0" err="1" smtClean="0">
                <a:latin typeface="GOTHAM-BOOK" panose="02000504050000020004" pitchFamily="2" charset="0"/>
              </a:rPr>
              <a:t>est</a:t>
            </a:r>
            <a:r>
              <a:rPr lang="en-CA" dirty="0" smtClean="0">
                <a:latin typeface="GOTHAM-BOOK" panose="02000504050000020004" pitchFamily="2" charset="0"/>
              </a:rPr>
              <a:t> </a:t>
            </a:r>
            <a:r>
              <a:rPr lang="en-CA" dirty="0" err="1" smtClean="0">
                <a:latin typeface="GOTHAM-BOOK" panose="02000504050000020004" pitchFamily="2" charset="0"/>
              </a:rPr>
              <a:t>déterminé</a:t>
            </a:r>
            <a:r>
              <a:rPr lang="en-CA" dirty="0" smtClean="0">
                <a:latin typeface="GOTHAM-BOOK" panose="02000504050000020004" pitchFamily="2" charset="0"/>
              </a:rPr>
              <a:t> </a:t>
            </a:r>
            <a:r>
              <a:rPr lang="en-CA" dirty="0">
                <a:latin typeface="GOTHAM-BOOK" panose="02000504050000020004" pitchFamily="2" charset="0"/>
              </a:rPr>
              <a:t>bien </a:t>
            </a:r>
            <a:r>
              <a:rPr lang="en-CA" dirty="0" err="1">
                <a:latin typeface="GOTHAM-BOOK" panose="02000504050000020004" pitchFamily="2" charset="0"/>
              </a:rPr>
              <a:t>avant</a:t>
            </a:r>
            <a:r>
              <a:rPr lang="en-CA" dirty="0">
                <a:latin typeface="GOTHAM-BOOK" panose="02000504050000020004" pitchFamily="2" charset="0"/>
              </a:rPr>
              <a:t> le </a:t>
            </a:r>
            <a:r>
              <a:rPr lang="en-CA" dirty="0" err="1" smtClean="0">
                <a:latin typeface="GOTHAM-BOOK" panose="02000504050000020004" pitchFamily="2" charset="0"/>
              </a:rPr>
              <a:t>déclenchement</a:t>
            </a:r>
            <a:r>
              <a:rPr lang="en-CA" dirty="0" smtClean="0">
                <a:latin typeface="GOTHAM-BOOK" panose="02000504050000020004" pitchFamily="2" charset="0"/>
              </a:rPr>
              <a:t> </a:t>
            </a:r>
            <a:r>
              <a:rPr lang="en-CA" dirty="0" err="1" smtClean="0">
                <a:latin typeface="GOTHAM-BOOK" panose="02000504050000020004" pitchFamily="2" charset="0"/>
              </a:rPr>
              <a:t>d’une</a:t>
            </a:r>
            <a:r>
              <a:rPr lang="en-CA" dirty="0" smtClean="0">
                <a:latin typeface="GOTHAM-BOOK" panose="02000504050000020004" pitchFamily="2" charset="0"/>
              </a:rPr>
              <a:t> </a:t>
            </a:r>
            <a:r>
              <a:rPr lang="en-CA" dirty="0" err="1" smtClean="0">
                <a:latin typeface="GOTHAM-BOOK" panose="02000504050000020004" pitchFamily="2" charset="0"/>
              </a:rPr>
              <a:t>élection</a:t>
            </a:r>
            <a:endParaRPr lang="en-CA" dirty="0">
              <a:latin typeface="GOTHAM-BOOK" panose="02000504050000020004" pitchFamily="2" charset="0"/>
            </a:endParaRPr>
          </a:p>
          <a:p>
            <a:r>
              <a:rPr lang="en-CA" dirty="0">
                <a:latin typeface="GOTHAM-BOOK" panose="02000504050000020004" pitchFamily="2" charset="0"/>
              </a:rPr>
              <a:t>Les </a:t>
            </a:r>
            <a:r>
              <a:rPr lang="en-CA" dirty="0" smtClean="0">
                <a:latin typeface="GOTHAM-BOOK" panose="02000504050000020004" pitchFamily="2" charset="0"/>
              </a:rPr>
              <a:t>organisations </a:t>
            </a:r>
            <a:r>
              <a:rPr lang="en-CA" dirty="0" err="1" smtClean="0">
                <a:latin typeface="GOTHAM-BOOK" panose="02000504050000020004" pitchFamily="2" charset="0"/>
              </a:rPr>
              <a:t>habiles</a:t>
            </a:r>
            <a:r>
              <a:rPr lang="en-CA" dirty="0" smtClean="0">
                <a:latin typeface="GOTHAM-BOOK" panose="02000504050000020004" pitchFamily="2" charset="0"/>
              </a:rPr>
              <a:t> </a:t>
            </a:r>
            <a:r>
              <a:rPr lang="en-CA" dirty="0" err="1" smtClean="0">
                <a:latin typeface="GOTHAM-BOOK" panose="02000504050000020004" pitchFamily="2" charset="0"/>
              </a:rPr>
              <a:t>réussissent</a:t>
            </a:r>
            <a:r>
              <a:rPr lang="en-CA" dirty="0" smtClean="0">
                <a:latin typeface="GOTHAM-BOOK" panose="02000504050000020004" pitchFamily="2" charset="0"/>
              </a:rPr>
              <a:t> à faire </a:t>
            </a:r>
            <a:r>
              <a:rPr lang="en-CA" dirty="0" err="1" smtClean="0">
                <a:latin typeface="GOTHAM-BOOK" panose="02000504050000020004" pitchFamily="2" charset="0"/>
              </a:rPr>
              <a:t>adresser</a:t>
            </a:r>
            <a:r>
              <a:rPr lang="en-CA" dirty="0" smtClean="0">
                <a:latin typeface="GOTHAM-BOOK" panose="02000504050000020004" pitchFamily="2" charset="0"/>
              </a:rPr>
              <a:t> </a:t>
            </a:r>
            <a:r>
              <a:rPr lang="en-CA" dirty="0" err="1" smtClean="0">
                <a:latin typeface="GOTHAM-BOOK" panose="02000504050000020004" pitchFamily="2" charset="0"/>
              </a:rPr>
              <a:t>leurs</a:t>
            </a:r>
            <a:r>
              <a:rPr lang="en-CA" dirty="0" smtClean="0">
                <a:latin typeface="GOTHAM-BOOK" panose="02000504050000020004" pitchFamily="2" charset="0"/>
              </a:rPr>
              <a:t> </a:t>
            </a:r>
            <a:r>
              <a:rPr lang="en-CA" dirty="0" err="1" smtClean="0">
                <a:latin typeface="GOTHAM-BOOK" panose="02000504050000020004" pitchFamily="2" charset="0"/>
              </a:rPr>
              <a:t>enjeux</a:t>
            </a:r>
            <a:r>
              <a:rPr lang="en-CA" dirty="0" smtClean="0">
                <a:latin typeface="GOTHAM-BOOK" panose="02000504050000020004" pitchFamily="2" charset="0"/>
              </a:rPr>
              <a:t> </a:t>
            </a:r>
            <a:r>
              <a:rPr lang="en-CA" dirty="0" err="1" smtClean="0">
                <a:latin typeface="GOTHAM-BOOK" panose="02000504050000020004" pitchFamily="2" charset="0"/>
              </a:rPr>
              <a:t>dans</a:t>
            </a:r>
            <a:r>
              <a:rPr lang="en-CA" dirty="0" smtClean="0">
                <a:latin typeface="GOTHAM-BOOK" panose="02000504050000020004" pitchFamily="2" charset="0"/>
              </a:rPr>
              <a:t> les </a:t>
            </a:r>
            <a:r>
              <a:rPr lang="en-CA" dirty="0" err="1" smtClean="0">
                <a:latin typeface="GOTHAM-BOOK" panose="02000504050000020004" pitchFamily="2" charset="0"/>
              </a:rPr>
              <a:t>plateformes</a:t>
            </a:r>
            <a:r>
              <a:rPr lang="en-CA" dirty="0" smtClean="0">
                <a:latin typeface="GOTHAM-BOOK" panose="02000504050000020004" pitchFamily="2" charset="0"/>
              </a:rPr>
              <a:t> </a:t>
            </a:r>
            <a:r>
              <a:rPr lang="en-CA" dirty="0" err="1" smtClean="0">
                <a:latin typeface="GOTHAM-BOOK" panose="02000504050000020004" pitchFamily="2" charset="0"/>
              </a:rPr>
              <a:t>électorales</a:t>
            </a:r>
            <a:r>
              <a:rPr lang="en-CA" dirty="0" smtClean="0">
                <a:latin typeface="GOTHAM-BOOK" panose="02000504050000020004" pitchFamily="2" charset="0"/>
              </a:rPr>
              <a:t> des divers </a:t>
            </a:r>
            <a:r>
              <a:rPr lang="en-CA" dirty="0" err="1" smtClean="0">
                <a:latin typeface="GOTHAM-BOOK" panose="02000504050000020004" pitchFamily="2" charset="0"/>
              </a:rPr>
              <a:t>partis</a:t>
            </a:r>
            <a:r>
              <a:rPr lang="en-CA" dirty="0" smtClean="0">
                <a:latin typeface="GOTHAM-BOOK" panose="02000504050000020004" pitchFamily="2" charset="0"/>
              </a:rPr>
              <a:t>.</a:t>
            </a:r>
            <a:endParaRPr lang="en-CA" dirty="0">
              <a:latin typeface="GOTHAM-BOOK" panose="02000504050000020004" pitchFamily="2" charset="0"/>
            </a:endParaRPr>
          </a:p>
          <a:p>
            <a:r>
              <a:rPr lang="en-CA" dirty="0" err="1" smtClean="0">
                <a:latin typeface="GOTHAM-BOOK" panose="02000504050000020004" pitchFamily="2" charset="0"/>
              </a:rPr>
              <a:t>Dém</a:t>
            </a:r>
            <a:r>
              <a:rPr lang="en-CA" dirty="0" err="1" smtClean="0">
                <a:latin typeface="GOTHAM-BOOK" panose="02000504050000020004" pitchFamily="2" charset="0"/>
              </a:rPr>
              <a:t>ontrez</a:t>
            </a:r>
            <a:r>
              <a:rPr lang="en-CA" dirty="0" smtClean="0">
                <a:latin typeface="GOTHAM-BOOK" panose="02000504050000020004" pitchFamily="2" charset="0"/>
              </a:rPr>
              <a:t> </a:t>
            </a:r>
            <a:r>
              <a:rPr lang="en-CA" dirty="0" err="1" smtClean="0">
                <a:latin typeface="GOTHAM-BOOK" panose="02000504050000020004" pitchFamily="2" charset="0"/>
              </a:rPr>
              <a:t>l’avantage</a:t>
            </a:r>
            <a:r>
              <a:rPr lang="en-CA" dirty="0" smtClean="0">
                <a:latin typeface="GOTHAM-BOOK" panose="02000504050000020004" pitchFamily="2" charset="0"/>
              </a:rPr>
              <a:t> </a:t>
            </a:r>
            <a:r>
              <a:rPr lang="en-CA" dirty="0" err="1" smtClean="0">
                <a:latin typeface="GOTHAM-BOOK" panose="02000504050000020004" pitchFamily="2" charset="0"/>
              </a:rPr>
              <a:t>d’adresser</a:t>
            </a:r>
            <a:r>
              <a:rPr lang="en-CA" dirty="0" smtClean="0">
                <a:latin typeface="GOTHAM-BOOK" panose="02000504050000020004" pitchFamily="2" charset="0"/>
              </a:rPr>
              <a:t> </a:t>
            </a:r>
            <a:r>
              <a:rPr lang="en-CA" dirty="0" err="1" smtClean="0">
                <a:latin typeface="GOTHAM-BOOK" panose="02000504050000020004" pitchFamily="2" charset="0"/>
              </a:rPr>
              <a:t>vos</a:t>
            </a:r>
            <a:r>
              <a:rPr lang="en-CA" dirty="0" smtClean="0">
                <a:latin typeface="GOTHAM-BOOK" panose="02000504050000020004" pitchFamily="2" charset="0"/>
              </a:rPr>
              <a:t> </a:t>
            </a:r>
            <a:r>
              <a:rPr lang="en-CA" dirty="0" err="1" smtClean="0">
                <a:latin typeface="GOTHAM-BOOK" panose="02000504050000020004" pitchFamily="2" charset="0"/>
              </a:rPr>
              <a:t>préoccupations</a:t>
            </a:r>
            <a:r>
              <a:rPr lang="en-CA" dirty="0" smtClean="0">
                <a:latin typeface="GOTHAM-BOOK" panose="02000504050000020004" pitchFamily="2" charset="0"/>
              </a:rPr>
              <a:t> </a:t>
            </a:r>
            <a:endParaRPr lang="en-CA" dirty="0">
              <a:latin typeface="GOTHAM-BOOK" panose="02000504050000020004" pitchFamily="2" charset="0"/>
            </a:endParaRPr>
          </a:p>
          <a:p>
            <a:r>
              <a:rPr lang="en-CA" dirty="0">
                <a:latin typeface="GOTHAM-BOOK" panose="02000504050000020004" pitchFamily="2" charset="0"/>
              </a:rPr>
              <a:t>Ne </a:t>
            </a:r>
            <a:r>
              <a:rPr lang="en-CA" dirty="0" err="1" smtClean="0">
                <a:latin typeface="GOTHAM-BOOK" panose="02000504050000020004" pitchFamily="2" charset="0"/>
              </a:rPr>
              <a:t>mettez</a:t>
            </a:r>
            <a:r>
              <a:rPr lang="en-CA" dirty="0" smtClean="0">
                <a:latin typeface="GOTHAM-BOOK" panose="02000504050000020004" pitchFamily="2" charset="0"/>
              </a:rPr>
              <a:t> </a:t>
            </a:r>
            <a:r>
              <a:rPr lang="en-CA" dirty="0" err="1" smtClean="0">
                <a:latin typeface="GOTHAM-BOOK" panose="02000504050000020004" pitchFamily="2" charset="0"/>
              </a:rPr>
              <a:t>jamais</a:t>
            </a:r>
            <a:r>
              <a:rPr lang="en-CA" dirty="0" smtClean="0">
                <a:latin typeface="GOTHAM-BOOK" panose="02000504050000020004" pitchFamily="2" charset="0"/>
              </a:rPr>
              <a:t> </a:t>
            </a:r>
            <a:r>
              <a:rPr lang="en-CA" dirty="0" err="1" smtClean="0">
                <a:latin typeface="GOTHAM-BOOK" panose="02000504050000020004" pitchFamily="2" charset="0"/>
              </a:rPr>
              <a:t>tous</a:t>
            </a:r>
            <a:r>
              <a:rPr lang="en-CA" dirty="0" smtClean="0">
                <a:latin typeface="GOTHAM-BOOK" panose="02000504050000020004" pitchFamily="2" charset="0"/>
              </a:rPr>
              <a:t> </a:t>
            </a:r>
            <a:r>
              <a:rPr lang="en-CA" dirty="0" err="1" smtClean="0">
                <a:latin typeface="GOTHAM-BOOK" panose="02000504050000020004" pitchFamily="2" charset="0"/>
              </a:rPr>
              <a:t>vos</a:t>
            </a:r>
            <a:r>
              <a:rPr lang="en-CA" dirty="0" smtClean="0">
                <a:latin typeface="GOTHAM-BOOK" panose="02000504050000020004" pitchFamily="2" charset="0"/>
              </a:rPr>
              <a:t> </a:t>
            </a:r>
            <a:r>
              <a:rPr lang="en-CA" dirty="0" err="1" smtClean="0">
                <a:latin typeface="GOTHAM-BOOK" panose="02000504050000020004" pitchFamily="2" charset="0"/>
              </a:rPr>
              <a:t>oeufs</a:t>
            </a:r>
            <a:r>
              <a:rPr lang="en-CA" dirty="0" smtClean="0">
                <a:latin typeface="GOTHAM-BOOK" panose="02000504050000020004" pitchFamily="2" charset="0"/>
              </a:rPr>
              <a:t> </a:t>
            </a:r>
            <a:r>
              <a:rPr lang="en-CA" dirty="0" err="1" smtClean="0">
                <a:latin typeface="GOTHAM-BOOK" panose="02000504050000020004" pitchFamily="2" charset="0"/>
              </a:rPr>
              <a:t>dans</a:t>
            </a:r>
            <a:r>
              <a:rPr lang="en-CA" dirty="0" smtClean="0">
                <a:latin typeface="GOTHAM-BOOK" panose="02000504050000020004" pitchFamily="2" charset="0"/>
              </a:rPr>
              <a:t> les </a:t>
            </a:r>
            <a:r>
              <a:rPr lang="en-CA" dirty="0" err="1" smtClean="0">
                <a:latin typeface="GOTHAM-BOOK" panose="02000504050000020004" pitchFamily="2" charset="0"/>
              </a:rPr>
              <a:t>mêmes</a:t>
            </a:r>
            <a:r>
              <a:rPr lang="en-CA" dirty="0" smtClean="0">
                <a:latin typeface="GOTHAM-BOOK" panose="02000504050000020004" pitchFamily="2" charset="0"/>
              </a:rPr>
              <a:t> </a:t>
            </a:r>
            <a:r>
              <a:rPr lang="en-CA" dirty="0" err="1" smtClean="0">
                <a:latin typeface="GOTHAM-BOOK" panose="02000504050000020004" pitchFamily="2" charset="0"/>
              </a:rPr>
              <a:t>partis</a:t>
            </a:r>
            <a:r>
              <a:rPr lang="en-CA" dirty="0" smtClean="0">
                <a:latin typeface="GOTHAM-BOOK" panose="02000504050000020004" pitchFamily="2" charset="0"/>
              </a:rPr>
              <a:t>. </a:t>
            </a:r>
            <a:r>
              <a:rPr lang="en-CA" dirty="0" err="1" smtClean="0">
                <a:latin typeface="GOTHAM-BOOK" panose="02000504050000020004" pitchFamily="2" charset="0"/>
              </a:rPr>
              <a:t>Diversifiez</a:t>
            </a:r>
            <a:r>
              <a:rPr lang="en-CA" dirty="0" smtClean="0">
                <a:latin typeface="GOTHAM-BOOK" panose="02000504050000020004" pitchFamily="2" charset="0"/>
              </a:rPr>
              <a:t> </a:t>
            </a:r>
            <a:r>
              <a:rPr lang="en-CA" dirty="0" err="1" smtClean="0">
                <a:latin typeface="GOTHAM-BOOK" panose="02000504050000020004" pitchFamily="2" charset="0"/>
              </a:rPr>
              <a:t>vos</a:t>
            </a:r>
            <a:r>
              <a:rPr lang="en-CA" dirty="0" smtClean="0">
                <a:latin typeface="GOTHAM-BOOK" panose="02000504050000020004" pitchFamily="2" charset="0"/>
              </a:rPr>
              <a:t> </a:t>
            </a:r>
            <a:r>
              <a:rPr lang="en-CA" dirty="0" err="1" smtClean="0">
                <a:latin typeface="GOTHAM-BOOK" panose="02000504050000020004" pitchFamily="2" charset="0"/>
              </a:rPr>
              <a:t>appuis</a:t>
            </a:r>
            <a:r>
              <a:rPr lang="en-CA" dirty="0" smtClean="0">
                <a:latin typeface="GOTHAM-BOOK" panose="02000504050000020004" pitchFamily="2" charset="0"/>
              </a:rPr>
              <a:t>.</a:t>
            </a:r>
            <a:endParaRPr lang="en-CA" dirty="0">
              <a:latin typeface="GOTHAM-BOOK" panose="02000504050000020004" pitchFamily="2" charset="0"/>
            </a:endParaRPr>
          </a:p>
          <a:p>
            <a:r>
              <a:rPr lang="en-CA" dirty="0" smtClean="0">
                <a:latin typeface="GOTHAM-BOOK" panose="02000504050000020004" pitchFamily="2" charset="0"/>
              </a:rPr>
              <a:t>Les </a:t>
            </a:r>
            <a:r>
              <a:rPr lang="en-CA" dirty="0" err="1" smtClean="0">
                <a:latin typeface="GOTHAM-BOOK" panose="02000504050000020004" pitchFamily="2" charset="0"/>
              </a:rPr>
              <a:t>gouvernements</a:t>
            </a:r>
            <a:r>
              <a:rPr lang="en-CA" dirty="0" smtClean="0">
                <a:latin typeface="GOTHAM-BOOK" panose="02000504050000020004" pitchFamily="2" charset="0"/>
              </a:rPr>
              <a:t> </a:t>
            </a:r>
            <a:r>
              <a:rPr lang="en-CA" dirty="0" err="1" smtClean="0">
                <a:latin typeface="GOTHAM-BOOK" panose="02000504050000020004" pitchFamily="2" charset="0"/>
              </a:rPr>
              <a:t>agiront</a:t>
            </a:r>
            <a:r>
              <a:rPr lang="en-CA" dirty="0" smtClean="0">
                <a:latin typeface="GOTHAM-BOOK" panose="02000504050000020004" pitchFamily="2" charset="0"/>
              </a:rPr>
              <a:t> </a:t>
            </a:r>
            <a:r>
              <a:rPr lang="en-CA" dirty="0" err="1" smtClean="0">
                <a:latin typeface="GOTHAM-BOOK" panose="02000504050000020004" pitchFamily="2" charset="0"/>
              </a:rPr>
              <a:t>souvent</a:t>
            </a:r>
            <a:r>
              <a:rPr lang="en-CA" dirty="0" smtClean="0">
                <a:latin typeface="GOTHAM-BOOK" panose="02000504050000020004" pitchFamily="2" charset="0"/>
              </a:rPr>
              <a:t> sur les engagements </a:t>
            </a:r>
            <a:r>
              <a:rPr lang="en-CA" dirty="0" err="1" smtClean="0">
                <a:latin typeface="GOTHAM-BOOK" panose="02000504050000020004" pitchFamily="2" charset="0"/>
              </a:rPr>
              <a:t>politiques</a:t>
            </a:r>
            <a:r>
              <a:rPr lang="en-CA" dirty="0" smtClean="0">
                <a:latin typeface="GOTHAM-BOOK" panose="02000504050000020004" pitchFamily="2" charset="0"/>
              </a:rPr>
              <a:t> de </a:t>
            </a:r>
            <a:r>
              <a:rPr lang="en-CA" dirty="0" err="1" smtClean="0">
                <a:latin typeface="GOTHAM-BOOK" panose="02000504050000020004" pitchFamily="2" charset="0"/>
              </a:rPr>
              <a:t>leurs</a:t>
            </a:r>
            <a:r>
              <a:rPr lang="en-CA" dirty="0" smtClean="0">
                <a:latin typeface="GOTHAM-BOOK" panose="02000504050000020004" pitchFamily="2" charset="0"/>
              </a:rPr>
              <a:t> </a:t>
            </a:r>
            <a:r>
              <a:rPr lang="en-CA" dirty="0" err="1" smtClean="0">
                <a:latin typeface="GOTHAM-BOOK" panose="02000504050000020004" pitchFamily="2" charset="0"/>
              </a:rPr>
              <a:t>adversaires</a:t>
            </a:r>
            <a:endParaRPr lang="en-CA" dirty="0">
              <a:latin typeface="GOTHAM-BOOK" panose="02000504050000020004" pitchFamily="2" charset="0"/>
            </a:endParaRPr>
          </a:p>
        </p:txBody>
      </p:sp>
      <p:pic>
        <p:nvPicPr>
          <p:cNvPr id="13" name="Content Placeholder 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4B09CF6E-3365-0558-A040-D534CB688D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9029" y="170849"/>
            <a:ext cx="2360874" cy="770254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2128628-5E2B-ABE6-DE3A-740439257CCE}"/>
              </a:ext>
            </a:extLst>
          </p:cNvPr>
          <p:cNvSpPr/>
          <p:nvPr/>
        </p:nvSpPr>
        <p:spPr>
          <a:xfrm>
            <a:off x="0" y="6492874"/>
            <a:ext cx="12192000" cy="365125"/>
          </a:xfrm>
          <a:prstGeom prst="rect">
            <a:avLst/>
          </a:prstGeom>
          <a:solidFill>
            <a:srgbClr val="D87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0E332D9-EF07-2B80-C165-4EFCEDAD5FC7}"/>
              </a:ext>
            </a:extLst>
          </p:cNvPr>
          <p:cNvSpPr/>
          <p:nvPr/>
        </p:nvSpPr>
        <p:spPr>
          <a:xfrm>
            <a:off x="0" y="6422639"/>
            <a:ext cx="12192000" cy="70235"/>
          </a:xfrm>
          <a:prstGeom prst="rect">
            <a:avLst/>
          </a:prstGeom>
          <a:solidFill>
            <a:srgbClr val="4737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7" name="Slide Number Placeholder 7">
            <a:extLst>
              <a:ext uri="{FF2B5EF4-FFF2-40B4-BE49-F238E27FC236}">
                <a16:creationId xmlns:a16="http://schemas.microsoft.com/office/drawing/2014/main" id="{5D658267-E8AB-F418-8322-E26D14DCC9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37866" y="6457756"/>
            <a:ext cx="2743200" cy="365125"/>
          </a:xfrm>
        </p:spPr>
        <p:txBody>
          <a:bodyPr/>
          <a:lstStyle/>
          <a:p>
            <a:fld id="{5393A5F9-4C54-F143-8B96-3BAB322EF18A}" type="slidenum">
              <a:rPr lang="en-CA" sz="1400" b="1" smtClean="0">
                <a:solidFill>
                  <a:schemeClr val="bg1"/>
                </a:solidFill>
                <a:latin typeface="GOTHAM-BOOK" panose="02000504050000020004" pitchFamily="2" charset="0"/>
              </a:rPr>
              <a:t>9</a:t>
            </a:fld>
            <a:endParaRPr lang="en-CA" sz="1400" b="1" dirty="0">
              <a:solidFill>
                <a:schemeClr val="bg1"/>
              </a:solidFill>
              <a:latin typeface="GOTHAM-BOOK" panose="02000504050000020004" pitchFamily="2" charset="0"/>
            </a:endParaRPr>
          </a:p>
        </p:txBody>
      </p:sp>
      <p:pic>
        <p:nvPicPr>
          <p:cNvPr id="5" name="Picture 4" descr="A person holding a sign&#10;&#10;Description automatically generated with medium confidence">
            <a:extLst>
              <a:ext uri="{FF2B5EF4-FFF2-40B4-BE49-F238E27FC236}">
                <a16:creationId xmlns:a16="http://schemas.microsoft.com/office/drawing/2014/main" id="{45475882-AA43-D73F-7BF6-4DD82FAC52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6001" y="1927508"/>
            <a:ext cx="2325070" cy="1763178"/>
          </a:xfrm>
          <a:prstGeom prst="rect">
            <a:avLst/>
          </a:prstGeom>
        </p:spPr>
      </p:pic>
      <p:pic>
        <p:nvPicPr>
          <p:cNvPr id="7" name="Picture 6" descr="A picture containing text, person, person&#10;&#10;Description automatically generated">
            <a:extLst>
              <a:ext uri="{FF2B5EF4-FFF2-40B4-BE49-F238E27FC236}">
                <a16:creationId xmlns:a16="http://schemas.microsoft.com/office/drawing/2014/main" id="{F7BBF03D-93F5-C6EB-DCC0-288F18D861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96001" y="3936362"/>
            <a:ext cx="2339317" cy="1674074"/>
          </a:xfrm>
          <a:prstGeom prst="rect">
            <a:avLst/>
          </a:prstGeom>
        </p:spPr>
      </p:pic>
      <p:pic>
        <p:nvPicPr>
          <p:cNvPr id="9" name="Picture 8" descr="A person speaking at a podium&#10;&#10;Description automatically generated with medium confidence">
            <a:extLst>
              <a:ext uri="{FF2B5EF4-FFF2-40B4-BE49-F238E27FC236}">
                <a16:creationId xmlns:a16="http://schemas.microsoft.com/office/drawing/2014/main" id="{213BC747-40B3-08B9-D3C6-F9ACFCF89E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41081" y="1927507"/>
            <a:ext cx="2448822" cy="1763177"/>
          </a:xfrm>
          <a:prstGeom prst="rect">
            <a:avLst/>
          </a:prstGeom>
        </p:spPr>
      </p:pic>
      <p:pic>
        <p:nvPicPr>
          <p:cNvPr id="11" name="Picture 10" descr="A person speaking at a podium&#10;&#10;Description automatically generated with medium confidence">
            <a:extLst>
              <a:ext uri="{FF2B5EF4-FFF2-40B4-BE49-F238E27FC236}">
                <a16:creationId xmlns:a16="http://schemas.microsoft.com/office/drawing/2014/main" id="{5DBD53D5-31C4-A1E8-0BFC-F8DF3EF683A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034" t="5053" r="15075"/>
          <a:stretch/>
        </p:blipFill>
        <p:spPr>
          <a:xfrm>
            <a:off x="9541082" y="3936360"/>
            <a:ext cx="2448821" cy="1674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4965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C38845-A624-0AB0-F104-EAA9DD8383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b="1" dirty="0" err="1">
                <a:solidFill>
                  <a:srgbClr val="D87529"/>
                </a:solidFill>
                <a:latin typeface="GOTHAM-BOOK" panose="02000504050000020004" pitchFamily="2" charset="0"/>
              </a:rPr>
              <a:t>Persistance</a:t>
            </a:r>
            <a:endParaRPr lang="en-CA" b="1" dirty="0">
              <a:solidFill>
                <a:srgbClr val="D87529"/>
              </a:solidFill>
              <a:latin typeface="GOTHAM-BOOK" panose="02000504050000020004" pitchFamily="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8226A1-D9E8-F432-6037-22754A8F8A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501836" cy="4351338"/>
          </a:xfrm>
        </p:spPr>
        <p:txBody>
          <a:bodyPr/>
          <a:lstStyle/>
          <a:p>
            <a:r>
              <a:rPr lang="en-CA" dirty="0">
                <a:latin typeface="GOTHAM-BOOK" panose="02000504050000020004" pitchFamily="2" charset="0"/>
              </a:rPr>
              <a:t>Si </a:t>
            </a:r>
            <a:r>
              <a:rPr lang="en-CA" dirty="0" err="1">
                <a:latin typeface="GOTHAM-BOOK" panose="02000504050000020004" pitchFamily="2" charset="0"/>
              </a:rPr>
              <a:t>vous</a:t>
            </a:r>
            <a:r>
              <a:rPr lang="en-CA" dirty="0">
                <a:latin typeface="GOTHAM-BOOK" panose="02000504050000020004" pitchFamily="2" charset="0"/>
              </a:rPr>
              <a:t> </a:t>
            </a:r>
            <a:r>
              <a:rPr lang="en-CA" dirty="0" err="1">
                <a:latin typeface="GOTHAM-BOOK" panose="02000504050000020004" pitchFamily="2" charset="0"/>
              </a:rPr>
              <a:t>vous</a:t>
            </a:r>
            <a:r>
              <a:rPr lang="en-CA" dirty="0">
                <a:latin typeface="GOTHAM-BOOK" panose="02000504050000020004" pitchFamily="2" charset="0"/>
              </a:rPr>
              <a:t> </a:t>
            </a:r>
            <a:r>
              <a:rPr lang="en-CA" dirty="0" err="1">
                <a:latin typeface="GOTHAM-BOOK" panose="02000504050000020004" pitchFamily="2" charset="0"/>
              </a:rPr>
              <a:t>retrouvez</a:t>
            </a:r>
            <a:r>
              <a:rPr lang="en-CA" dirty="0">
                <a:latin typeface="GOTHAM-BOOK" panose="02000504050000020004" pitchFamily="2" charset="0"/>
              </a:rPr>
              <a:t> </a:t>
            </a:r>
            <a:r>
              <a:rPr lang="en-CA" dirty="0" err="1">
                <a:latin typeface="GOTHAM-BOOK" panose="02000504050000020004" pitchFamily="2" charset="0"/>
              </a:rPr>
              <a:t>coincé</a:t>
            </a:r>
            <a:r>
              <a:rPr lang="en-CA" dirty="0">
                <a:latin typeface="GOTHAM-BOOK" panose="02000504050000020004" pitchFamily="2" charset="0"/>
              </a:rPr>
              <a:t>, </a:t>
            </a:r>
            <a:r>
              <a:rPr lang="en-CA" dirty="0" err="1">
                <a:latin typeface="GOTHAM-BOOK" panose="02000504050000020004" pitchFamily="2" charset="0"/>
              </a:rPr>
              <a:t>ou</a:t>
            </a:r>
            <a:r>
              <a:rPr lang="en-CA" dirty="0">
                <a:latin typeface="GOTHAM-BOOK" panose="02000504050000020004" pitchFamily="2" charset="0"/>
              </a:rPr>
              <a:t> que </a:t>
            </a:r>
            <a:r>
              <a:rPr lang="en-CA" dirty="0" err="1">
                <a:latin typeface="GOTHAM-BOOK" panose="02000504050000020004" pitchFamily="2" charset="0"/>
              </a:rPr>
              <a:t>votre</a:t>
            </a:r>
            <a:r>
              <a:rPr lang="en-CA" dirty="0">
                <a:latin typeface="GOTHAM-BOOK" panose="02000504050000020004" pitchFamily="2" charset="0"/>
              </a:rPr>
              <a:t> plaidoyer a </a:t>
            </a:r>
            <a:r>
              <a:rPr lang="en-CA" dirty="0" err="1">
                <a:latin typeface="GOTHAM-BOOK" panose="02000504050000020004" pitchFamily="2" charset="0"/>
              </a:rPr>
              <a:t>heurté</a:t>
            </a:r>
            <a:r>
              <a:rPr lang="en-CA" dirty="0">
                <a:latin typeface="GOTHAM-BOOK" panose="02000504050000020004" pitchFamily="2" charset="0"/>
              </a:rPr>
              <a:t> un </a:t>
            </a:r>
            <a:r>
              <a:rPr lang="en-CA" dirty="0" err="1">
                <a:latin typeface="GOTHAM-BOOK" panose="02000504050000020004" pitchFamily="2" charset="0"/>
              </a:rPr>
              <a:t>mur</a:t>
            </a:r>
            <a:r>
              <a:rPr lang="en-CA" dirty="0">
                <a:latin typeface="GOTHAM-BOOK" panose="02000504050000020004" pitchFamily="2" charset="0"/>
              </a:rPr>
              <a:t>… </a:t>
            </a:r>
            <a:r>
              <a:rPr lang="en-CA" dirty="0" err="1" smtClean="0">
                <a:latin typeface="GOTHAM-BOOK" panose="02000504050000020004" pitchFamily="2" charset="0"/>
              </a:rPr>
              <a:t>contournez</a:t>
            </a:r>
            <a:r>
              <a:rPr lang="en-CA" dirty="0" smtClean="0">
                <a:latin typeface="GOTHAM-BOOK" panose="02000504050000020004" pitchFamily="2" charset="0"/>
              </a:rPr>
              <a:t>-le!</a:t>
            </a:r>
            <a:endParaRPr lang="en-CA" dirty="0">
              <a:latin typeface="GOTHAM-BOOK" panose="02000504050000020004" pitchFamily="2" charset="0"/>
            </a:endParaRPr>
          </a:p>
          <a:p>
            <a:r>
              <a:rPr lang="en-CA" dirty="0" err="1" smtClean="0">
                <a:latin typeface="GOTHAM-BOOK" panose="02000504050000020004" pitchFamily="2" charset="0"/>
              </a:rPr>
              <a:t>Utilisez</a:t>
            </a:r>
            <a:r>
              <a:rPr lang="en-CA" dirty="0" smtClean="0">
                <a:latin typeface="GOTHAM-BOOK" panose="02000504050000020004" pitchFamily="2" charset="0"/>
              </a:rPr>
              <a:t> les </a:t>
            </a:r>
            <a:r>
              <a:rPr lang="en-CA" dirty="0" err="1" smtClean="0">
                <a:latin typeface="GOTHAM-BOOK" panose="02000504050000020004" pitchFamily="2" charset="0"/>
              </a:rPr>
              <a:t>acteurs</a:t>
            </a:r>
            <a:r>
              <a:rPr lang="en-CA" dirty="0" smtClean="0">
                <a:latin typeface="GOTHAM-BOOK" panose="02000504050000020004" pitchFamily="2" charset="0"/>
              </a:rPr>
              <a:t> </a:t>
            </a:r>
            <a:r>
              <a:rPr lang="en-CA" dirty="0" err="1" smtClean="0">
                <a:latin typeface="GOTHAM-BOOK" panose="02000504050000020004" pitchFamily="2" charset="0"/>
              </a:rPr>
              <a:t>politiques</a:t>
            </a:r>
            <a:r>
              <a:rPr lang="en-CA" dirty="0" smtClean="0">
                <a:latin typeface="GOTHAM-BOOK" panose="02000504050000020004" pitchFamily="2" charset="0"/>
              </a:rPr>
              <a:t> </a:t>
            </a:r>
            <a:r>
              <a:rPr lang="en-CA" dirty="0" err="1" smtClean="0">
                <a:latin typeface="GOTHAM-BOOK" panose="02000504050000020004" pitchFamily="2" charset="0"/>
              </a:rPr>
              <a:t>comme</a:t>
            </a:r>
            <a:r>
              <a:rPr lang="en-CA" dirty="0" smtClean="0">
                <a:latin typeface="GOTHAM-BOOK" panose="02000504050000020004" pitchFamily="2" charset="0"/>
              </a:rPr>
              <a:t> levier pour </a:t>
            </a:r>
            <a:r>
              <a:rPr lang="en-CA" dirty="0" err="1" smtClean="0">
                <a:latin typeface="GOTHAM-BOOK" panose="02000504050000020004" pitchFamily="2" charset="0"/>
              </a:rPr>
              <a:t>débloquer</a:t>
            </a:r>
            <a:r>
              <a:rPr lang="en-CA" dirty="0" smtClean="0">
                <a:latin typeface="GOTHAM-BOOK" panose="02000504050000020004" pitchFamily="2" charset="0"/>
              </a:rPr>
              <a:t> les impasses</a:t>
            </a:r>
            <a:endParaRPr lang="en-CA" dirty="0">
              <a:latin typeface="GOTHAM-BOOK" panose="02000504050000020004" pitchFamily="2" charset="0"/>
            </a:endParaRPr>
          </a:p>
          <a:p>
            <a:r>
              <a:rPr lang="en-CA" dirty="0" err="1">
                <a:latin typeface="GOTHAM-BOOK" panose="02000504050000020004" pitchFamily="2" charset="0"/>
              </a:rPr>
              <a:t>Rappelez-vous</a:t>
            </a:r>
            <a:r>
              <a:rPr lang="en-CA" dirty="0">
                <a:latin typeface="GOTHAM-BOOK" panose="02000504050000020004" pitchFamily="2" charset="0"/>
              </a:rPr>
              <a:t> que le </a:t>
            </a:r>
            <a:r>
              <a:rPr lang="en-CA" dirty="0" err="1">
                <a:latin typeface="GOTHAM-BOOK" panose="02000504050000020004" pitchFamily="2" charset="0"/>
              </a:rPr>
              <a:t>changement</a:t>
            </a:r>
            <a:r>
              <a:rPr lang="en-CA" dirty="0">
                <a:latin typeface="GOTHAM-BOOK" panose="02000504050000020004" pitchFamily="2" charset="0"/>
              </a:rPr>
              <a:t> de politique ne se fait pas </a:t>
            </a:r>
            <a:r>
              <a:rPr lang="en-CA" dirty="0" err="1">
                <a:latin typeface="GOTHAM-BOOK" panose="02000504050000020004" pitchFamily="2" charset="0"/>
              </a:rPr>
              <a:t>en</a:t>
            </a:r>
            <a:r>
              <a:rPr lang="en-CA" dirty="0">
                <a:latin typeface="GOTHAM-BOOK" panose="02000504050000020004" pitchFamily="2" charset="0"/>
              </a:rPr>
              <a:t> </a:t>
            </a:r>
            <a:r>
              <a:rPr lang="en-CA" dirty="0" err="1">
                <a:latin typeface="GOTHAM-BOOK" panose="02000504050000020004" pitchFamily="2" charset="0"/>
              </a:rPr>
              <a:t>une</a:t>
            </a:r>
            <a:r>
              <a:rPr lang="en-CA" dirty="0">
                <a:latin typeface="GOTHAM-BOOK" panose="02000504050000020004" pitchFamily="2" charset="0"/>
              </a:rPr>
              <a:t> </a:t>
            </a:r>
            <a:r>
              <a:rPr lang="en-CA" dirty="0" err="1">
                <a:latin typeface="GOTHAM-BOOK" panose="02000504050000020004" pitchFamily="2" charset="0"/>
              </a:rPr>
              <a:t>seule</a:t>
            </a:r>
            <a:r>
              <a:rPr lang="en-CA" dirty="0">
                <a:latin typeface="GOTHAM-BOOK" panose="02000504050000020004" pitchFamily="2" charset="0"/>
              </a:rPr>
              <a:t> </a:t>
            </a:r>
            <a:r>
              <a:rPr lang="en-CA" dirty="0" err="1">
                <a:latin typeface="GOTHAM-BOOK" panose="02000504050000020004" pitchFamily="2" charset="0"/>
              </a:rPr>
              <a:t>réunion</a:t>
            </a:r>
            <a:endParaRPr lang="en-CA" dirty="0">
              <a:latin typeface="GOTHAM-BOOK" panose="02000504050000020004" pitchFamily="2" charset="0"/>
            </a:endParaRPr>
          </a:p>
        </p:txBody>
      </p:sp>
      <p:pic>
        <p:nvPicPr>
          <p:cNvPr id="13" name="Content Placeholder 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4B09CF6E-3365-0558-A040-D534CB688D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9029" y="170849"/>
            <a:ext cx="2360874" cy="770254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2128628-5E2B-ABE6-DE3A-740439257CCE}"/>
              </a:ext>
            </a:extLst>
          </p:cNvPr>
          <p:cNvSpPr/>
          <p:nvPr/>
        </p:nvSpPr>
        <p:spPr>
          <a:xfrm>
            <a:off x="0" y="6492874"/>
            <a:ext cx="12192000" cy="365125"/>
          </a:xfrm>
          <a:prstGeom prst="rect">
            <a:avLst/>
          </a:prstGeom>
          <a:solidFill>
            <a:srgbClr val="D87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0E332D9-EF07-2B80-C165-4EFCEDAD5FC7}"/>
              </a:ext>
            </a:extLst>
          </p:cNvPr>
          <p:cNvSpPr/>
          <p:nvPr/>
        </p:nvSpPr>
        <p:spPr>
          <a:xfrm>
            <a:off x="0" y="6422639"/>
            <a:ext cx="12192000" cy="70235"/>
          </a:xfrm>
          <a:prstGeom prst="rect">
            <a:avLst/>
          </a:prstGeom>
          <a:solidFill>
            <a:srgbClr val="4737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7" name="Slide Number Placeholder 7">
            <a:extLst>
              <a:ext uri="{FF2B5EF4-FFF2-40B4-BE49-F238E27FC236}">
                <a16:creationId xmlns:a16="http://schemas.microsoft.com/office/drawing/2014/main" id="{5D658267-E8AB-F418-8322-E26D14DCC9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37866" y="6457756"/>
            <a:ext cx="2743200" cy="365125"/>
          </a:xfrm>
        </p:spPr>
        <p:txBody>
          <a:bodyPr/>
          <a:lstStyle/>
          <a:p>
            <a:fld id="{5393A5F9-4C54-F143-8B96-3BAB322EF18A}" type="slidenum">
              <a:rPr lang="en-CA" sz="1400" b="1" smtClean="0">
                <a:solidFill>
                  <a:schemeClr val="bg1"/>
                </a:solidFill>
                <a:latin typeface="GOTHAM-BOOK" panose="02000504050000020004" pitchFamily="2" charset="0"/>
              </a:rPr>
              <a:t>10</a:t>
            </a:fld>
            <a:endParaRPr lang="en-CA" sz="1400" b="1" dirty="0">
              <a:solidFill>
                <a:schemeClr val="bg1"/>
              </a:solidFill>
              <a:latin typeface="GOTHAM-BOOK" panose="02000504050000020004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15F5555-0FCB-40CC-4ECD-F1495AFEF3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2147" y="2090425"/>
            <a:ext cx="4013764" cy="2677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6455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4B09CF6E-3365-0558-A040-D534CB688D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9029" y="170849"/>
            <a:ext cx="2360874" cy="77025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FC38845-A624-0AB0-F104-EAA9DD8383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b="1" dirty="0" err="1">
                <a:solidFill>
                  <a:srgbClr val="D87529"/>
                </a:solidFill>
                <a:latin typeface="GOTHAM-BOOK" panose="02000504050000020004" pitchFamily="2" charset="0"/>
              </a:rPr>
              <a:t>Connaître</a:t>
            </a:r>
            <a:r>
              <a:rPr lang="en-CA" b="1" dirty="0">
                <a:solidFill>
                  <a:srgbClr val="D87529"/>
                </a:solidFill>
                <a:latin typeface="GOTHAM-BOOK" panose="02000504050000020004" pitchFamily="2" charset="0"/>
              </a:rPr>
              <a:t> les </a:t>
            </a:r>
            <a:r>
              <a:rPr lang="en-CA" b="1" dirty="0" err="1" smtClean="0">
                <a:solidFill>
                  <a:srgbClr val="D87529"/>
                </a:solidFill>
                <a:latin typeface="GOTHAM-BOOK" panose="02000504050000020004" pitchFamily="2" charset="0"/>
              </a:rPr>
              <a:t>règlements</a:t>
            </a:r>
            <a:r>
              <a:rPr lang="en-CA" b="1" dirty="0" smtClean="0">
                <a:solidFill>
                  <a:srgbClr val="D87529"/>
                </a:solidFill>
                <a:latin typeface="GOTHAM-BOOK" panose="02000504050000020004" pitchFamily="2" charset="0"/>
              </a:rPr>
              <a:t> </a:t>
            </a:r>
            <a:r>
              <a:rPr lang="en-CA" b="1" dirty="0">
                <a:solidFill>
                  <a:srgbClr val="D87529"/>
                </a:solidFill>
                <a:latin typeface="GOTHAM-BOOK" panose="02000504050000020004" pitchFamily="2" charset="0"/>
              </a:rPr>
              <a:t>et les </a:t>
            </a:r>
            <a:r>
              <a:rPr lang="en-CA" b="1" dirty="0" err="1">
                <a:solidFill>
                  <a:srgbClr val="D87529"/>
                </a:solidFill>
                <a:latin typeface="GOTHAM-BOOK" panose="02000504050000020004" pitchFamily="2" charset="0"/>
              </a:rPr>
              <a:t>suivre</a:t>
            </a:r>
            <a:endParaRPr lang="en-CA" b="1" dirty="0">
              <a:solidFill>
                <a:srgbClr val="D87529"/>
              </a:solidFill>
              <a:latin typeface="GOTHAM-BOOK" panose="02000504050000020004" pitchFamily="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8226A1-D9E8-F432-6037-22754A8F8A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675120" cy="4351338"/>
          </a:xfrm>
        </p:spPr>
        <p:txBody>
          <a:bodyPr/>
          <a:lstStyle/>
          <a:p>
            <a:r>
              <a:rPr lang="en-CA" dirty="0" err="1">
                <a:latin typeface="GOTHAM-BOOK" panose="02000504050000020004" pitchFamily="2" charset="0"/>
              </a:rPr>
              <a:t>Enregistrements</a:t>
            </a:r>
            <a:r>
              <a:rPr lang="en-CA" dirty="0">
                <a:latin typeface="GOTHAM-BOOK" panose="02000504050000020004" pitchFamily="2" charset="0"/>
              </a:rPr>
              <a:t> de </a:t>
            </a:r>
            <a:r>
              <a:rPr lang="en-CA" dirty="0" err="1">
                <a:latin typeface="GOTHAM-BOOK" panose="02000504050000020004" pitchFamily="2" charset="0"/>
              </a:rPr>
              <a:t>lobbyistes</a:t>
            </a:r>
            <a:r>
              <a:rPr lang="en-CA" dirty="0">
                <a:latin typeface="GOTHAM-BOOK" panose="02000504050000020004" pitchFamily="2" charset="0"/>
              </a:rPr>
              <a:t> (</a:t>
            </a:r>
            <a:r>
              <a:rPr lang="en-CA" dirty="0" err="1">
                <a:latin typeface="GOTHAM-BOOK" panose="02000504050000020004" pitchFamily="2" charset="0"/>
              </a:rPr>
              <a:t>fédéraux</a:t>
            </a:r>
            <a:r>
              <a:rPr lang="en-CA" dirty="0">
                <a:latin typeface="GOTHAM-BOOK" panose="02000504050000020004" pitchFamily="2" charset="0"/>
              </a:rPr>
              <a:t> et </a:t>
            </a:r>
            <a:r>
              <a:rPr lang="en-CA" dirty="0" err="1">
                <a:latin typeface="GOTHAM-BOOK" panose="02000504050000020004" pitchFamily="2" charset="0"/>
              </a:rPr>
              <a:t>provinciaux</a:t>
            </a:r>
            <a:r>
              <a:rPr lang="en-CA" dirty="0">
                <a:latin typeface="GOTHAM-BOOK" panose="02000504050000020004" pitchFamily="2" charset="0"/>
              </a:rPr>
              <a:t>)</a:t>
            </a:r>
          </a:p>
          <a:p>
            <a:r>
              <a:rPr lang="en-CA" dirty="0">
                <a:latin typeface="GOTHAM-BOOK" panose="02000504050000020004" pitchFamily="2" charset="0"/>
              </a:rPr>
              <a:t>Rapports sur les communications des </a:t>
            </a:r>
            <a:r>
              <a:rPr lang="en-CA" dirty="0" err="1">
                <a:latin typeface="GOTHAM-BOOK" panose="02000504050000020004" pitchFamily="2" charset="0"/>
              </a:rPr>
              <a:t>lobbyistes</a:t>
            </a:r>
            <a:endParaRPr lang="en-CA" dirty="0">
              <a:latin typeface="GOTHAM-BOOK" panose="02000504050000020004" pitchFamily="2" charset="0"/>
            </a:endParaRPr>
          </a:p>
          <a:p>
            <a:r>
              <a:rPr lang="en-CA" dirty="0" err="1">
                <a:latin typeface="GOTHAM-BOOK" panose="02000504050000020004" pitchFamily="2" charset="0"/>
              </a:rPr>
              <a:t>Règles</a:t>
            </a:r>
            <a:r>
              <a:rPr lang="en-CA" dirty="0">
                <a:latin typeface="GOTHAM-BOOK" panose="02000504050000020004" pitchFamily="2" charset="0"/>
              </a:rPr>
              <a:t> </a:t>
            </a:r>
            <a:r>
              <a:rPr lang="en-CA" dirty="0" err="1">
                <a:latin typeface="GOTHAM-BOOK" panose="02000504050000020004" pitchFamily="2" charset="0"/>
              </a:rPr>
              <a:t>d'hospitalité</a:t>
            </a:r>
            <a:r>
              <a:rPr lang="en-CA" dirty="0">
                <a:latin typeface="GOTHAM-BOOK" panose="02000504050000020004" pitchFamily="2" charset="0"/>
              </a:rPr>
              <a:t> (</a:t>
            </a:r>
            <a:r>
              <a:rPr lang="en-CA" dirty="0" err="1">
                <a:latin typeface="GOTHAM-BOOK" panose="02000504050000020004" pitchFamily="2" charset="0"/>
              </a:rPr>
              <a:t>cadeaux</a:t>
            </a:r>
            <a:r>
              <a:rPr lang="en-CA" dirty="0">
                <a:latin typeface="GOTHAM-BOOK" panose="02000504050000020004" pitchFamily="2" charset="0"/>
              </a:rPr>
              <a:t>, </a:t>
            </a:r>
            <a:r>
              <a:rPr lang="en-CA" dirty="0" err="1">
                <a:latin typeface="GOTHAM-BOOK" panose="02000504050000020004" pitchFamily="2" charset="0"/>
              </a:rPr>
              <a:t>réceptions</a:t>
            </a:r>
            <a:r>
              <a:rPr lang="en-CA" dirty="0">
                <a:latin typeface="GOTHAM-BOOK" panose="02000504050000020004" pitchFamily="2" charset="0"/>
              </a:rPr>
              <a:t>, </a:t>
            </a:r>
            <a:r>
              <a:rPr lang="en-CA" dirty="0" err="1">
                <a:latin typeface="GOTHAM-BOOK" panose="02000504050000020004" pitchFamily="2" charset="0"/>
              </a:rPr>
              <a:t>dîners</a:t>
            </a:r>
            <a:r>
              <a:rPr lang="en-CA" dirty="0">
                <a:latin typeface="GOTHAM-BOOK" panose="02000504050000020004" pitchFamily="2" charset="0"/>
              </a:rPr>
              <a:t>)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2128628-5E2B-ABE6-DE3A-740439257CCE}"/>
              </a:ext>
            </a:extLst>
          </p:cNvPr>
          <p:cNvSpPr/>
          <p:nvPr/>
        </p:nvSpPr>
        <p:spPr>
          <a:xfrm>
            <a:off x="0" y="6492874"/>
            <a:ext cx="12192000" cy="365125"/>
          </a:xfrm>
          <a:prstGeom prst="rect">
            <a:avLst/>
          </a:prstGeom>
          <a:solidFill>
            <a:srgbClr val="D87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0E332D9-EF07-2B80-C165-4EFCEDAD5FC7}"/>
              </a:ext>
            </a:extLst>
          </p:cNvPr>
          <p:cNvSpPr/>
          <p:nvPr/>
        </p:nvSpPr>
        <p:spPr>
          <a:xfrm>
            <a:off x="0" y="6422639"/>
            <a:ext cx="12192000" cy="70235"/>
          </a:xfrm>
          <a:prstGeom prst="rect">
            <a:avLst/>
          </a:prstGeom>
          <a:solidFill>
            <a:srgbClr val="4737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7" name="Slide Number Placeholder 7">
            <a:extLst>
              <a:ext uri="{FF2B5EF4-FFF2-40B4-BE49-F238E27FC236}">
                <a16:creationId xmlns:a16="http://schemas.microsoft.com/office/drawing/2014/main" id="{5D658267-E8AB-F418-8322-E26D14DCC9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37866" y="6457756"/>
            <a:ext cx="2743200" cy="365125"/>
          </a:xfrm>
        </p:spPr>
        <p:txBody>
          <a:bodyPr/>
          <a:lstStyle/>
          <a:p>
            <a:fld id="{5393A5F9-4C54-F143-8B96-3BAB322EF18A}" type="slidenum">
              <a:rPr lang="en-CA" sz="1400" b="1" smtClean="0">
                <a:solidFill>
                  <a:schemeClr val="bg1"/>
                </a:solidFill>
                <a:latin typeface="GOTHAM-BOOK" panose="02000504050000020004" pitchFamily="2" charset="0"/>
              </a:rPr>
              <a:t>11</a:t>
            </a:fld>
            <a:endParaRPr lang="en-CA" sz="1400" b="1" dirty="0">
              <a:solidFill>
                <a:schemeClr val="bg1"/>
              </a:solidFill>
              <a:latin typeface="GOTHAM-BOOK" panose="02000504050000020004" pitchFamily="2" charset="0"/>
            </a:endParaRPr>
          </a:p>
        </p:txBody>
      </p:sp>
      <p:pic>
        <p:nvPicPr>
          <p:cNvPr id="6" name="Picture 5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A3E8C23E-B6CA-E82F-18FE-CE2E417CCF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1103" y="1690688"/>
            <a:ext cx="4375852" cy="4152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1825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30B7E143-3C15-1055-344C-F5D5D8D5C9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9029" y="170849"/>
            <a:ext cx="2360874" cy="77025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95F41CC-8C16-7B12-89FE-B08E69DB9605}"/>
              </a:ext>
            </a:extLst>
          </p:cNvPr>
          <p:cNvSpPr/>
          <p:nvPr/>
        </p:nvSpPr>
        <p:spPr>
          <a:xfrm>
            <a:off x="0" y="6492874"/>
            <a:ext cx="12192000" cy="365125"/>
          </a:xfrm>
          <a:prstGeom prst="rect">
            <a:avLst/>
          </a:prstGeom>
          <a:solidFill>
            <a:srgbClr val="D87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202675A-B3FA-D708-6673-158945BF7006}"/>
              </a:ext>
            </a:extLst>
          </p:cNvPr>
          <p:cNvSpPr/>
          <p:nvPr/>
        </p:nvSpPr>
        <p:spPr>
          <a:xfrm>
            <a:off x="0" y="6422639"/>
            <a:ext cx="12192000" cy="70235"/>
          </a:xfrm>
          <a:prstGeom prst="rect">
            <a:avLst/>
          </a:prstGeom>
          <a:solidFill>
            <a:srgbClr val="4737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F8C234D-E33F-254E-E93B-628E502F99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37866" y="6457756"/>
            <a:ext cx="2743200" cy="365125"/>
          </a:xfrm>
        </p:spPr>
        <p:txBody>
          <a:bodyPr/>
          <a:lstStyle/>
          <a:p>
            <a:fld id="{5393A5F9-4C54-F143-8B96-3BAB322EF18A}" type="slidenum">
              <a:rPr lang="en-CA" sz="1400" b="1" smtClean="0">
                <a:solidFill>
                  <a:schemeClr val="bg1"/>
                </a:solidFill>
                <a:latin typeface="GOTHAM-BOOK" panose="02000504050000020004" pitchFamily="2" charset="0"/>
              </a:rPr>
              <a:t>12</a:t>
            </a:fld>
            <a:endParaRPr lang="en-CA" sz="1400" b="1" dirty="0">
              <a:solidFill>
                <a:schemeClr val="bg1"/>
              </a:solidFill>
              <a:latin typeface="GOTHAM-BOOK" panose="02000504050000020004" pitchFamily="2" charset="0"/>
            </a:endParaRPr>
          </a:p>
        </p:txBody>
      </p:sp>
      <p:graphicFrame>
        <p:nvGraphicFramePr>
          <p:cNvPr id="11" name="Table 11">
            <a:extLst>
              <a:ext uri="{FF2B5EF4-FFF2-40B4-BE49-F238E27FC236}">
                <a16:creationId xmlns:a16="http://schemas.microsoft.com/office/drawing/2014/main" id="{CE0F913F-78C2-B11B-49A6-DB06772EC12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7022337"/>
              </p:ext>
            </p:extLst>
          </p:nvPr>
        </p:nvGraphicFramePr>
        <p:xfrm>
          <a:off x="1049215" y="1508760"/>
          <a:ext cx="10093570" cy="3840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93570">
                  <a:extLst>
                    <a:ext uri="{9D8B030D-6E8A-4147-A177-3AD203B41FA5}">
                      <a16:colId xmlns:a16="http://schemas.microsoft.com/office/drawing/2014/main" val="3064038252"/>
                    </a:ext>
                  </a:extLst>
                </a:gridCol>
              </a:tblGrid>
              <a:tr h="2989048">
                <a:tc>
                  <a:txBody>
                    <a:bodyPr/>
                    <a:lstStyle/>
                    <a:p>
                      <a:pPr algn="ctr"/>
                      <a:r>
                        <a:rPr lang="en-CA" sz="6000" u="none" dirty="0">
                          <a:solidFill>
                            <a:srgbClr val="47371A"/>
                          </a:solidFill>
                          <a:latin typeface="GOTHAM-BOOK" panose="02000504050000020004" pitchFamily="2" charset="0"/>
                        </a:rPr>
                        <a:t>Kevin Bosch</a:t>
                      </a:r>
                    </a:p>
                    <a:p>
                      <a:pPr algn="ctr"/>
                      <a:r>
                        <a:rPr lang="en-CA" sz="2800" b="0" u="none" dirty="0" err="1" smtClean="0">
                          <a:solidFill>
                            <a:srgbClr val="47371A"/>
                          </a:solidFill>
                          <a:latin typeface="GOTHAM-BOOK" panose="02000504050000020004" pitchFamily="2" charset="0"/>
                        </a:rPr>
                        <a:t>Directeur</a:t>
                      </a:r>
                      <a:r>
                        <a:rPr lang="en-CA" sz="2800" b="0" u="none" dirty="0" smtClean="0">
                          <a:solidFill>
                            <a:srgbClr val="47371A"/>
                          </a:solidFill>
                          <a:latin typeface="GOTHAM-BOOK" panose="02000504050000020004" pitchFamily="2" charset="0"/>
                        </a:rPr>
                        <a:t> </a:t>
                      </a:r>
                      <a:r>
                        <a:rPr lang="en-CA" sz="2800" b="0" u="none" dirty="0" err="1" smtClean="0">
                          <a:solidFill>
                            <a:srgbClr val="47371A"/>
                          </a:solidFill>
                          <a:latin typeface="GOTHAM-BOOK" panose="02000504050000020004" pitchFamily="2" charset="0"/>
                        </a:rPr>
                        <a:t>associé</a:t>
                      </a:r>
                      <a:endParaRPr lang="en-CA" sz="2800" b="0" u="none" dirty="0">
                        <a:solidFill>
                          <a:srgbClr val="47371A"/>
                        </a:solidFill>
                        <a:latin typeface="GOTHAM-BOOK" panose="02000504050000020004" pitchFamily="2" charset="0"/>
                      </a:endParaRPr>
                    </a:p>
                    <a:p>
                      <a:pPr algn="ctr"/>
                      <a:r>
                        <a:rPr lang="en-CA" sz="2800" b="0" u="none" dirty="0" err="1" smtClean="0">
                          <a:solidFill>
                            <a:srgbClr val="47371A"/>
                          </a:solidFill>
                          <a:latin typeface="GOTHAM-BOOK" panose="02000504050000020004" pitchFamily="2" charset="0"/>
                        </a:rPr>
                        <a:t>Groupe</a:t>
                      </a:r>
                      <a:r>
                        <a:rPr lang="en-CA" sz="2800" b="0" u="none" dirty="0" smtClean="0">
                          <a:solidFill>
                            <a:srgbClr val="47371A"/>
                          </a:solidFill>
                          <a:latin typeface="GOTHAM-BOOK" panose="02000504050000020004" pitchFamily="2" charset="0"/>
                        </a:rPr>
                        <a:t> Sandstone</a:t>
                      </a:r>
                      <a:endParaRPr lang="en-CA" sz="2800" b="0" u="none" dirty="0">
                        <a:solidFill>
                          <a:srgbClr val="47371A"/>
                        </a:solidFill>
                        <a:latin typeface="GOTHAM-BOOK" panose="02000504050000020004" pitchFamily="2" charset="0"/>
                      </a:endParaRPr>
                    </a:p>
                    <a:p>
                      <a:pPr algn="ctr"/>
                      <a:r>
                        <a:rPr lang="en-CA" sz="2800" b="0" u="none" dirty="0">
                          <a:solidFill>
                            <a:srgbClr val="D87529"/>
                          </a:solidFill>
                          <a:latin typeface="GOTHAM-BOOK" panose="02000504050000020004" pitchFamily="2" charset="0"/>
                          <a:hlinkClick r:id="rId4">
                            <a:extLst>
                              <a:ext uri="{A12FA001-AC4F-418D-AE19-62706E023703}">
                                <ahyp:hlinkClr xmlns:ahyp="http://schemas.microsoft.com/office/drawing/2018/hyperlinkcolor" xmlns="" val="tx"/>
                              </a:ext>
                            </a:extLst>
                          </a:hlinkClick>
                        </a:rPr>
                        <a:t>Kevin@SandstoneGroup.ca</a:t>
                      </a:r>
                      <a:endParaRPr lang="en-CA" sz="2800" b="0" u="none" dirty="0">
                        <a:solidFill>
                          <a:srgbClr val="D87529"/>
                        </a:solidFill>
                        <a:latin typeface="GOTHAM-BOOK" panose="02000504050000020004" pitchFamily="2" charset="0"/>
                      </a:endParaRPr>
                    </a:p>
                    <a:p>
                      <a:pPr algn="ctr"/>
                      <a:r>
                        <a:rPr lang="en-CA" sz="2800" b="0" dirty="0">
                          <a:solidFill>
                            <a:srgbClr val="D87529"/>
                          </a:solidFill>
                          <a:latin typeface="GOTHAM-BOOK" panose="02000504050000020004" pitchFamily="2" charset="0"/>
                        </a:rPr>
                        <a:t>613-791-5618</a:t>
                      </a:r>
                    </a:p>
                    <a:p>
                      <a:pPr algn="ctr"/>
                      <a:endParaRPr lang="en-CA" sz="2800" b="0" dirty="0">
                        <a:solidFill>
                          <a:srgbClr val="D87529"/>
                        </a:solidFill>
                        <a:latin typeface="GOTHAM-BOOK" panose="02000504050000020004" pitchFamily="2" charset="0"/>
                      </a:endParaRPr>
                    </a:p>
                    <a:p>
                      <a:pPr algn="ctr"/>
                      <a:r>
                        <a:rPr lang="en-CA" sz="2800" b="0" dirty="0" err="1">
                          <a:solidFill>
                            <a:srgbClr val="D87529"/>
                          </a:solidFill>
                          <a:latin typeface="GOTHAM-BOOK" panose="02000504050000020004" pitchFamily="2" charset="0"/>
                        </a:rPr>
                        <a:t>www.SandstoneGroup.ca</a:t>
                      </a:r>
                      <a:endParaRPr lang="en-CA" sz="2800" b="0" dirty="0">
                        <a:solidFill>
                          <a:srgbClr val="D87529"/>
                        </a:solidFill>
                        <a:latin typeface="GOTHAM-BOOK" panose="02000504050000020004" pitchFamily="2" charset="0"/>
                      </a:endParaRPr>
                    </a:p>
                    <a:p>
                      <a:endParaRPr lang="en-CA" dirty="0">
                        <a:solidFill>
                          <a:srgbClr val="47371A"/>
                        </a:solidFill>
                        <a:latin typeface="GOTHAM-BOOK" panose="02000504050000020004" pitchFamily="2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933450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624774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E28D89-2DC6-3E89-E443-150DC514D9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353" y="4532847"/>
            <a:ext cx="7958593" cy="1559785"/>
          </a:xfrm>
        </p:spPr>
        <p:txBody>
          <a:bodyPr>
            <a:normAutofit/>
          </a:bodyPr>
          <a:lstStyle/>
          <a:p>
            <a:r>
              <a:rPr lang="en-CA" b="1" dirty="0">
                <a:solidFill>
                  <a:srgbClr val="47371A"/>
                </a:solidFill>
                <a:latin typeface="GOTHAM-BOOK" panose="02000504050000020004" pitchFamily="2" charset="0"/>
              </a:rPr>
              <a:t>Kevin Bosch</a:t>
            </a:r>
            <a:r>
              <a:rPr lang="en-CA" b="1" dirty="0">
                <a:solidFill>
                  <a:srgbClr val="D87529"/>
                </a:solidFill>
                <a:latin typeface="GOTHAM-BOOK" panose="02000504050000020004" pitchFamily="2" charset="0"/>
              </a:rPr>
              <a:t/>
            </a:r>
            <a:br>
              <a:rPr lang="en-CA" b="1" dirty="0">
                <a:solidFill>
                  <a:srgbClr val="D87529"/>
                </a:solidFill>
                <a:latin typeface="GOTHAM-BOOK" panose="02000504050000020004" pitchFamily="2" charset="0"/>
              </a:rPr>
            </a:br>
            <a:r>
              <a:rPr lang="en-CA" sz="2000" b="1" dirty="0" err="1" smtClean="0">
                <a:solidFill>
                  <a:srgbClr val="D87529"/>
                </a:solidFill>
                <a:latin typeface="GOTHAM-BOOK" panose="02000504050000020004" pitchFamily="2" charset="0"/>
              </a:rPr>
              <a:t>Directeur</a:t>
            </a:r>
            <a:r>
              <a:rPr lang="en-CA" sz="2000" b="1" dirty="0" smtClean="0">
                <a:solidFill>
                  <a:srgbClr val="D87529"/>
                </a:solidFill>
                <a:latin typeface="GOTHAM-BOOK" panose="02000504050000020004" pitchFamily="2" charset="0"/>
              </a:rPr>
              <a:t> </a:t>
            </a:r>
            <a:r>
              <a:rPr lang="en-CA" sz="2000" b="1" dirty="0" err="1" smtClean="0">
                <a:solidFill>
                  <a:srgbClr val="D87529"/>
                </a:solidFill>
                <a:latin typeface="GOTHAM-BOOK" panose="02000504050000020004" pitchFamily="2" charset="0"/>
              </a:rPr>
              <a:t>associé</a:t>
            </a:r>
            <a:r>
              <a:rPr lang="en-CA" sz="2000" b="1" dirty="0">
                <a:solidFill>
                  <a:srgbClr val="D87529"/>
                </a:solidFill>
                <a:latin typeface="GOTHAM-BOOK" panose="02000504050000020004" pitchFamily="2" charset="0"/>
              </a:rPr>
              <a:t/>
            </a:r>
            <a:br>
              <a:rPr lang="en-CA" sz="2000" b="1" dirty="0">
                <a:solidFill>
                  <a:srgbClr val="D87529"/>
                </a:solidFill>
                <a:latin typeface="GOTHAM-BOOK" panose="02000504050000020004" pitchFamily="2" charset="0"/>
              </a:rPr>
            </a:br>
            <a:r>
              <a:rPr lang="en-CA" sz="2000" b="1" dirty="0">
                <a:solidFill>
                  <a:srgbClr val="47371A"/>
                </a:solidFill>
                <a:latin typeface="GOTHAM-BOOK" panose="02000504050000020004" pitchFamily="2" charset="0"/>
              </a:rPr>
              <a:t>Sandstone Groupe</a:t>
            </a:r>
            <a:endParaRPr lang="en-CA" b="1" dirty="0">
              <a:solidFill>
                <a:srgbClr val="47371A"/>
              </a:solidFill>
              <a:latin typeface="GOTHAM-BOOK" panose="02000504050000020004" pitchFamily="2" charset="0"/>
            </a:endParaRPr>
          </a:p>
        </p:txBody>
      </p:sp>
      <p:pic>
        <p:nvPicPr>
          <p:cNvPr id="4" name="Content Placeholder 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D1C7D1CD-93BF-422D-4C80-FECE09FA27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9029" y="170849"/>
            <a:ext cx="2360874" cy="77025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60228A9-4FFC-8EE1-D654-08881BC563DD}"/>
              </a:ext>
            </a:extLst>
          </p:cNvPr>
          <p:cNvSpPr/>
          <p:nvPr/>
        </p:nvSpPr>
        <p:spPr>
          <a:xfrm>
            <a:off x="0" y="6492874"/>
            <a:ext cx="12192000" cy="365125"/>
          </a:xfrm>
          <a:prstGeom prst="rect">
            <a:avLst/>
          </a:prstGeom>
          <a:solidFill>
            <a:srgbClr val="D87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9B9E34B-157E-C897-65CC-81CC1724232A}"/>
              </a:ext>
            </a:extLst>
          </p:cNvPr>
          <p:cNvSpPr/>
          <p:nvPr/>
        </p:nvSpPr>
        <p:spPr>
          <a:xfrm>
            <a:off x="0" y="6422639"/>
            <a:ext cx="12192000" cy="70235"/>
          </a:xfrm>
          <a:prstGeom prst="rect">
            <a:avLst/>
          </a:prstGeom>
          <a:solidFill>
            <a:srgbClr val="4737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2F0817A-9532-CD21-B004-C964C47F35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37866" y="6457756"/>
            <a:ext cx="2743200" cy="365125"/>
          </a:xfrm>
        </p:spPr>
        <p:txBody>
          <a:bodyPr/>
          <a:lstStyle/>
          <a:p>
            <a:fld id="{5393A5F9-4C54-F143-8B96-3BAB322EF18A}" type="slidenum">
              <a:rPr lang="en-CA" sz="1400" b="1" smtClean="0">
                <a:solidFill>
                  <a:schemeClr val="bg1"/>
                </a:solidFill>
                <a:latin typeface="GOTHAM-BOOK" panose="02000504050000020004" pitchFamily="2" charset="0"/>
              </a:rPr>
              <a:t>1</a:t>
            </a:fld>
            <a:endParaRPr lang="en-CA" sz="1400" b="1" dirty="0">
              <a:solidFill>
                <a:schemeClr val="bg1"/>
              </a:solidFill>
              <a:latin typeface="GOTHAM-BOOK" panose="02000504050000020004" pitchFamily="2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70465DA-DC78-4C09-CD57-CE41950F5C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0824" y="1134680"/>
            <a:ext cx="7879079" cy="5287959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CA" sz="2200" dirty="0">
                <a:solidFill>
                  <a:srgbClr val="000000"/>
                </a:solidFill>
                <a:latin typeface="GOTHAM-BOOK" panose="02000504050000020004" pitchFamily="2" charset="0"/>
                <a:ea typeface="Times New Roman" panose="02020603050405020304" pitchFamily="18" charset="0"/>
              </a:rPr>
              <a:t>19 </a:t>
            </a:r>
            <a:r>
              <a:rPr lang="en-CA" sz="2200" dirty="0" err="1">
                <a:solidFill>
                  <a:srgbClr val="000000"/>
                </a:solidFill>
                <a:latin typeface="GOTHAM-BOOK" panose="02000504050000020004" pitchFamily="2" charset="0"/>
                <a:ea typeface="Times New Roman" panose="02020603050405020304" pitchFamily="18" charset="0"/>
              </a:rPr>
              <a:t>ans</a:t>
            </a:r>
            <a:r>
              <a:rPr lang="en-CA" sz="2200" dirty="0">
                <a:solidFill>
                  <a:srgbClr val="000000"/>
                </a:solidFill>
                <a:latin typeface="GOTHAM-BOOK" panose="02000504050000020004" pitchFamily="2" charset="0"/>
                <a:ea typeface="Times New Roman" panose="02020603050405020304" pitchFamily="18" charset="0"/>
              </a:rPr>
              <a:t> au </a:t>
            </a:r>
            <a:r>
              <a:rPr lang="en-CA" sz="2200" dirty="0" err="1">
                <a:solidFill>
                  <a:srgbClr val="000000"/>
                </a:solidFill>
                <a:latin typeface="GOTHAM-BOOK" panose="02000504050000020004" pitchFamily="2" charset="0"/>
                <a:ea typeface="Times New Roman" panose="02020603050405020304" pitchFamily="18" charset="0"/>
              </a:rPr>
              <a:t>Parlement</a:t>
            </a:r>
            <a:r>
              <a:rPr lang="en-CA" sz="2200" dirty="0">
                <a:solidFill>
                  <a:srgbClr val="000000"/>
                </a:solidFill>
                <a:latin typeface="GOTHAM-BOOK" panose="02000504050000020004" pitchFamily="2" charset="0"/>
                <a:ea typeface="Times New Roman" panose="02020603050405020304" pitchFamily="18" charset="0"/>
              </a:rPr>
              <a:t>, </a:t>
            </a:r>
            <a:r>
              <a:rPr lang="en-CA" sz="2200" dirty="0" smtClean="0">
                <a:solidFill>
                  <a:srgbClr val="000000"/>
                </a:solidFill>
                <a:latin typeface="GOTHAM-BOOK" panose="02000504050000020004" pitchFamily="2" charset="0"/>
                <a:ea typeface="Times New Roman" panose="02020603050405020304" pitchFamily="18" charset="0"/>
              </a:rPr>
              <a:t>a </a:t>
            </a:r>
            <a:r>
              <a:rPr lang="en-CA" sz="2200" dirty="0" err="1" smtClean="0">
                <a:solidFill>
                  <a:srgbClr val="000000"/>
                </a:solidFill>
                <a:latin typeface="GOTHAM-BOOK" panose="02000504050000020004" pitchFamily="2" charset="0"/>
                <a:ea typeface="Times New Roman" panose="02020603050405020304" pitchFamily="18" charset="0"/>
              </a:rPr>
              <a:t>travaillé</a:t>
            </a:r>
            <a:r>
              <a:rPr lang="en-CA" sz="2200" dirty="0" smtClean="0">
                <a:solidFill>
                  <a:srgbClr val="000000"/>
                </a:solidFill>
                <a:latin typeface="GOTHAM-BOOK" panose="02000504050000020004" pitchFamily="2" charset="0"/>
                <a:ea typeface="Times New Roman" panose="02020603050405020304" pitchFamily="18" charset="0"/>
              </a:rPr>
              <a:t> </a:t>
            </a:r>
            <a:r>
              <a:rPr lang="en-CA" sz="2200" dirty="0">
                <a:solidFill>
                  <a:srgbClr val="000000"/>
                </a:solidFill>
                <a:latin typeface="GOTHAM-BOOK" panose="02000504050000020004" pitchFamily="2" charset="0"/>
                <a:ea typeface="Times New Roman" panose="02020603050405020304" pitchFamily="18" charset="0"/>
              </a:rPr>
              <a:t>pour 3 premiers </a:t>
            </a:r>
            <a:r>
              <a:rPr lang="en-CA" sz="2200" dirty="0" err="1">
                <a:solidFill>
                  <a:srgbClr val="000000"/>
                </a:solidFill>
                <a:latin typeface="GOTHAM-BOOK" panose="02000504050000020004" pitchFamily="2" charset="0"/>
                <a:ea typeface="Times New Roman" panose="02020603050405020304" pitchFamily="18" charset="0"/>
              </a:rPr>
              <a:t>ministres</a:t>
            </a:r>
            <a:r>
              <a:rPr lang="en-CA" sz="2200" dirty="0">
                <a:solidFill>
                  <a:srgbClr val="000000"/>
                </a:solidFill>
                <a:latin typeface="GOTHAM-BOOK" panose="02000504050000020004" pitchFamily="2" charset="0"/>
                <a:ea typeface="Times New Roman" panose="02020603050405020304" pitchFamily="18" charset="0"/>
              </a:rPr>
              <a:t> et 7 chefs de </a:t>
            </a:r>
            <a:r>
              <a:rPr lang="en-CA" sz="2200" dirty="0" err="1">
                <a:solidFill>
                  <a:srgbClr val="000000"/>
                </a:solidFill>
                <a:latin typeface="GOTHAM-BOOK" panose="02000504050000020004" pitchFamily="2" charset="0"/>
                <a:ea typeface="Times New Roman" panose="02020603050405020304" pitchFamily="18" charset="0"/>
              </a:rPr>
              <a:t>parti</a:t>
            </a:r>
            <a:r>
              <a:rPr lang="en-CA" sz="2200" dirty="0">
                <a:solidFill>
                  <a:srgbClr val="000000"/>
                </a:solidFill>
                <a:latin typeface="GOTHAM-BOOK" panose="02000504050000020004" pitchFamily="2" charset="0"/>
                <a:ea typeface="Times New Roman" panose="02020603050405020304" pitchFamily="18" charset="0"/>
              </a:rPr>
              <a:t> </a:t>
            </a:r>
            <a:r>
              <a:rPr lang="en-CA" sz="2200" dirty="0" err="1" smtClean="0">
                <a:solidFill>
                  <a:srgbClr val="000000"/>
                </a:solidFill>
                <a:latin typeface="GOTHAM-BOOK" panose="02000504050000020004" pitchFamily="2" charset="0"/>
                <a:ea typeface="Times New Roman" panose="02020603050405020304" pitchFamily="18" charset="0"/>
              </a:rPr>
              <a:t>libéral</a:t>
            </a:r>
            <a:endParaRPr lang="en-CA" sz="2200" dirty="0">
              <a:solidFill>
                <a:srgbClr val="000000"/>
              </a:solidFill>
              <a:latin typeface="GOTHAM-BOOK" panose="02000504050000020004" pitchFamily="2" charset="0"/>
              <a:ea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CA" sz="2200" dirty="0">
                <a:solidFill>
                  <a:srgbClr val="000000"/>
                </a:solidFill>
                <a:effectLst/>
                <a:latin typeface="GOTHAM-BOOK" panose="02000504050000020004" pitchFamily="2" charset="0"/>
                <a:ea typeface="Times New Roman" panose="02020603050405020304" pitchFamily="18" charset="0"/>
              </a:rPr>
              <a:t>7 </a:t>
            </a:r>
            <a:r>
              <a:rPr lang="en-CA" sz="2200" dirty="0" err="1">
                <a:solidFill>
                  <a:srgbClr val="000000"/>
                </a:solidFill>
                <a:effectLst/>
                <a:latin typeface="GOTHAM-BOOK" panose="02000504050000020004" pitchFamily="2" charset="0"/>
                <a:ea typeface="Times New Roman" panose="02020603050405020304" pitchFamily="18" charset="0"/>
              </a:rPr>
              <a:t>ans</a:t>
            </a:r>
            <a:r>
              <a:rPr lang="en-CA" sz="2200" dirty="0">
                <a:solidFill>
                  <a:srgbClr val="000000"/>
                </a:solidFill>
                <a:effectLst/>
                <a:latin typeface="GOTHAM-BOOK" panose="02000504050000020004" pitchFamily="2" charset="0"/>
                <a:ea typeface="Times New Roman" panose="02020603050405020304" pitchFamily="18" charset="0"/>
              </a:rPr>
              <a:t> </a:t>
            </a:r>
            <a:r>
              <a:rPr lang="en-CA" sz="2200" dirty="0" err="1">
                <a:solidFill>
                  <a:srgbClr val="000000"/>
                </a:solidFill>
                <a:effectLst/>
                <a:latin typeface="GOTHAM-BOOK" panose="02000504050000020004" pitchFamily="2" charset="0"/>
                <a:ea typeface="Times New Roman" panose="02020603050405020304" pitchFamily="18" charset="0"/>
              </a:rPr>
              <a:t>en</a:t>
            </a:r>
            <a:r>
              <a:rPr lang="en-CA" sz="2200" dirty="0">
                <a:solidFill>
                  <a:srgbClr val="000000"/>
                </a:solidFill>
                <a:effectLst/>
                <a:latin typeface="GOTHAM-BOOK" panose="02000504050000020004" pitchFamily="2" charset="0"/>
                <a:ea typeface="Times New Roman" panose="02020603050405020304" pitchFamily="18" charset="0"/>
              </a:rPr>
              <a:t> relations </a:t>
            </a:r>
            <a:r>
              <a:rPr lang="en-CA" sz="2200" dirty="0" err="1">
                <a:solidFill>
                  <a:srgbClr val="000000"/>
                </a:solidFill>
                <a:effectLst/>
                <a:latin typeface="GOTHAM-BOOK" panose="02000504050000020004" pitchFamily="2" charset="0"/>
                <a:ea typeface="Times New Roman" panose="02020603050405020304" pitchFamily="18" charset="0"/>
              </a:rPr>
              <a:t>gouvernementales</a:t>
            </a:r>
            <a:r>
              <a:rPr lang="en-CA" sz="2200" dirty="0">
                <a:solidFill>
                  <a:srgbClr val="000000"/>
                </a:solidFill>
                <a:effectLst/>
                <a:latin typeface="GOTHAM-BOOK" panose="02000504050000020004" pitchFamily="2" charset="0"/>
                <a:ea typeface="Times New Roman" panose="02020603050405020304" pitchFamily="18" charset="0"/>
              </a:rPr>
              <a:t> et </a:t>
            </a:r>
            <a:r>
              <a:rPr lang="en-CA" sz="2200" dirty="0" smtClean="0">
                <a:solidFill>
                  <a:srgbClr val="000000"/>
                </a:solidFill>
                <a:latin typeface="GOTHAM-BOOK" panose="02000504050000020004" pitchFamily="2" charset="0"/>
                <a:ea typeface="Times New Roman" panose="02020603050405020304" pitchFamily="18" charset="0"/>
              </a:rPr>
              <a:t>de </a:t>
            </a:r>
            <a:r>
              <a:rPr lang="en-CA" sz="2200" dirty="0" err="1" smtClean="0">
                <a:solidFill>
                  <a:srgbClr val="000000"/>
                </a:solidFill>
                <a:latin typeface="GOTHAM-BOOK" panose="02000504050000020004" pitchFamily="2" charset="0"/>
                <a:ea typeface="Times New Roman" panose="02020603050405020304" pitchFamily="18" charset="0"/>
              </a:rPr>
              <a:t>représentations</a:t>
            </a:r>
            <a:endParaRPr lang="en-CA" sz="2200" dirty="0">
              <a:solidFill>
                <a:srgbClr val="000000"/>
              </a:solidFill>
              <a:effectLst/>
              <a:latin typeface="GOTHAM-BOOK" panose="02000504050000020004" pitchFamily="2" charset="0"/>
              <a:ea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CA" sz="2200" dirty="0">
                <a:solidFill>
                  <a:srgbClr val="000000"/>
                </a:solidFill>
                <a:effectLst/>
                <a:latin typeface="GOTHAM-BOOK" panose="02000504050000020004" pitchFamily="2" charset="0"/>
                <a:ea typeface="Times New Roman" panose="02020603050405020304" pitchFamily="18" charset="0"/>
              </a:rPr>
              <a:t>Un habitué de la </a:t>
            </a:r>
            <a:r>
              <a:rPr lang="en-CA" sz="2200" dirty="0" err="1">
                <a:solidFill>
                  <a:srgbClr val="000000"/>
                </a:solidFill>
                <a:effectLst/>
                <a:latin typeface="GOTHAM-BOOK" panose="02000504050000020004" pitchFamily="2" charset="0"/>
                <a:ea typeface="Times New Roman" panose="02020603050405020304" pitchFamily="18" charset="0"/>
              </a:rPr>
              <a:t>liste</a:t>
            </a:r>
            <a:r>
              <a:rPr lang="en-CA" sz="2200" dirty="0">
                <a:solidFill>
                  <a:srgbClr val="000000"/>
                </a:solidFill>
                <a:effectLst/>
                <a:latin typeface="GOTHAM-BOOK" panose="02000504050000020004" pitchFamily="2" charset="0"/>
                <a:ea typeface="Times New Roman" panose="02020603050405020304" pitchFamily="18" charset="0"/>
              </a:rPr>
              <a:t> des 100 </a:t>
            </a:r>
            <a:r>
              <a:rPr lang="en-CA" sz="2200" dirty="0" err="1">
                <a:solidFill>
                  <a:srgbClr val="000000"/>
                </a:solidFill>
                <a:effectLst/>
                <a:latin typeface="GOTHAM-BOOK" panose="02000504050000020004" pitchFamily="2" charset="0"/>
                <a:ea typeface="Times New Roman" panose="02020603050405020304" pitchFamily="18" charset="0"/>
              </a:rPr>
              <a:t>meilleurs</a:t>
            </a:r>
            <a:r>
              <a:rPr lang="en-CA" sz="2200" dirty="0">
                <a:solidFill>
                  <a:srgbClr val="000000"/>
                </a:solidFill>
                <a:effectLst/>
                <a:latin typeface="GOTHAM-BOOK" panose="02000504050000020004" pitchFamily="2" charset="0"/>
                <a:ea typeface="Times New Roman" panose="02020603050405020304" pitchFamily="18" charset="0"/>
              </a:rPr>
              <a:t> </a:t>
            </a:r>
            <a:r>
              <a:rPr lang="en-CA" sz="2200" dirty="0" err="1">
                <a:solidFill>
                  <a:srgbClr val="000000"/>
                </a:solidFill>
                <a:effectLst/>
                <a:latin typeface="GOTHAM-BOOK" panose="02000504050000020004" pitchFamily="2" charset="0"/>
                <a:ea typeface="Times New Roman" panose="02020603050405020304" pitchFamily="18" charset="0"/>
              </a:rPr>
              <a:t>lobbyistes</a:t>
            </a:r>
            <a:r>
              <a:rPr lang="en-CA" sz="2200" dirty="0">
                <a:solidFill>
                  <a:srgbClr val="000000"/>
                </a:solidFill>
                <a:effectLst/>
                <a:latin typeface="GOTHAM-BOOK" panose="02000504050000020004" pitchFamily="2" charset="0"/>
                <a:ea typeface="Times New Roman" panose="02020603050405020304" pitchFamily="18" charset="0"/>
              </a:rPr>
              <a:t> au Canada du Hill Times</a:t>
            </a:r>
          </a:p>
          <a:p>
            <a:pPr>
              <a:lnSpc>
                <a:spcPct val="120000"/>
              </a:lnSpc>
            </a:pPr>
            <a:r>
              <a:rPr lang="en-CA" sz="2200" dirty="0" err="1">
                <a:solidFill>
                  <a:srgbClr val="000000"/>
                </a:solidFill>
                <a:effectLst/>
                <a:latin typeface="GOTHAM-BOOK" panose="02000504050000020004" pitchFamily="2" charset="0"/>
                <a:ea typeface="Times New Roman" panose="02020603050405020304" pitchFamily="18" charset="0"/>
              </a:rPr>
              <a:t>Représentation</a:t>
            </a:r>
            <a:r>
              <a:rPr lang="en-CA" sz="2200" dirty="0">
                <a:solidFill>
                  <a:srgbClr val="000000"/>
                </a:solidFill>
                <a:effectLst/>
                <a:latin typeface="GOTHAM-BOOK" panose="02000504050000020004" pitchFamily="2" charset="0"/>
                <a:ea typeface="Times New Roman" panose="02020603050405020304" pitchFamily="18" charset="0"/>
              </a:rPr>
              <a:t> de clients dans un large </a:t>
            </a:r>
            <a:r>
              <a:rPr lang="en-CA" sz="2200" dirty="0" err="1">
                <a:solidFill>
                  <a:srgbClr val="000000"/>
                </a:solidFill>
                <a:effectLst/>
                <a:latin typeface="GOTHAM-BOOK" panose="02000504050000020004" pitchFamily="2" charset="0"/>
                <a:ea typeface="Times New Roman" panose="02020603050405020304" pitchFamily="18" charset="0"/>
              </a:rPr>
              <a:t>éventail</a:t>
            </a:r>
            <a:r>
              <a:rPr lang="en-CA" sz="2200" dirty="0">
                <a:solidFill>
                  <a:srgbClr val="000000"/>
                </a:solidFill>
                <a:effectLst/>
                <a:latin typeface="GOTHAM-BOOK" panose="02000504050000020004" pitchFamily="2" charset="0"/>
                <a:ea typeface="Times New Roman" panose="02020603050405020304" pitchFamily="18" charset="0"/>
              </a:rPr>
              <a:t> </a:t>
            </a:r>
            <a:r>
              <a:rPr lang="en-CA" sz="2200" dirty="0" err="1">
                <a:solidFill>
                  <a:srgbClr val="000000"/>
                </a:solidFill>
                <a:effectLst/>
                <a:latin typeface="GOTHAM-BOOK" panose="02000504050000020004" pitchFamily="2" charset="0"/>
                <a:ea typeface="Times New Roman" panose="02020603050405020304" pitchFamily="18" charset="0"/>
              </a:rPr>
              <a:t>d'industries</a:t>
            </a:r>
            <a:r>
              <a:rPr lang="en-CA" sz="2200" dirty="0">
                <a:solidFill>
                  <a:srgbClr val="000000"/>
                </a:solidFill>
                <a:effectLst/>
                <a:latin typeface="GOTHAM-BOOK" panose="02000504050000020004" pitchFamily="2" charset="0"/>
                <a:ea typeface="Times New Roman" panose="02020603050405020304" pitchFamily="18" charset="0"/>
              </a:rPr>
              <a:t>, y </a:t>
            </a:r>
            <a:r>
              <a:rPr lang="en-CA" sz="2200" dirty="0" err="1">
                <a:solidFill>
                  <a:srgbClr val="000000"/>
                </a:solidFill>
                <a:effectLst/>
                <a:latin typeface="GOTHAM-BOOK" panose="02000504050000020004" pitchFamily="2" charset="0"/>
                <a:ea typeface="Times New Roman" panose="02020603050405020304" pitchFamily="18" charset="0"/>
              </a:rPr>
              <a:t>compris</a:t>
            </a:r>
            <a:r>
              <a:rPr lang="en-CA" sz="2200" dirty="0">
                <a:solidFill>
                  <a:srgbClr val="000000"/>
                </a:solidFill>
                <a:effectLst/>
                <a:latin typeface="GOTHAM-BOOK" panose="02000504050000020004" pitchFamily="2" charset="0"/>
                <a:ea typeface="Times New Roman" panose="02020603050405020304" pitchFamily="18" charset="0"/>
              </a:rPr>
              <a:t> </a:t>
            </a:r>
            <a:r>
              <a:rPr lang="en-CA" sz="2200" dirty="0" err="1">
                <a:solidFill>
                  <a:srgbClr val="000000"/>
                </a:solidFill>
                <a:effectLst/>
                <a:latin typeface="GOTHAM-BOOK" panose="02000504050000020004" pitchFamily="2" charset="0"/>
                <a:ea typeface="Times New Roman" panose="02020603050405020304" pitchFamily="18" charset="0"/>
              </a:rPr>
              <a:t>l'agriculture</a:t>
            </a:r>
            <a:r>
              <a:rPr lang="en-CA" sz="2200" dirty="0">
                <a:solidFill>
                  <a:srgbClr val="000000"/>
                </a:solidFill>
                <a:effectLst/>
                <a:latin typeface="GOTHAM-BOOK" panose="02000504050000020004" pitchFamily="2" charset="0"/>
                <a:ea typeface="Times New Roman" panose="02020603050405020304" pitchFamily="18" charset="0"/>
              </a:rPr>
              <a:t>, la </a:t>
            </a:r>
            <a:r>
              <a:rPr lang="en-CA" sz="2200" dirty="0" err="1">
                <a:solidFill>
                  <a:srgbClr val="000000"/>
                </a:solidFill>
                <a:effectLst/>
                <a:latin typeface="GOTHAM-BOOK" panose="02000504050000020004" pitchFamily="2" charset="0"/>
                <a:ea typeface="Times New Roman" panose="02020603050405020304" pitchFamily="18" charset="0"/>
              </a:rPr>
              <a:t>technologie</a:t>
            </a:r>
            <a:r>
              <a:rPr lang="en-CA" sz="2200" dirty="0">
                <a:solidFill>
                  <a:srgbClr val="000000"/>
                </a:solidFill>
                <a:effectLst/>
                <a:latin typeface="GOTHAM-BOOK" panose="02000504050000020004" pitchFamily="2" charset="0"/>
                <a:ea typeface="Times New Roman" panose="02020603050405020304" pitchFamily="18" charset="0"/>
              </a:rPr>
              <a:t>, la santé, </a:t>
            </a:r>
            <a:r>
              <a:rPr lang="en-CA" sz="2200" dirty="0" smtClean="0">
                <a:solidFill>
                  <a:srgbClr val="000000"/>
                </a:solidFill>
                <a:effectLst/>
                <a:latin typeface="GOTHAM-BOOK" panose="02000504050000020004" pitchFamily="2" charset="0"/>
                <a:ea typeface="Times New Roman" panose="02020603050405020304" pitchFamily="18" charset="0"/>
              </a:rPr>
              <a:t>les finances, </a:t>
            </a:r>
            <a:r>
              <a:rPr lang="en-CA" sz="2200" dirty="0" err="1">
                <a:solidFill>
                  <a:srgbClr val="000000"/>
                </a:solidFill>
                <a:effectLst/>
                <a:latin typeface="GOTHAM-BOOK" panose="02000504050000020004" pitchFamily="2" charset="0"/>
                <a:ea typeface="Times New Roman" panose="02020603050405020304" pitchFamily="18" charset="0"/>
              </a:rPr>
              <a:t>l'environnement</a:t>
            </a:r>
            <a:r>
              <a:rPr lang="en-CA" sz="2200" dirty="0">
                <a:solidFill>
                  <a:srgbClr val="000000"/>
                </a:solidFill>
                <a:effectLst/>
                <a:latin typeface="GOTHAM-BOOK" panose="02000504050000020004" pitchFamily="2" charset="0"/>
                <a:ea typeface="Times New Roman" panose="02020603050405020304" pitchFamily="18" charset="0"/>
              </a:rPr>
              <a:t>, les infrastructures, </a:t>
            </a:r>
            <a:r>
              <a:rPr lang="en-CA" sz="2200" dirty="0" smtClean="0">
                <a:solidFill>
                  <a:srgbClr val="000000"/>
                </a:solidFill>
                <a:effectLst/>
                <a:latin typeface="GOTHAM-BOOK" panose="02000504050000020004" pitchFamily="2" charset="0"/>
                <a:ea typeface="Times New Roman" panose="02020603050405020304" pitchFamily="18" charset="0"/>
              </a:rPr>
              <a:t>le </a:t>
            </a:r>
            <a:r>
              <a:rPr lang="en-CA" sz="2200" dirty="0" err="1" smtClean="0">
                <a:solidFill>
                  <a:srgbClr val="000000"/>
                </a:solidFill>
                <a:effectLst/>
                <a:latin typeface="GOTHAM-BOOK" panose="02000504050000020004" pitchFamily="2" charset="0"/>
                <a:ea typeface="Times New Roman" panose="02020603050405020304" pitchFamily="18" charset="0"/>
              </a:rPr>
              <a:t>secteur</a:t>
            </a:r>
            <a:r>
              <a:rPr lang="en-CA" sz="2200" dirty="0" smtClean="0">
                <a:solidFill>
                  <a:srgbClr val="000000"/>
                </a:solidFill>
                <a:effectLst/>
                <a:latin typeface="GOTHAM-BOOK" panose="02000504050000020004" pitchFamily="2" charset="0"/>
                <a:ea typeface="Times New Roman" panose="02020603050405020304" pitchFamily="18" charset="0"/>
              </a:rPr>
              <a:t> </a:t>
            </a:r>
            <a:r>
              <a:rPr lang="en-CA" sz="2200" dirty="0" err="1" smtClean="0">
                <a:solidFill>
                  <a:srgbClr val="000000"/>
                </a:solidFill>
                <a:effectLst/>
                <a:latin typeface="GOTHAM-BOOK" panose="02000504050000020004" pitchFamily="2" charset="0"/>
                <a:ea typeface="Times New Roman" panose="02020603050405020304" pitchFamily="18" charset="0"/>
              </a:rPr>
              <a:t>manufacturier</a:t>
            </a:r>
            <a:r>
              <a:rPr lang="en-CA" sz="2200" dirty="0" smtClean="0">
                <a:solidFill>
                  <a:srgbClr val="000000"/>
                </a:solidFill>
                <a:effectLst/>
                <a:latin typeface="GOTHAM-BOOK" panose="02000504050000020004" pitchFamily="2" charset="0"/>
                <a:ea typeface="Times New Roman" panose="02020603050405020304" pitchFamily="18" charset="0"/>
              </a:rPr>
              <a:t>, </a:t>
            </a:r>
            <a:r>
              <a:rPr lang="en-CA" sz="2200" dirty="0" err="1">
                <a:solidFill>
                  <a:srgbClr val="000000"/>
                </a:solidFill>
                <a:effectLst/>
                <a:latin typeface="GOTHAM-BOOK" panose="02000504050000020004" pitchFamily="2" charset="0"/>
                <a:ea typeface="Times New Roman" panose="02020603050405020304" pitchFamily="18" charset="0"/>
              </a:rPr>
              <a:t>l'énergie</a:t>
            </a:r>
            <a:r>
              <a:rPr lang="en-CA" sz="2200" dirty="0">
                <a:solidFill>
                  <a:srgbClr val="000000"/>
                </a:solidFill>
                <a:effectLst/>
                <a:latin typeface="GOTHAM-BOOK" panose="02000504050000020004" pitchFamily="2" charset="0"/>
                <a:ea typeface="Times New Roman" panose="02020603050405020304" pitchFamily="18" charset="0"/>
              </a:rPr>
              <a:t>, la </a:t>
            </a:r>
            <a:r>
              <a:rPr lang="en-CA" sz="2200" dirty="0" err="1">
                <a:solidFill>
                  <a:srgbClr val="000000"/>
                </a:solidFill>
                <a:effectLst/>
                <a:latin typeface="GOTHAM-BOOK" panose="02000504050000020004" pitchFamily="2" charset="0"/>
                <a:ea typeface="Times New Roman" panose="02020603050405020304" pitchFamily="18" charset="0"/>
              </a:rPr>
              <a:t>défense</a:t>
            </a:r>
            <a:r>
              <a:rPr lang="en-CA" sz="2200" dirty="0">
                <a:solidFill>
                  <a:srgbClr val="000000"/>
                </a:solidFill>
                <a:effectLst/>
                <a:latin typeface="GOTHAM-BOOK" panose="02000504050000020004" pitchFamily="2" charset="0"/>
                <a:ea typeface="Times New Roman" panose="02020603050405020304" pitchFamily="18" charset="0"/>
              </a:rPr>
              <a:t>, le transport, les </a:t>
            </a:r>
            <a:r>
              <a:rPr lang="en-CA" sz="2200" dirty="0" err="1">
                <a:solidFill>
                  <a:srgbClr val="000000"/>
                </a:solidFill>
                <a:effectLst/>
                <a:latin typeface="GOTHAM-BOOK" panose="02000504050000020004" pitchFamily="2" charset="0"/>
                <a:ea typeface="Times New Roman" panose="02020603050405020304" pitchFamily="18" charset="0"/>
              </a:rPr>
              <a:t>télécommunications</a:t>
            </a:r>
            <a:r>
              <a:rPr lang="en-CA" sz="2200" dirty="0">
                <a:solidFill>
                  <a:srgbClr val="000000"/>
                </a:solidFill>
                <a:effectLst/>
                <a:latin typeface="GOTHAM-BOOK" panose="02000504050000020004" pitchFamily="2" charset="0"/>
                <a:ea typeface="Times New Roman" panose="02020603050405020304" pitchFamily="18" charset="0"/>
              </a:rPr>
              <a:t> et le </a:t>
            </a:r>
            <a:r>
              <a:rPr lang="en-CA" sz="2200" dirty="0" err="1">
                <a:solidFill>
                  <a:srgbClr val="000000"/>
                </a:solidFill>
                <a:effectLst/>
                <a:latin typeface="GOTHAM-BOOK" panose="02000504050000020004" pitchFamily="2" charset="0"/>
                <a:ea typeface="Times New Roman" panose="02020603050405020304" pitchFamily="18" charset="0"/>
              </a:rPr>
              <a:t>secteur</a:t>
            </a:r>
            <a:r>
              <a:rPr lang="en-CA" sz="2200" dirty="0">
                <a:solidFill>
                  <a:srgbClr val="000000"/>
                </a:solidFill>
                <a:effectLst/>
                <a:latin typeface="GOTHAM-BOOK" panose="02000504050000020004" pitchFamily="2" charset="0"/>
                <a:ea typeface="Times New Roman" panose="02020603050405020304" pitchFamily="18" charset="0"/>
              </a:rPr>
              <a:t> </a:t>
            </a:r>
            <a:r>
              <a:rPr lang="en-CA" sz="2200" dirty="0" err="1">
                <a:solidFill>
                  <a:srgbClr val="000000"/>
                </a:solidFill>
                <a:effectLst/>
                <a:latin typeface="GOTHAM-BOOK" panose="02000504050000020004" pitchFamily="2" charset="0"/>
                <a:ea typeface="Times New Roman" panose="02020603050405020304" pitchFamily="18" charset="0"/>
              </a:rPr>
              <a:t>caritatif</a:t>
            </a:r>
            <a:endParaRPr lang="en-CA" sz="2200" dirty="0">
              <a:solidFill>
                <a:srgbClr val="000000"/>
              </a:solidFill>
              <a:effectLst/>
              <a:latin typeface="GOTHAM-BOOK" panose="02000504050000020004" pitchFamily="2" charset="0"/>
              <a:ea typeface="Times New Roman" panose="02020603050405020304" pitchFamily="18" charset="0"/>
            </a:endParaRPr>
          </a:p>
        </p:txBody>
      </p:sp>
      <p:pic>
        <p:nvPicPr>
          <p:cNvPr id="10" name="Picture 9" descr="A picture containing person, person, holding, wall&#10;&#10;Description automatically generated">
            <a:extLst>
              <a:ext uri="{FF2B5EF4-FFF2-40B4-BE49-F238E27FC236}">
                <a16:creationId xmlns:a16="http://schemas.microsoft.com/office/drawing/2014/main" id="{4B3D9E51-861C-6550-B7C4-9C0B7A3701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416" y="1218695"/>
            <a:ext cx="3393640" cy="3393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0197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4B09CF6E-3365-0558-A040-D534CB688D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9029" y="170849"/>
            <a:ext cx="2360874" cy="770254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2128628-5E2B-ABE6-DE3A-740439257CCE}"/>
              </a:ext>
            </a:extLst>
          </p:cNvPr>
          <p:cNvSpPr/>
          <p:nvPr/>
        </p:nvSpPr>
        <p:spPr>
          <a:xfrm>
            <a:off x="0" y="6492874"/>
            <a:ext cx="12192000" cy="365125"/>
          </a:xfrm>
          <a:prstGeom prst="rect">
            <a:avLst/>
          </a:prstGeom>
          <a:solidFill>
            <a:srgbClr val="D87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0E332D9-EF07-2B80-C165-4EFCEDAD5FC7}"/>
              </a:ext>
            </a:extLst>
          </p:cNvPr>
          <p:cNvSpPr/>
          <p:nvPr/>
        </p:nvSpPr>
        <p:spPr>
          <a:xfrm>
            <a:off x="0" y="6422639"/>
            <a:ext cx="12192000" cy="70235"/>
          </a:xfrm>
          <a:prstGeom prst="rect">
            <a:avLst/>
          </a:prstGeom>
          <a:solidFill>
            <a:srgbClr val="4737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7" name="Slide Number Placeholder 7">
            <a:extLst>
              <a:ext uri="{FF2B5EF4-FFF2-40B4-BE49-F238E27FC236}">
                <a16:creationId xmlns:a16="http://schemas.microsoft.com/office/drawing/2014/main" id="{5D658267-E8AB-F418-8322-E26D14DCC9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37866" y="6457756"/>
            <a:ext cx="2743200" cy="365125"/>
          </a:xfrm>
        </p:spPr>
        <p:txBody>
          <a:bodyPr/>
          <a:lstStyle/>
          <a:p>
            <a:fld id="{5393A5F9-4C54-F143-8B96-3BAB322EF18A}" type="slidenum">
              <a:rPr lang="en-CA" sz="1400" b="1" smtClean="0">
                <a:solidFill>
                  <a:schemeClr val="bg1"/>
                </a:solidFill>
                <a:latin typeface="GOTHAM-BOOK" panose="02000504050000020004" pitchFamily="2" charset="0"/>
              </a:rPr>
              <a:t>2</a:t>
            </a:fld>
            <a:endParaRPr lang="en-CA" sz="1400" b="1" dirty="0">
              <a:solidFill>
                <a:schemeClr val="bg1"/>
              </a:solidFill>
              <a:latin typeface="GOTHAM-BOOK" panose="02000504050000020004" pitchFamily="2" charset="0"/>
            </a:endParaRPr>
          </a:p>
        </p:txBody>
      </p:sp>
      <p:pic>
        <p:nvPicPr>
          <p:cNvPr id="11" name="Picture 10" descr="A group of people sitting on the ground with horses in the background&#10;&#10;Description automatically generated with low confidence">
            <a:extLst>
              <a:ext uri="{FF2B5EF4-FFF2-40B4-BE49-F238E27FC236}">
                <a16:creationId xmlns:a16="http://schemas.microsoft.com/office/drawing/2014/main" id="{B7B10F7B-469C-BC61-6A38-4637EFAC6F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9454" y="819212"/>
            <a:ext cx="3933092" cy="527342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93B8F33-F726-2037-D76F-BDF84D20BE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19212"/>
            <a:ext cx="10515600" cy="1325563"/>
          </a:xfrm>
        </p:spPr>
        <p:txBody>
          <a:bodyPr/>
          <a:lstStyle/>
          <a:p>
            <a:r>
              <a:rPr lang="en-CA" b="1" dirty="0">
                <a:solidFill>
                  <a:srgbClr val="D87529"/>
                </a:solidFill>
                <a:latin typeface="GOTHAM-BOOK" panose="02000504050000020004" pitchFamily="2" charset="0"/>
              </a:rPr>
              <a:t>Bosch </a:t>
            </a:r>
            <a:br>
              <a:rPr lang="en-CA" b="1" dirty="0">
                <a:solidFill>
                  <a:srgbClr val="D87529"/>
                </a:solidFill>
                <a:latin typeface="GOTHAM-BOOK" panose="02000504050000020004" pitchFamily="2" charset="0"/>
              </a:rPr>
            </a:br>
            <a:r>
              <a:rPr lang="en-CA" b="1" dirty="0">
                <a:solidFill>
                  <a:srgbClr val="D87529"/>
                </a:solidFill>
                <a:latin typeface="GOTHAM-BOOK" panose="02000504050000020004" pitchFamily="2" charset="0"/>
              </a:rPr>
              <a:t>Ranch</a:t>
            </a:r>
          </a:p>
        </p:txBody>
      </p:sp>
    </p:spTree>
    <p:extLst>
      <p:ext uri="{BB962C8B-B14F-4D97-AF65-F5344CB8AC3E}">
        <p14:creationId xmlns:p14="http://schemas.microsoft.com/office/powerpoint/2010/main" val="27178091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C38845-A624-0AB0-F104-EAA9DD8383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b="1" dirty="0" err="1" smtClean="0">
                <a:solidFill>
                  <a:srgbClr val="D87529"/>
                </a:solidFill>
                <a:latin typeface="GOTHAM-BOOK" panose="02000504050000020004" pitchFamily="2" charset="0"/>
              </a:rPr>
              <a:t>Établissez</a:t>
            </a:r>
            <a:r>
              <a:rPr lang="en-CA" b="1" dirty="0" smtClean="0">
                <a:solidFill>
                  <a:srgbClr val="D87529"/>
                </a:solidFill>
                <a:latin typeface="GOTHAM-BOOK" panose="02000504050000020004" pitchFamily="2" charset="0"/>
              </a:rPr>
              <a:t> </a:t>
            </a:r>
            <a:r>
              <a:rPr lang="en-CA" b="1" dirty="0" err="1" smtClean="0">
                <a:solidFill>
                  <a:srgbClr val="D87529"/>
                </a:solidFill>
                <a:latin typeface="GOTHAM-BOOK" panose="02000504050000020004" pitchFamily="2" charset="0"/>
              </a:rPr>
              <a:t>une</a:t>
            </a:r>
            <a:r>
              <a:rPr lang="en-CA" b="1" dirty="0" smtClean="0">
                <a:solidFill>
                  <a:srgbClr val="D87529"/>
                </a:solidFill>
                <a:latin typeface="GOTHAM-BOOK" panose="02000504050000020004" pitchFamily="2" charset="0"/>
              </a:rPr>
              <a:t> </a:t>
            </a:r>
            <a:r>
              <a:rPr lang="en-CA" b="1" dirty="0" err="1">
                <a:solidFill>
                  <a:srgbClr val="D87529"/>
                </a:solidFill>
                <a:latin typeface="GOTHAM-BOOK" panose="02000504050000020004" pitchFamily="2" charset="0"/>
              </a:rPr>
              <a:t>stratégie</a:t>
            </a:r>
            <a:r>
              <a:rPr lang="en-CA" b="1" dirty="0">
                <a:solidFill>
                  <a:srgbClr val="D87529"/>
                </a:solidFill>
                <a:latin typeface="GOTHAM-BOOK" panose="02000504050000020004" pitchFamily="2" charset="0"/>
              </a:rPr>
              <a:t> </a:t>
            </a:r>
            <a:r>
              <a:rPr lang="en-CA" b="1" dirty="0" err="1">
                <a:solidFill>
                  <a:srgbClr val="D87529"/>
                </a:solidFill>
                <a:latin typeface="GOTHAM-BOOK" panose="02000504050000020004" pitchFamily="2" charset="0"/>
              </a:rPr>
              <a:t>solide</a:t>
            </a:r>
            <a:endParaRPr lang="en-CA" b="1" dirty="0">
              <a:solidFill>
                <a:srgbClr val="D87529"/>
              </a:solidFill>
              <a:latin typeface="GOTHAM-BOOK" panose="02000504050000020004" pitchFamily="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8226A1-D9E8-F432-6037-22754A8F8A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 err="1">
                <a:latin typeface="GOTHAM-BOOK" panose="02000504050000020004" pitchFamily="2" charset="0"/>
              </a:rPr>
              <a:t>I</a:t>
            </a:r>
            <a:r>
              <a:rPr lang="en-CA" dirty="0" err="1" smtClean="0">
                <a:latin typeface="GOTHAM-BOOK" panose="02000504050000020004" pitchFamily="2" charset="0"/>
              </a:rPr>
              <a:t>dentifiez</a:t>
            </a:r>
            <a:r>
              <a:rPr lang="en-CA" dirty="0" smtClean="0">
                <a:latin typeface="GOTHAM-BOOK" panose="02000504050000020004" pitchFamily="2" charset="0"/>
              </a:rPr>
              <a:t> </a:t>
            </a:r>
            <a:r>
              <a:rPr lang="en-CA" dirty="0">
                <a:latin typeface="GOTHAM-BOOK" panose="02000504050000020004" pitchFamily="2" charset="0"/>
              </a:rPr>
              <a:t>à quoi </a:t>
            </a:r>
            <a:r>
              <a:rPr lang="en-CA" dirty="0" err="1">
                <a:latin typeface="GOTHAM-BOOK" panose="02000504050000020004" pitchFamily="2" charset="0"/>
              </a:rPr>
              <a:t>ressemble</a:t>
            </a:r>
            <a:r>
              <a:rPr lang="en-CA" dirty="0">
                <a:latin typeface="GOTHAM-BOOK" panose="02000504050000020004" pitchFamily="2" charset="0"/>
              </a:rPr>
              <a:t> le succès. </a:t>
            </a:r>
            <a:r>
              <a:rPr lang="en-CA" dirty="0" smtClean="0">
                <a:latin typeface="GOTHAM-BOOK" panose="02000504050000020004" pitchFamily="2" charset="0"/>
              </a:rPr>
              <a:t>Ce</a:t>
            </a:r>
            <a:r>
              <a:rPr lang="en-CA" dirty="0" smtClean="0">
                <a:latin typeface="GOTHAM-BOOK" panose="02000504050000020004" pitchFamily="2" charset="0"/>
              </a:rPr>
              <a:t> </a:t>
            </a:r>
            <a:r>
              <a:rPr lang="en-CA" dirty="0">
                <a:latin typeface="GOTHAM-BOOK" panose="02000504050000020004" pitchFamily="2" charset="0"/>
              </a:rPr>
              <a:t>qui </a:t>
            </a:r>
            <a:r>
              <a:rPr lang="en-CA" dirty="0" err="1">
                <a:latin typeface="GOTHAM-BOOK" panose="02000504050000020004" pitchFamily="2" charset="0"/>
              </a:rPr>
              <a:t>est</a:t>
            </a:r>
            <a:r>
              <a:rPr lang="en-CA" dirty="0">
                <a:latin typeface="GOTHAM-BOOK" panose="02000504050000020004" pitchFamily="2" charset="0"/>
              </a:rPr>
              <a:t> </a:t>
            </a:r>
            <a:r>
              <a:rPr lang="en-CA" dirty="0" err="1">
                <a:latin typeface="GOTHAM-BOOK" panose="02000504050000020004" pitchFamily="2" charset="0"/>
              </a:rPr>
              <a:t>réalisable</a:t>
            </a:r>
            <a:r>
              <a:rPr lang="en-CA" dirty="0">
                <a:latin typeface="GOTHAM-BOOK" panose="02000504050000020004" pitchFamily="2" charset="0"/>
              </a:rPr>
              <a:t> ? </a:t>
            </a:r>
            <a:r>
              <a:rPr lang="en-CA" dirty="0" smtClean="0">
                <a:latin typeface="GOTHAM-BOOK" panose="02000504050000020004" pitchFamily="2" charset="0"/>
              </a:rPr>
              <a:t>Ce qui </a:t>
            </a:r>
            <a:r>
              <a:rPr lang="en-CA" dirty="0" err="1">
                <a:latin typeface="GOTHAM-BOOK" panose="02000504050000020004" pitchFamily="2" charset="0"/>
              </a:rPr>
              <a:t>est</a:t>
            </a:r>
            <a:r>
              <a:rPr lang="en-CA" dirty="0">
                <a:latin typeface="GOTHAM-BOOK" panose="02000504050000020004" pitchFamily="2" charset="0"/>
              </a:rPr>
              <a:t> </a:t>
            </a:r>
            <a:r>
              <a:rPr lang="en-CA" dirty="0" err="1">
                <a:latin typeface="GOTHAM-BOOK" panose="02000504050000020004" pitchFamily="2" charset="0"/>
              </a:rPr>
              <a:t>réaliste</a:t>
            </a:r>
            <a:r>
              <a:rPr lang="en-CA" dirty="0">
                <a:latin typeface="GOTHAM-BOOK" panose="02000504050000020004" pitchFamily="2" charset="0"/>
              </a:rPr>
              <a:t> ?</a:t>
            </a:r>
          </a:p>
          <a:p>
            <a:r>
              <a:rPr lang="en-CA" dirty="0" err="1">
                <a:latin typeface="GOTHAM-BOOK" panose="02000504050000020004" pitchFamily="2" charset="0"/>
              </a:rPr>
              <a:t>Mesurez</a:t>
            </a:r>
            <a:r>
              <a:rPr lang="en-CA" dirty="0">
                <a:latin typeface="GOTHAM-BOOK" panose="02000504050000020004" pitchFamily="2" charset="0"/>
              </a:rPr>
              <a:t> deux </a:t>
            </a:r>
            <a:r>
              <a:rPr lang="en-CA" dirty="0" err="1">
                <a:latin typeface="GOTHAM-BOOK" panose="02000504050000020004" pitchFamily="2" charset="0"/>
              </a:rPr>
              <a:t>fois</a:t>
            </a:r>
            <a:r>
              <a:rPr lang="en-CA" dirty="0">
                <a:latin typeface="GOTHAM-BOOK" panose="02000504050000020004" pitchFamily="2" charset="0"/>
              </a:rPr>
              <a:t>, </a:t>
            </a:r>
            <a:r>
              <a:rPr lang="en-CA" dirty="0" err="1">
                <a:latin typeface="GOTHAM-BOOK" panose="02000504050000020004" pitchFamily="2" charset="0"/>
              </a:rPr>
              <a:t>coupez</a:t>
            </a:r>
            <a:r>
              <a:rPr lang="en-CA" dirty="0">
                <a:latin typeface="GOTHAM-BOOK" panose="02000504050000020004" pitchFamily="2" charset="0"/>
              </a:rPr>
              <a:t> </a:t>
            </a:r>
            <a:r>
              <a:rPr lang="en-CA" dirty="0" err="1">
                <a:latin typeface="GOTHAM-BOOK" panose="02000504050000020004" pitchFamily="2" charset="0"/>
              </a:rPr>
              <a:t>une</a:t>
            </a:r>
            <a:r>
              <a:rPr lang="en-CA" dirty="0">
                <a:latin typeface="GOTHAM-BOOK" panose="02000504050000020004" pitchFamily="2" charset="0"/>
              </a:rPr>
              <a:t> </a:t>
            </a:r>
            <a:r>
              <a:rPr lang="en-CA" dirty="0" err="1">
                <a:latin typeface="GOTHAM-BOOK" panose="02000504050000020004" pitchFamily="2" charset="0"/>
              </a:rPr>
              <a:t>fois</a:t>
            </a:r>
            <a:r>
              <a:rPr lang="en-CA" dirty="0">
                <a:latin typeface="GOTHAM-BOOK" panose="02000504050000020004" pitchFamily="2" charset="0"/>
              </a:rPr>
              <a:t>. </a:t>
            </a:r>
            <a:r>
              <a:rPr lang="en-CA" dirty="0" err="1">
                <a:latin typeface="GOTHAM-BOOK" panose="02000504050000020004" pitchFamily="2" charset="0"/>
              </a:rPr>
              <a:t>Développez</a:t>
            </a:r>
            <a:r>
              <a:rPr lang="en-CA" dirty="0">
                <a:latin typeface="GOTHAM-BOOK" panose="02000504050000020004" pitchFamily="2" charset="0"/>
              </a:rPr>
              <a:t> </a:t>
            </a:r>
            <a:r>
              <a:rPr lang="en-CA" dirty="0" err="1">
                <a:latin typeface="GOTHAM-BOOK" panose="02000504050000020004" pitchFamily="2" charset="0"/>
              </a:rPr>
              <a:t>votre</a:t>
            </a:r>
            <a:r>
              <a:rPr lang="en-CA" dirty="0">
                <a:latin typeface="GOTHAM-BOOK" panose="02000504050000020004" pitchFamily="2" charset="0"/>
              </a:rPr>
              <a:t> </a:t>
            </a:r>
            <a:r>
              <a:rPr lang="en-CA" dirty="0" err="1">
                <a:latin typeface="GOTHAM-BOOK" panose="02000504050000020004" pitchFamily="2" charset="0"/>
              </a:rPr>
              <a:t>stratégie</a:t>
            </a:r>
            <a:r>
              <a:rPr lang="en-CA" dirty="0">
                <a:latin typeface="GOTHAM-BOOK" panose="02000504050000020004" pitchFamily="2" charset="0"/>
              </a:rPr>
              <a:t> </a:t>
            </a:r>
            <a:r>
              <a:rPr lang="en-CA" dirty="0" err="1">
                <a:latin typeface="GOTHAM-BOOK" panose="02000504050000020004" pitchFamily="2" charset="0"/>
              </a:rPr>
              <a:t>avant</a:t>
            </a:r>
            <a:r>
              <a:rPr lang="en-CA" dirty="0">
                <a:latin typeface="GOTHAM-BOOK" panose="02000504050000020004" pitchFamily="2" charset="0"/>
              </a:rPr>
              <a:t> de </a:t>
            </a:r>
            <a:r>
              <a:rPr lang="en-CA" dirty="0" err="1" smtClean="0">
                <a:latin typeface="GOTHAM-BOOK" panose="02000504050000020004" pitchFamily="2" charset="0"/>
              </a:rPr>
              <a:t>débuter</a:t>
            </a:r>
            <a:r>
              <a:rPr lang="en-CA" dirty="0" smtClean="0">
                <a:latin typeface="GOTHAM-BOOK" panose="02000504050000020004" pitchFamily="2" charset="0"/>
              </a:rPr>
              <a:t> </a:t>
            </a:r>
            <a:r>
              <a:rPr lang="en-CA" dirty="0" err="1" smtClean="0">
                <a:latin typeface="GOTHAM-BOOK" panose="02000504050000020004" pitchFamily="2" charset="0"/>
              </a:rPr>
              <a:t>vos</a:t>
            </a:r>
            <a:r>
              <a:rPr lang="en-CA" dirty="0" smtClean="0">
                <a:latin typeface="GOTHAM-BOOK" panose="02000504050000020004" pitchFamily="2" charset="0"/>
              </a:rPr>
              <a:t> </a:t>
            </a:r>
            <a:r>
              <a:rPr lang="en-CA" dirty="0" err="1" smtClean="0">
                <a:latin typeface="GOTHAM-BOOK" panose="02000504050000020004" pitchFamily="2" charset="0"/>
              </a:rPr>
              <a:t>plaidoyers</a:t>
            </a:r>
            <a:r>
              <a:rPr lang="en-CA" dirty="0">
                <a:latin typeface="GOTHAM-BOOK" panose="02000504050000020004" pitchFamily="2" charset="0"/>
              </a:rPr>
              <a:t>.</a:t>
            </a:r>
            <a:endParaRPr lang="en-CA" dirty="0">
              <a:latin typeface="GOTHAM-BOOK" panose="02000504050000020004" pitchFamily="2" charset="0"/>
            </a:endParaRPr>
          </a:p>
          <a:p>
            <a:r>
              <a:rPr lang="en-CA" dirty="0" err="1" smtClean="0">
                <a:latin typeface="GOTHAM-BOOK" panose="02000504050000020004" pitchFamily="2" charset="0"/>
              </a:rPr>
              <a:t>Identifiez</a:t>
            </a:r>
            <a:r>
              <a:rPr lang="en-CA" dirty="0" smtClean="0">
                <a:latin typeface="GOTHAM-BOOK" panose="02000504050000020004" pitchFamily="2" charset="0"/>
              </a:rPr>
              <a:t> </a:t>
            </a:r>
            <a:r>
              <a:rPr lang="en-CA" dirty="0" err="1" smtClean="0">
                <a:latin typeface="GOTHAM-BOOK" panose="02000504050000020004" pitchFamily="2" charset="0"/>
              </a:rPr>
              <a:t>vos</a:t>
            </a:r>
            <a:r>
              <a:rPr lang="en-CA" dirty="0" smtClean="0">
                <a:latin typeface="GOTHAM-BOOK" panose="02000504050000020004" pitchFamily="2" charset="0"/>
              </a:rPr>
              <a:t> </a:t>
            </a:r>
            <a:r>
              <a:rPr lang="en-CA" dirty="0" err="1" smtClean="0">
                <a:latin typeface="GOTHAM-BOOK" panose="02000504050000020004" pitchFamily="2" charset="0"/>
              </a:rPr>
              <a:t>intervenants</a:t>
            </a:r>
            <a:r>
              <a:rPr lang="en-CA" dirty="0" smtClean="0">
                <a:latin typeface="GOTHAM-BOOK" panose="02000504050000020004" pitchFamily="2" charset="0"/>
              </a:rPr>
              <a:t>. </a:t>
            </a:r>
            <a:r>
              <a:rPr lang="en-CA" dirty="0">
                <a:latin typeface="GOTHAM-BOOK" panose="02000504050000020004" pitchFamily="2" charset="0"/>
              </a:rPr>
              <a:t>Qui </a:t>
            </a:r>
            <a:r>
              <a:rPr lang="en-CA" dirty="0" err="1">
                <a:latin typeface="GOTHAM-BOOK" panose="02000504050000020004" pitchFamily="2" charset="0"/>
              </a:rPr>
              <a:t>est</a:t>
            </a:r>
            <a:r>
              <a:rPr lang="en-CA" dirty="0">
                <a:latin typeface="GOTHAM-BOOK" panose="02000504050000020004" pitchFamily="2" charset="0"/>
              </a:rPr>
              <a:t> </a:t>
            </a:r>
            <a:r>
              <a:rPr lang="en-CA" dirty="0" err="1">
                <a:latin typeface="GOTHAM-BOOK" panose="02000504050000020004" pitchFamily="2" charset="0"/>
              </a:rPr>
              <a:t>responsable</a:t>
            </a:r>
            <a:r>
              <a:rPr lang="en-CA" dirty="0">
                <a:latin typeface="GOTHAM-BOOK" panose="02000504050000020004" pitchFamily="2" charset="0"/>
              </a:rPr>
              <a:t> de </a:t>
            </a:r>
            <a:r>
              <a:rPr lang="en-CA" dirty="0" err="1">
                <a:latin typeface="GOTHAM-BOOK" panose="02000504050000020004" pitchFamily="2" charset="0"/>
              </a:rPr>
              <a:t>vos</a:t>
            </a:r>
            <a:r>
              <a:rPr lang="en-CA" dirty="0">
                <a:latin typeface="GOTHAM-BOOK" panose="02000504050000020004" pitchFamily="2" charset="0"/>
              </a:rPr>
              <a:t> </a:t>
            </a:r>
            <a:r>
              <a:rPr lang="en-CA" dirty="0" err="1" smtClean="0">
                <a:latin typeface="GOTHAM-BOOK" panose="02000504050000020004" pitchFamily="2" charset="0"/>
              </a:rPr>
              <a:t>défis</a:t>
            </a:r>
            <a:r>
              <a:rPr lang="en-CA" dirty="0" smtClean="0">
                <a:latin typeface="GOTHAM-BOOK" panose="02000504050000020004" pitchFamily="2" charset="0"/>
              </a:rPr>
              <a:t> </a:t>
            </a:r>
            <a:r>
              <a:rPr lang="en-CA" dirty="0">
                <a:latin typeface="GOTHAM-BOOK" panose="02000504050000020004" pitchFamily="2" charset="0"/>
              </a:rPr>
              <a:t>? Qui </a:t>
            </a:r>
            <a:r>
              <a:rPr lang="en-CA" dirty="0" err="1" smtClean="0">
                <a:latin typeface="GOTHAM-BOOK" panose="02000504050000020004" pitchFamily="2" charset="0"/>
              </a:rPr>
              <a:t>partage</a:t>
            </a:r>
            <a:r>
              <a:rPr lang="en-CA" dirty="0" smtClean="0">
                <a:latin typeface="GOTHAM-BOOK" panose="02000504050000020004" pitchFamily="2" charset="0"/>
              </a:rPr>
              <a:t> </a:t>
            </a:r>
            <a:r>
              <a:rPr lang="en-CA" dirty="0" err="1" smtClean="0">
                <a:latin typeface="GOTHAM-BOOK" panose="02000504050000020004" pitchFamily="2" charset="0"/>
              </a:rPr>
              <a:t>vos</a:t>
            </a:r>
            <a:r>
              <a:rPr lang="en-CA" dirty="0" smtClean="0">
                <a:latin typeface="GOTHAM-BOOK" panose="02000504050000020004" pitchFamily="2" charset="0"/>
              </a:rPr>
              <a:t> </a:t>
            </a:r>
            <a:r>
              <a:rPr lang="en-CA" dirty="0" err="1" smtClean="0">
                <a:latin typeface="GOTHAM-BOOK" panose="02000504050000020004" pitchFamily="2" charset="0"/>
              </a:rPr>
              <a:t>préoccupations</a:t>
            </a:r>
            <a:r>
              <a:rPr lang="en-CA" dirty="0" smtClean="0">
                <a:latin typeface="GOTHAM-BOOK" panose="02000504050000020004" pitchFamily="2" charset="0"/>
              </a:rPr>
              <a:t> </a:t>
            </a:r>
            <a:r>
              <a:rPr lang="en-CA" dirty="0">
                <a:latin typeface="GOTHAM-BOOK" panose="02000504050000020004" pitchFamily="2" charset="0"/>
              </a:rPr>
              <a:t>? Qui </a:t>
            </a:r>
            <a:r>
              <a:rPr lang="en-CA" dirty="0" err="1" smtClean="0">
                <a:latin typeface="GOTHAM-BOOK" panose="02000504050000020004" pitchFamily="2" charset="0"/>
              </a:rPr>
              <a:t>vous</a:t>
            </a:r>
            <a:r>
              <a:rPr lang="en-CA" dirty="0" smtClean="0">
                <a:latin typeface="GOTHAM-BOOK" panose="02000504050000020004" pitchFamily="2" charset="0"/>
              </a:rPr>
              <a:t> </a:t>
            </a:r>
            <a:r>
              <a:rPr lang="en-CA" dirty="0" err="1" smtClean="0">
                <a:latin typeface="GOTHAM-BOOK" panose="02000504050000020004" pitchFamily="2" charset="0"/>
              </a:rPr>
              <a:t>appuie</a:t>
            </a:r>
            <a:r>
              <a:rPr lang="en-CA" dirty="0" smtClean="0">
                <a:latin typeface="GOTHAM-BOOK" panose="02000504050000020004" pitchFamily="2" charset="0"/>
              </a:rPr>
              <a:t> et qui </a:t>
            </a:r>
            <a:r>
              <a:rPr lang="en-CA" dirty="0" err="1" smtClean="0">
                <a:latin typeface="GOTHAM-BOOK" panose="02000504050000020004" pitchFamily="2" charset="0"/>
              </a:rPr>
              <a:t>sont</a:t>
            </a:r>
            <a:r>
              <a:rPr lang="en-CA" dirty="0" smtClean="0">
                <a:latin typeface="GOTHAM-BOOK" panose="02000504050000020004" pitchFamily="2" charset="0"/>
              </a:rPr>
              <a:t> </a:t>
            </a:r>
            <a:r>
              <a:rPr lang="en-CA" dirty="0" err="1" smtClean="0">
                <a:latin typeface="GOTHAM-BOOK" panose="02000504050000020004" pitchFamily="2" charset="0"/>
              </a:rPr>
              <a:t>vos</a:t>
            </a:r>
            <a:r>
              <a:rPr lang="en-CA" dirty="0" smtClean="0">
                <a:latin typeface="GOTHAM-BOOK" panose="02000504050000020004" pitchFamily="2" charset="0"/>
              </a:rPr>
              <a:t> champions </a:t>
            </a:r>
            <a:r>
              <a:rPr lang="en-CA" dirty="0" err="1" smtClean="0">
                <a:latin typeface="GOTHAM-BOOK" panose="02000504050000020004" pitchFamily="2" charset="0"/>
              </a:rPr>
              <a:t>potentiels</a:t>
            </a:r>
            <a:r>
              <a:rPr lang="en-CA" dirty="0" smtClean="0">
                <a:latin typeface="GOTHAM-BOOK" panose="02000504050000020004" pitchFamily="2" charset="0"/>
              </a:rPr>
              <a:t>?</a:t>
            </a:r>
            <a:endParaRPr lang="en-CA" dirty="0">
              <a:latin typeface="GOTHAM-BOOK" panose="02000504050000020004" pitchFamily="2" charset="0"/>
            </a:endParaRPr>
          </a:p>
        </p:txBody>
      </p:sp>
      <p:pic>
        <p:nvPicPr>
          <p:cNvPr id="13" name="Content Placeholder 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4B09CF6E-3365-0558-A040-D534CB688D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9029" y="170849"/>
            <a:ext cx="2360874" cy="770254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2128628-5E2B-ABE6-DE3A-740439257CCE}"/>
              </a:ext>
            </a:extLst>
          </p:cNvPr>
          <p:cNvSpPr/>
          <p:nvPr/>
        </p:nvSpPr>
        <p:spPr>
          <a:xfrm>
            <a:off x="0" y="6492874"/>
            <a:ext cx="12192000" cy="365125"/>
          </a:xfrm>
          <a:prstGeom prst="rect">
            <a:avLst/>
          </a:prstGeom>
          <a:solidFill>
            <a:srgbClr val="D87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0E332D9-EF07-2B80-C165-4EFCEDAD5FC7}"/>
              </a:ext>
            </a:extLst>
          </p:cNvPr>
          <p:cNvSpPr/>
          <p:nvPr/>
        </p:nvSpPr>
        <p:spPr>
          <a:xfrm>
            <a:off x="0" y="6422639"/>
            <a:ext cx="12192000" cy="70235"/>
          </a:xfrm>
          <a:prstGeom prst="rect">
            <a:avLst/>
          </a:prstGeom>
          <a:solidFill>
            <a:srgbClr val="4737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7" name="Slide Number Placeholder 7">
            <a:extLst>
              <a:ext uri="{FF2B5EF4-FFF2-40B4-BE49-F238E27FC236}">
                <a16:creationId xmlns:a16="http://schemas.microsoft.com/office/drawing/2014/main" id="{5D658267-E8AB-F418-8322-E26D14DCC9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37866" y="6457756"/>
            <a:ext cx="2743200" cy="365125"/>
          </a:xfrm>
        </p:spPr>
        <p:txBody>
          <a:bodyPr/>
          <a:lstStyle/>
          <a:p>
            <a:fld id="{5393A5F9-4C54-F143-8B96-3BAB322EF18A}" type="slidenum">
              <a:rPr lang="en-CA" sz="1400" b="1" smtClean="0">
                <a:solidFill>
                  <a:schemeClr val="bg1"/>
                </a:solidFill>
                <a:latin typeface="GOTHAM-BOOK" panose="02000504050000020004" pitchFamily="2" charset="0"/>
              </a:rPr>
              <a:t>3</a:t>
            </a:fld>
            <a:endParaRPr lang="en-CA" sz="1400" b="1" dirty="0">
              <a:solidFill>
                <a:schemeClr val="bg1"/>
              </a:solidFill>
              <a:latin typeface="GOTHAM-BOOK" panose="0200050405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25825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4B09CF6E-3365-0558-A040-D534CB688D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9029" y="170849"/>
            <a:ext cx="2360874" cy="77025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FC38845-A624-0AB0-F104-EAA9DD8383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07656"/>
            <a:ext cx="10515600" cy="1325563"/>
          </a:xfrm>
        </p:spPr>
        <p:txBody>
          <a:bodyPr>
            <a:normAutofit/>
          </a:bodyPr>
          <a:lstStyle/>
          <a:p>
            <a:r>
              <a:rPr lang="en-CA" sz="4000" b="1" dirty="0" err="1">
                <a:solidFill>
                  <a:srgbClr val="D87529"/>
                </a:solidFill>
                <a:latin typeface="GOTHAM-BOOK" panose="02000504050000020004" pitchFamily="2" charset="0"/>
              </a:rPr>
              <a:t>Communiquez</a:t>
            </a:r>
            <a:r>
              <a:rPr lang="en-CA" sz="4000" b="1" dirty="0">
                <a:solidFill>
                  <a:srgbClr val="D87529"/>
                </a:solidFill>
                <a:latin typeface="GOTHAM-BOOK" panose="02000504050000020004" pitchFamily="2" charset="0"/>
              </a:rPr>
              <a:t> </a:t>
            </a:r>
            <a:r>
              <a:rPr lang="en-CA" sz="4000" b="1" dirty="0" err="1">
                <a:solidFill>
                  <a:srgbClr val="D87529"/>
                </a:solidFill>
                <a:latin typeface="GOTHAM-BOOK" panose="02000504050000020004" pitchFamily="2" charset="0"/>
              </a:rPr>
              <a:t>clairement</a:t>
            </a:r>
            <a:r>
              <a:rPr lang="en-CA" sz="4000" b="1" dirty="0">
                <a:solidFill>
                  <a:srgbClr val="D87529"/>
                </a:solidFill>
                <a:latin typeface="GOTHAM-BOOK" panose="02000504050000020004" pitchFamily="2" charset="0"/>
              </a:rPr>
              <a:t> </a:t>
            </a:r>
            <a:r>
              <a:rPr lang="en-CA" sz="4000" b="1" dirty="0" err="1">
                <a:solidFill>
                  <a:srgbClr val="D87529"/>
                </a:solidFill>
                <a:latin typeface="GOTHAM-BOOK" panose="02000504050000020004" pitchFamily="2" charset="0"/>
              </a:rPr>
              <a:t>votre</a:t>
            </a:r>
            <a:r>
              <a:rPr lang="en-CA" sz="4000" b="1" dirty="0">
                <a:solidFill>
                  <a:srgbClr val="D87529"/>
                </a:solidFill>
                <a:latin typeface="GOTHAM-BOOK" panose="02000504050000020004" pitchFamily="2" charset="0"/>
              </a:rPr>
              <a:t> message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8226A1-D9E8-F432-6037-22754A8F8A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078980" cy="4351338"/>
          </a:xfrm>
        </p:spPr>
        <p:txBody>
          <a:bodyPr>
            <a:normAutofit fontScale="92500"/>
          </a:bodyPr>
          <a:lstStyle/>
          <a:p>
            <a:r>
              <a:rPr lang="en-CA" dirty="0" err="1" smtClean="0">
                <a:latin typeface="GOTHAM-BOOK" panose="02000504050000020004" pitchFamily="2" charset="0"/>
              </a:rPr>
              <a:t>Élaborez</a:t>
            </a:r>
            <a:r>
              <a:rPr lang="en-CA" dirty="0" smtClean="0">
                <a:latin typeface="GOTHAM-BOOK" panose="02000504050000020004" pitchFamily="2" charset="0"/>
              </a:rPr>
              <a:t> un message </a:t>
            </a:r>
            <a:r>
              <a:rPr lang="en-CA" dirty="0" err="1" smtClean="0">
                <a:latin typeface="GOTHAM-BOOK" panose="02000504050000020004" pitchFamily="2" charset="0"/>
              </a:rPr>
              <a:t>crédible</a:t>
            </a:r>
            <a:r>
              <a:rPr lang="en-CA" dirty="0" smtClean="0">
                <a:latin typeface="GOTHAM-BOOK" panose="02000504050000020004" pitchFamily="2" charset="0"/>
              </a:rPr>
              <a:t> et </a:t>
            </a:r>
            <a:r>
              <a:rPr lang="en-CA" dirty="0" err="1" smtClean="0">
                <a:latin typeface="GOTHAM-BOOK" panose="02000504050000020004" pitchFamily="2" charset="0"/>
              </a:rPr>
              <a:t>convaincant</a:t>
            </a:r>
            <a:endParaRPr lang="en-CA" dirty="0">
              <a:latin typeface="GOTHAM-BOOK" panose="02000504050000020004" pitchFamily="2" charset="0"/>
            </a:endParaRPr>
          </a:p>
          <a:p>
            <a:r>
              <a:rPr lang="en-CA" dirty="0" err="1" smtClean="0">
                <a:latin typeface="GOTHAM-BOOK" panose="02000504050000020004" pitchFamily="2" charset="0"/>
              </a:rPr>
              <a:t>Formule</a:t>
            </a:r>
            <a:r>
              <a:rPr lang="en-CA" dirty="0" err="1">
                <a:latin typeface="GOTHAM-BOOK" panose="02000504050000020004" pitchFamily="2" charset="0"/>
              </a:rPr>
              <a:t>z</a:t>
            </a:r>
            <a:r>
              <a:rPr lang="en-CA" dirty="0" smtClean="0">
                <a:latin typeface="GOTHAM-BOOK" panose="02000504050000020004" pitchFamily="2" charset="0"/>
              </a:rPr>
              <a:t> </a:t>
            </a:r>
            <a:r>
              <a:rPr lang="en-CA" dirty="0" err="1" smtClean="0">
                <a:latin typeface="GOTHAM-BOOK" panose="02000504050000020004" pitchFamily="2" charset="0"/>
              </a:rPr>
              <a:t>clairement</a:t>
            </a:r>
            <a:r>
              <a:rPr lang="en-CA" dirty="0" smtClean="0">
                <a:latin typeface="GOTHAM-BOOK" panose="02000504050000020004" pitchFamily="2" charset="0"/>
              </a:rPr>
              <a:t> </a:t>
            </a:r>
            <a:r>
              <a:rPr lang="en-CA" dirty="0" err="1" smtClean="0">
                <a:latin typeface="GOTHAM-BOOK" panose="02000504050000020004" pitchFamily="2" charset="0"/>
              </a:rPr>
              <a:t>vos</a:t>
            </a:r>
            <a:r>
              <a:rPr lang="en-CA" dirty="0" smtClean="0">
                <a:latin typeface="GOTHAM-BOOK" panose="02000504050000020004" pitchFamily="2" charset="0"/>
              </a:rPr>
              <a:t> </a:t>
            </a:r>
            <a:r>
              <a:rPr lang="en-CA" dirty="0" err="1" smtClean="0">
                <a:latin typeface="GOTHAM-BOOK" panose="02000504050000020004" pitchFamily="2" charset="0"/>
              </a:rPr>
              <a:t>demandes</a:t>
            </a:r>
            <a:r>
              <a:rPr lang="en-CA" dirty="0" smtClean="0">
                <a:latin typeface="GOTHAM-BOOK" panose="02000504050000020004" pitchFamily="2" charset="0"/>
              </a:rPr>
              <a:t> qui </a:t>
            </a:r>
            <a:r>
              <a:rPr lang="en-CA" dirty="0" err="1" smtClean="0">
                <a:latin typeface="GOTHAM-BOOK" panose="02000504050000020004" pitchFamily="2" charset="0"/>
              </a:rPr>
              <a:t>peuvent</a:t>
            </a:r>
            <a:r>
              <a:rPr lang="en-CA" dirty="0" smtClean="0">
                <a:latin typeface="GOTHAM-BOOK" panose="02000504050000020004" pitchFamily="2" charset="0"/>
              </a:rPr>
              <a:t> </a:t>
            </a:r>
            <a:r>
              <a:rPr lang="en-CA" dirty="0" err="1" smtClean="0">
                <a:latin typeface="GOTHAM-BOOK" panose="02000504050000020004" pitchFamily="2" charset="0"/>
              </a:rPr>
              <a:t>être</a:t>
            </a:r>
            <a:r>
              <a:rPr lang="en-CA" dirty="0" smtClean="0">
                <a:latin typeface="GOTHAM-BOOK" panose="02000504050000020004" pitchFamily="2" charset="0"/>
              </a:rPr>
              <a:t>  </a:t>
            </a:r>
            <a:r>
              <a:rPr lang="en-CA" dirty="0" err="1" smtClean="0">
                <a:latin typeface="GOTHAM-BOOK" panose="02000504050000020004" pitchFamily="2" charset="0"/>
              </a:rPr>
              <a:t>expliquées</a:t>
            </a:r>
            <a:r>
              <a:rPr lang="en-CA" dirty="0" smtClean="0">
                <a:latin typeface="GOTHAM-BOOK" panose="02000504050000020004" pitchFamily="2" charset="0"/>
              </a:rPr>
              <a:t> </a:t>
            </a:r>
            <a:r>
              <a:rPr lang="en-CA" dirty="0" err="1">
                <a:latin typeface="GOTHAM-BOOK" panose="02000504050000020004" pitchFamily="2" charset="0"/>
              </a:rPr>
              <a:t>en</a:t>
            </a:r>
            <a:r>
              <a:rPr lang="en-CA" dirty="0">
                <a:latin typeface="GOTHAM-BOOK" panose="02000504050000020004" pitchFamily="2" charset="0"/>
              </a:rPr>
              <a:t> </a:t>
            </a:r>
            <a:r>
              <a:rPr lang="en-CA" dirty="0" err="1">
                <a:latin typeface="GOTHAM-BOOK" panose="02000504050000020004" pitchFamily="2" charset="0"/>
              </a:rPr>
              <a:t>quelques</a:t>
            </a:r>
            <a:r>
              <a:rPr lang="en-CA" dirty="0">
                <a:latin typeface="GOTHAM-BOOK" panose="02000504050000020004" pitchFamily="2" charset="0"/>
              </a:rPr>
              <a:t> </a:t>
            </a:r>
            <a:r>
              <a:rPr lang="en-CA" dirty="0" err="1" smtClean="0">
                <a:latin typeface="GOTHAM-BOOK" panose="02000504050000020004" pitchFamily="2" charset="0"/>
              </a:rPr>
              <a:t>courtes</a:t>
            </a:r>
            <a:r>
              <a:rPr lang="en-CA" dirty="0" smtClean="0">
                <a:latin typeface="GOTHAM-BOOK" panose="02000504050000020004" pitchFamily="2" charset="0"/>
              </a:rPr>
              <a:t> phrases</a:t>
            </a:r>
            <a:endParaRPr lang="en-CA" dirty="0">
              <a:latin typeface="GOTHAM-BOOK" panose="02000504050000020004" pitchFamily="2" charset="0"/>
            </a:endParaRPr>
          </a:p>
          <a:p>
            <a:r>
              <a:rPr lang="en-CA" dirty="0" err="1" smtClean="0">
                <a:latin typeface="GOTHAM-BOOK" panose="02000504050000020004" pitchFamily="2" charset="0"/>
              </a:rPr>
              <a:t>Développez</a:t>
            </a:r>
            <a:r>
              <a:rPr lang="en-CA" dirty="0" smtClean="0">
                <a:latin typeface="GOTHAM-BOOK" panose="02000504050000020004" pitchFamily="2" charset="0"/>
              </a:rPr>
              <a:t> </a:t>
            </a:r>
            <a:r>
              <a:rPr lang="en-CA" dirty="0" err="1" smtClean="0">
                <a:latin typeface="GOTHAM-BOOK" panose="02000504050000020004" pitchFamily="2" charset="0"/>
              </a:rPr>
              <a:t>une</a:t>
            </a:r>
            <a:r>
              <a:rPr lang="en-CA" dirty="0" smtClean="0">
                <a:latin typeface="GOTHAM-BOOK" panose="02000504050000020004" pitchFamily="2" charset="0"/>
              </a:rPr>
              <a:t> </a:t>
            </a:r>
            <a:r>
              <a:rPr lang="en-CA" dirty="0" err="1" smtClean="0">
                <a:latin typeface="GOTHAM-BOOK" panose="02000504050000020004" pitchFamily="2" charset="0"/>
              </a:rPr>
              <a:t>présentation</a:t>
            </a:r>
            <a:r>
              <a:rPr lang="en-CA" dirty="0" smtClean="0">
                <a:latin typeface="GOTHAM-BOOK" panose="02000504050000020004" pitchFamily="2" charset="0"/>
              </a:rPr>
              <a:t> concise et </a:t>
            </a:r>
            <a:r>
              <a:rPr lang="en-CA" dirty="0" err="1" smtClean="0">
                <a:latin typeface="GOTHAM-BOOK" panose="02000504050000020004" pitchFamily="2" charset="0"/>
              </a:rPr>
              <a:t>planifiez</a:t>
            </a:r>
            <a:r>
              <a:rPr lang="en-CA" dirty="0" smtClean="0">
                <a:latin typeface="GOTHAM-BOOK" panose="02000504050000020004" pitchFamily="2" charset="0"/>
              </a:rPr>
              <a:t> des documents à </a:t>
            </a:r>
            <a:r>
              <a:rPr lang="en-CA" dirty="0" err="1" smtClean="0">
                <a:latin typeface="GOTHAM-BOOK" panose="02000504050000020004" pitchFamily="2" charset="0"/>
              </a:rPr>
              <a:t>partager</a:t>
            </a:r>
            <a:r>
              <a:rPr lang="en-CA" dirty="0" smtClean="0">
                <a:latin typeface="GOTHAM-BOOK" panose="02000504050000020004" pitchFamily="2" charset="0"/>
              </a:rPr>
              <a:t> à </a:t>
            </a:r>
            <a:r>
              <a:rPr lang="en-CA" dirty="0" err="1" smtClean="0">
                <a:latin typeface="GOTHAM-BOOK" panose="02000504050000020004" pitchFamily="2" charset="0"/>
              </a:rPr>
              <a:t>votre</a:t>
            </a:r>
            <a:r>
              <a:rPr lang="en-CA" dirty="0" smtClean="0">
                <a:latin typeface="GOTHAM-BOOK" panose="02000504050000020004" pitchFamily="2" charset="0"/>
              </a:rPr>
              <a:t> </a:t>
            </a:r>
            <a:r>
              <a:rPr lang="en-CA" dirty="0" err="1" smtClean="0">
                <a:latin typeface="GOTHAM-BOOK" panose="02000504050000020004" pitchFamily="2" charset="0"/>
              </a:rPr>
              <a:t>auditoire</a:t>
            </a:r>
            <a:endParaRPr lang="en-CA" dirty="0">
              <a:latin typeface="GOTHAM-BOOK" panose="02000504050000020004" pitchFamily="2" charset="0"/>
            </a:endParaRPr>
          </a:p>
          <a:p>
            <a:r>
              <a:rPr lang="en-CA" dirty="0" err="1" smtClean="0">
                <a:latin typeface="GOTHAM-BOOK" panose="02000504050000020004" pitchFamily="2" charset="0"/>
              </a:rPr>
              <a:t>Utilisez</a:t>
            </a:r>
            <a:r>
              <a:rPr lang="en-CA" dirty="0" smtClean="0">
                <a:latin typeface="GOTHAM-BOOK" panose="02000504050000020004" pitchFamily="2" charset="0"/>
              </a:rPr>
              <a:t> </a:t>
            </a:r>
            <a:r>
              <a:rPr lang="en-CA" dirty="0" err="1">
                <a:latin typeface="GOTHAM-BOOK" panose="02000504050000020004" pitchFamily="2" charset="0"/>
              </a:rPr>
              <a:t>efficacement</a:t>
            </a:r>
            <a:r>
              <a:rPr lang="en-CA" dirty="0">
                <a:latin typeface="GOTHAM-BOOK" panose="02000504050000020004" pitchFamily="2" charset="0"/>
              </a:rPr>
              <a:t> les </a:t>
            </a:r>
            <a:r>
              <a:rPr lang="en-CA" dirty="0" err="1">
                <a:latin typeface="GOTHAM-BOOK" panose="02000504050000020004" pitchFamily="2" charset="0"/>
              </a:rPr>
              <a:t>données</a:t>
            </a:r>
            <a:r>
              <a:rPr lang="en-CA" dirty="0">
                <a:latin typeface="GOTHAM-BOOK" panose="02000504050000020004" pitchFamily="2" charset="0"/>
              </a:rPr>
              <a:t> (sondages, </a:t>
            </a:r>
            <a:r>
              <a:rPr lang="en-CA" dirty="0" err="1">
                <a:latin typeface="GOTHAM-BOOK" panose="02000504050000020004" pitchFamily="2" charset="0"/>
              </a:rPr>
              <a:t>enquêtes</a:t>
            </a:r>
            <a:r>
              <a:rPr lang="en-CA" dirty="0">
                <a:latin typeface="GOTHAM-BOOK" panose="02000504050000020004" pitchFamily="2" charset="0"/>
              </a:rPr>
              <a:t>, </a:t>
            </a:r>
            <a:r>
              <a:rPr lang="en-CA" dirty="0" err="1">
                <a:latin typeface="GOTHAM-BOOK" panose="02000504050000020004" pitchFamily="2" charset="0"/>
              </a:rPr>
              <a:t>statistiques</a:t>
            </a:r>
            <a:r>
              <a:rPr lang="en-CA" dirty="0">
                <a:latin typeface="GOTHAM-BOOK" panose="02000504050000020004" pitchFamily="2" charset="0"/>
              </a:rPr>
              <a:t>, études, </a:t>
            </a:r>
            <a:r>
              <a:rPr lang="en-CA" dirty="0" err="1">
                <a:latin typeface="GOTHAM-BOOK" panose="02000504050000020004" pitchFamily="2" charset="0"/>
              </a:rPr>
              <a:t>preuves</a:t>
            </a:r>
            <a:r>
              <a:rPr lang="en-CA" dirty="0">
                <a:latin typeface="GOTHAM-BOOK" panose="02000504050000020004" pitchFamily="2" charset="0"/>
              </a:rPr>
              <a:t> tierces </a:t>
            </a:r>
            <a:r>
              <a:rPr lang="en-CA" dirty="0" err="1">
                <a:latin typeface="GOTHAM-BOOK" panose="02000504050000020004" pitchFamily="2" charset="0"/>
              </a:rPr>
              <a:t>crédibles</a:t>
            </a:r>
            <a:r>
              <a:rPr lang="en-CA" dirty="0" smtClean="0">
                <a:latin typeface="GOTHAM-BOOK" panose="02000504050000020004" pitchFamily="2" charset="0"/>
              </a:rPr>
              <a:t>)</a:t>
            </a:r>
            <a:endParaRPr lang="en-CA" dirty="0">
              <a:latin typeface="GOTHAM-BOOK" panose="02000504050000020004" pitchFamily="2" charset="0"/>
            </a:endParaRPr>
          </a:p>
          <a:p>
            <a:r>
              <a:rPr lang="en-CA" dirty="0">
                <a:latin typeface="GOTHAM-BOOK" panose="02000504050000020004" pitchFamily="2" charset="0"/>
              </a:rPr>
              <a:t>Ne </a:t>
            </a:r>
            <a:r>
              <a:rPr lang="en-CA" dirty="0" err="1">
                <a:latin typeface="GOTHAM-BOOK" panose="02000504050000020004" pitchFamily="2" charset="0"/>
              </a:rPr>
              <a:t>minimisez</a:t>
            </a:r>
            <a:r>
              <a:rPr lang="en-CA" dirty="0">
                <a:latin typeface="GOTHAM-BOOK" panose="02000504050000020004" pitchFamily="2" charset="0"/>
              </a:rPr>
              <a:t> pas </a:t>
            </a:r>
            <a:r>
              <a:rPr lang="en-CA" dirty="0" err="1">
                <a:latin typeface="GOTHAM-BOOK" panose="02000504050000020004" pitchFamily="2" charset="0"/>
              </a:rPr>
              <a:t>votre</a:t>
            </a:r>
            <a:r>
              <a:rPr lang="en-CA" dirty="0">
                <a:latin typeface="GOTHAM-BOOK" panose="02000504050000020004" pitchFamily="2" charset="0"/>
              </a:rPr>
              <a:t> expertise. </a:t>
            </a:r>
            <a:r>
              <a:rPr lang="en-CA" dirty="0" err="1">
                <a:latin typeface="GOTHAM-BOOK" panose="02000504050000020004" pitchFamily="2" charset="0"/>
              </a:rPr>
              <a:t>Personne</a:t>
            </a:r>
            <a:r>
              <a:rPr lang="en-CA" dirty="0">
                <a:latin typeface="GOTHAM-BOOK" panose="02000504050000020004" pitchFamily="2" charset="0"/>
              </a:rPr>
              <a:t> au </a:t>
            </a:r>
            <a:r>
              <a:rPr lang="en-CA" dirty="0" err="1">
                <a:latin typeface="GOTHAM-BOOK" panose="02000504050000020004" pitchFamily="2" charset="0"/>
              </a:rPr>
              <a:t>gouvernement</a:t>
            </a:r>
            <a:r>
              <a:rPr lang="en-CA" dirty="0">
                <a:latin typeface="GOTHAM-BOOK" panose="02000504050000020004" pitchFamily="2" charset="0"/>
              </a:rPr>
              <a:t> ne </a:t>
            </a:r>
            <a:r>
              <a:rPr lang="en-CA" dirty="0" err="1">
                <a:latin typeface="GOTHAM-BOOK" panose="02000504050000020004" pitchFamily="2" charset="0"/>
              </a:rPr>
              <a:t>connaît</a:t>
            </a:r>
            <a:r>
              <a:rPr lang="en-CA" dirty="0">
                <a:latin typeface="GOTHAM-BOOK" panose="02000504050000020004" pitchFamily="2" charset="0"/>
              </a:rPr>
              <a:t> </a:t>
            </a:r>
            <a:r>
              <a:rPr lang="en-CA" dirty="0" err="1">
                <a:latin typeface="GOTHAM-BOOK" panose="02000504050000020004" pitchFamily="2" charset="0"/>
              </a:rPr>
              <a:t>mieux</a:t>
            </a:r>
            <a:r>
              <a:rPr lang="en-CA" dirty="0">
                <a:latin typeface="GOTHAM-BOOK" panose="02000504050000020004" pitchFamily="2" charset="0"/>
              </a:rPr>
              <a:t> </a:t>
            </a:r>
            <a:r>
              <a:rPr lang="en-CA" dirty="0" err="1">
                <a:latin typeface="GOTHAM-BOOK" panose="02000504050000020004" pitchFamily="2" charset="0"/>
              </a:rPr>
              <a:t>votre</a:t>
            </a:r>
            <a:r>
              <a:rPr lang="en-CA" dirty="0">
                <a:latin typeface="GOTHAM-BOOK" panose="02000504050000020004" pitchFamily="2" charset="0"/>
              </a:rPr>
              <a:t> </a:t>
            </a:r>
            <a:r>
              <a:rPr lang="en-CA" dirty="0" err="1">
                <a:latin typeface="GOTHAM-BOOK" panose="02000504050000020004" pitchFamily="2" charset="0"/>
              </a:rPr>
              <a:t>entreprise</a:t>
            </a:r>
            <a:r>
              <a:rPr lang="en-CA" dirty="0">
                <a:latin typeface="GOTHAM-BOOK" panose="02000504050000020004" pitchFamily="2" charset="0"/>
              </a:rPr>
              <a:t> que </a:t>
            </a:r>
            <a:r>
              <a:rPr lang="en-CA" dirty="0" err="1" smtClean="0">
                <a:latin typeface="GOTHAM-BOOK" panose="02000504050000020004" pitchFamily="2" charset="0"/>
              </a:rPr>
              <a:t>vous</a:t>
            </a:r>
            <a:r>
              <a:rPr lang="en-CA" dirty="0" smtClean="0">
                <a:latin typeface="GOTHAM-BOOK" panose="02000504050000020004" pitchFamily="2" charset="0"/>
              </a:rPr>
              <a:t>.</a:t>
            </a:r>
            <a:endParaRPr lang="en-CA" dirty="0">
              <a:latin typeface="GOTHAM-BOOK" panose="02000504050000020004" pitchFamily="2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2128628-5E2B-ABE6-DE3A-740439257CCE}"/>
              </a:ext>
            </a:extLst>
          </p:cNvPr>
          <p:cNvSpPr/>
          <p:nvPr/>
        </p:nvSpPr>
        <p:spPr>
          <a:xfrm>
            <a:off x="0" y="6492874"/>
            <a:ext cx="12192000" cy="365125"/>
          </a:xfrm>
          <a:prstGeom prst="rect">
            <a:avLst/>
          </a:prstGeom>
          <a:solidFill>
            <a:srgbClr val="D87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0E332D9-EF07-2B80-C165-4EFCEDAD5FC7}"/>
              </a:ext>
            </a:extLst>
          </p:cNvPr>
          <p:cNvSpPr/>
          <p:nvPr/>
        </p:nvSpPr>
        <p:spPr>
          <a:xfrm>
            <a:off x="0" y="6422639"/>
            <a:ext cx="12192000" cy="70235"/>
          </a:xfrm>
          <a:prstGeom prst="rect">
            <a:avLst/>
          </a:prstGeom>
          <a:solidFill>
            <a:srgbClr val="4737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7" name="Slide Number Placeholder 7">
            <a:extLst>
              <a:ext uri="{FF2B5EF4-FFF2-40B4-BE49-F238E27FC236}">
                <a16:creationId xmlns:a16="http://schemas.microsoft.com/office/drawing/2014/main" id="{5D658267-E8AB-F418-8322-E26D14DCC9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37866" y="6457756"/>
            <a:ext cx="2743200" cy="365125"/>
          </a:xfrm>
        </p:spPr>
        <p:txBody>
          <a:bodyPr/>
          <a:lstStyle/>
          <a:p>
            <a:fld id="{5393A5F9-4C54-F143-8B96-3BAB322EF18A}" type="slidenum">
              <a:rPr lang="en-CA" sz="1400" b="1" smtClean="0">
                <a:solidFill>
                  <a:schemeClr val="bg1"/>
                </a:solidFill>
                <a:latin typeface="GOTHAM-BOOK" panose="02000504050000020004" pitchFamily="2" charset="0"/>
              </a:rPr>
              <a:t>4</a:t>
            </a:fld>
            <a:endParaRPr lang="en-CA" sz="1400" b="1" dirty="0">
              <a:solidFill>
                <a:schemeClr val="bg1"/>
              </a:solidFill>
              <a:latin typeface="GOTHAM-BOOK" panose="02000504050000020004" pitchFamily="2" charset="0"/>
            </a:endParaRPr>
          </a:p>
        </p:txBody>
      </p:sp>
      <p:pic>
        <p:nvPicPr>
          <p:cNvPr id="5" name="Picture 4" descr="A group of people sitting at a table with microphones in front of a flag&#10;&#10;Description automatically generated with medium confidence">
            <a:extLst>
              <a:ext uri="{FF2B5EF4-FFF2-40B4-BE49-F238E27FC236}">
                <a16:creationId xmlns:a16="http://schemas.microsoft.com/office/drawing/2014/main" id="{43B7CDB2-7C34-FA4C-F14E-777B4B0E898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33" t="15491" r="24183"/>
          <a:stretch/>
        </p:blipFill>
        <p:spPr>
          <a:xfrm>
            <a:off x="8188849" y="2246757"/>
            <a:ext cx="3688080" cy="2870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7948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C38845-A624-0AB0-F104-EAA9DD8383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b="1" dirty="0" err="1">
                <a:solidFill>
                  <a:srgbClr val="D87529"/>
                </a:solidFill>
                <a:latin typeface="GOTHAM-BOOK" panose="02000504050000020004" pitchFamily="2" charset="0"/>
              </a:rPr>
              <a:t>Médias</a:t>
            </a:r>
            <a:r>
              <a:rPr lang="en-CA" b="1" dirty="0">
                <a:solidFill>
                  <a:srgbClr val="D87529"/>
                </a:solidFill>
                <a:latin typeface="GOTHAM-BOOK" panose="02000504050000020004" pitchFamily="2" charset="0"/>
              </a:rPr>
              <a:t> et </a:t>
            </a:r>
            <a:r>
              <a:rPr lang="en-CA" b="1" dirty="0" err="1">
                <a:solidFill>
                  <a:srgbClr val="D87529"/>
                </a:solidFill>
                <a:latin typeface="GOTHAM-BOOK" panose="02000504050000020004" pitchFamily="2" charset="0"/>
              </a:rPr>
              <a:t>réseaux</a:t>
            </a:r>
            <a:r>
              <a:rPr lang="en-CA" b="1" dirty="0">
                <a:solidFill>
                  <a:srgbClr val="D87529"/>
                </a:solidFill>
                <a:latin typeface="GOTHAM-BOOK" panose="02000504050000020004" pitchFamily="2" charset="0"/>
              </a:rPr>
              <a:t> </a:t>
            </a:r>
            <a:r>
              <a:rPr lang="en-CA" b="1" dirty="0" err="1">
                <a:solidFill>
                  <a:srgbClr val="D87529"/>
                </a:solidFill>
                <a:latin typeface="GOTHAM-BOOK" panose="02000504050000020004" pitchFamily="2" charset="0"/>
              </a:rPr>
              <a:t>sociaux</a:t>
            </a:r>
            <a:endParaRPr lang="en-CA" b="1" dirty="0">
              <a:solidFill>
                <a:srgbClr val="D87529"/>
              </a:solidFill>
              <a:latin typeface="GOTHAM-BOOK" panose="02000504050000020004" pitchFamily="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8226A1-D9E8-F432-6037-22754A8F8A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315200" cy="4351338"/>
          </a:xfrm>
        </p:spPr>
        <p:txBody>
          <a:bodyPr>
            <a:normAutofit/>
          </a:bodyPr>
          <a:lstStyle/>
          <a:p>
            <a:r>
              <a:rPr lang="en-CA" dirty="0" smtClean="0">
                <a:latin typeface="GOTHAM-BOOK" panose="02000504050000020004" pitchFamily="2" charset="0"/>
              </a:rPr>
              <a:t>Les relations </a:t>
            </a:r>
            <a:r>
              <a:rPr lang="en-CA" dirty="0" err="1">
                <a:latin typeface="GOTHAM-BOOK" panose="02000504050000020004" pitchFamily="2" charset="0"/>
              </a:rPr>
              <a:t>gouvernementales</a:t>
            </a:r>
            <a:r>
              <a:rPr lang="en-CA" dirty="0">
                <a:latin typeface="GOTHAM-BOOK" panose="02000504050000020004" pitchFamily="2" charset="0"/>
              </a:rPr>
              <a:t> </a:t>
            </a:r>
            <a:r>
              <a:rPr lang="en-CA" dirty="0" smtClean="0">
                <a:latin typeface="GOTHAM-BOOK" panose="02000504050000020004" pitchFamily="2" charset="0"/>
              </a:rPr>
              <a:t>par </a:t>
            </a:r>
            <a:r>
              <a:rPr lang="en-CA" dirty="0" err="1" smtClean="0">
                <a:latin typeface="GOTHAM-BOOK" panose="02000504050000020004" pitchFamily="2" charset="0"/>
              </a:rPr>
              <a:t>l’entremise</a:t>
            </a:r>
            <a:r>
              <a:rPr lang="en-CA" dirty="0" smtClean="0">
                <a:latin typeface="GOTHAM-BOOK" panose="02000504050000020004" pitchFamily="2" charset="0"/>
              </a:rPr>
              <a:t> des  </a:t>
            </a:r>
            <a:r>
              <a:rPr lang="en-CA" dirty="0">
                <a:latin typeface="GOTHAM-BOOK" panose="02000504050000020004" pitchFamily="2" charset="0"/>
              </a:rPr>
              <a:t>relations </a:t>
            </a:r>
            <a:r>
              <a:rPr lang="en-CA" dirty="0" err="1" smtClean="0">
                <a:latin typeface="GOTHAM-BOOK" panose="02000504050000020004" pitchFamily="2" charset="0"/>
              </a:rPr>
              <a:t>publiques</a:t>
            </a:r>
            <a:endParaRPr lang="en-CA" dirty="0">
              <a:latin typeface="GOTHAM-BOOK" panose="02000504050000020004" pitchFamily="2" charset="0"/>
            </a:endParaRPr>
          </a:p>
          <a:p>
            <a:r>
              <a:rPr lang="en-CA" dirty="0" err="1">
                <a:latin typeface="GOTHAM-BOOK" panose="02000504050000020004" pitchFamily="2" charset="0"/>
              </a:rPr>
              <a:t>Utilisez</a:t>
            </a:r>
            <a:r>
              <a:rPr lang="en-CA" dirty="0">
                <a:latin typeface="GOTHAM-BOOK" panose="02000504050000020004" pitchFamily="2" charset="0"/>
              </a:rPr>
              <a:t> les </a:t>
            </a:r>
            <a:r>
              <a:rPr lang="en-CA" dirty="0" err="1">
                <a:latin typeface="GOTHAM-BOOK" panose="02000504050000020004" pitchFamily="2" charset="0"/>
              </a:rPr>
              <a:t>médias</a:t>
            </a:r>
            <a:r>
              <a:rPr lang="en-CA" dirty="0">
                <a:latin typeface="GOTHAM-BOOK" panose="02000504050000020004" pitchFamily="2" charset="0"/>
              </a:rPr>
              <a:t> et les </a:t>
            </a:r>
            <a:r>
              <a:rPr lang="en-CA" dirty="0" err="1">
                <a:latin typeface="GOTHAM-BOOK" panose="02000504050000020004" pitchFamily="2" charset="0"/>
              </a:rPr>
              <a:t>médias</a:t>
            </a:r>
            <a:r>
              <a:rPr lang="en-CA" dirty="0">
                <a:latin typeface="GOTHAM-BOOK" panose="02000504050000020004" pitchFamily="2" charset="0"/>
              </a:rPr>
              <a:t> </a:t>
            </a:r>
            <a:r>
              <a:rPr lang="en-CA" dirty="0" err="1">
                <a:latin typeface="GOTHAM-BOOK" panose="02000504050000020004" pitchFamily="2" charset="0"/>
              </a:rPr>
              <a:t>sociaux</a:t>
            </a:r>
            <a:r>
              <a:rPr lang="en-CA" dirty="0">
                <a:latin typeface="GOTHAM-BOOK" panose="02000504050000020004" pitchFamily="2" charset="0"/>
              </a:rPr>
              <a:t> pour </a:t>
            </a:r>
            <a:r>
              <a:rPr lang="en-CA" dirty="0" err="1" smtClean="0">
                <a:latin typeface="GOTHAM-BOOK" panose="02000504050000020004" pitchFamily="2" charset="0"/>
              </a:rPr>
              <a:t>expliquer</a:t>
            </a:r>
            <a:r>
              <a:rPr lang="en-CA" dirty="0" smtClean="0">
                <a:latin typeface="GOTHAM-BOOK" panose="02000504050000020004" pitchFamily="2" charset="0"/>
              </a:rPr>
              <a:t> </a:t>
            </a:r>
            <a:r>
              <a:rPr lang="en-CA" dirty="0" err="1" smtClean="0">
                <a:latin typeface="GOTHAM-BOOK" panose="02000504050000020004" pitchFamily="2" charset="0"/>
              </a:rPr>
              <a:t>vos</a:t>
            </a:r>
            <a:r>
              <a:rPr lang="en-CA" dirty="0" smtClean="0">
                <a:latin typeface="GOTHAM-BOOK" panose="02000504050000020004" pitchFamily="2" charset="0"/>
              </a:rPr>
              <a:t> </a:t>
            </a:r>
            <a:r>
              <a:rPr lang="en-CA" dirty="0" err="1" smtClean="0">
                <a:latin typeface="GOTHAM-BOOK" panose="02000504050000020004" pitchFamily="2" charset="0"/>
              </a:rPr>
              <a:t>enjeux</a:t>
            </a:r>
            <a:endParaRPr lang="en-CA" dirty="0">
              <a:latin typeface="GOTHAM-BOOK" panose="02000504050000020004" pitchFamily="2" charset="0"/>
            </a:endParaRPr>
          </a:p>
          <a:p>
            <a:r>
              <a:rPr lang="en-CA" dirty="0" err="1" smtClean="0">
                <a:latin typeface="GOTHAM-BOOK" panose="02000504050000020004" pitchFamily="2" charset="0"/>
              </a:rPr>
              <a:t>Obtenez</a:t>
            </a:r>
            <a:r>
              <a:rPr lang="en-CA" dirty="0" smtClean="0">
                <a:latin typeface="GOTHAM-BOOK" panose="02000504050000020004" pitchFamily="2" charset="0"/>
              </a:rPr>
              <a:t> de la couverture </a:t>
            </a:r>
            <a:r>
              <a:rPr lang="en-CA" dirty="0" err="1" smtClean="0">
                <a:latin typeface="GOTHAM-BOOK" panose="02000504050000020004" pitchFamily="2" charset="0"/>
              </a:rPr>
              <a:t>médiatique</a:t>
            </a:r>
            <a:r>
              <a:rPr lang="en-CA" dirty="0" smtClean="0">
                <a:latin typeface="GOTHAM-BOOK" panose="02000504050000020004" pitchFamily="2" charset="0"/>
              </a:rPr>
              <a:t> </a:t>
            </a:r>
            <a:r>
              <a:rPr lang="en-CA" dirty="0" err="1" smtClean="0">
                <a:latin typeface="GOTHAM-BOOK" panose="02000504050000020004" pitchFamily="2" charset="0"/>
              </a:rPr>
              <a:t>ou</a:t>
            </a:r>
            <a:r>
              <a:rPr lang="en-CA" dirty="0" smtClean="0">
                <a:latin typeface="GOTHAM-BOOK" panose="02000504050000020004" pitchFamily="2" charset="0"/>
              </a:rPr>
              <a:t> </a:t>
            </a:r>
            <a:r>
              <a:rPr lang="en-CA" dirty="0" err="1" smtClean="0">
                <a:latin typeface="GOTHAM-BOOK" panose="02000504050000020004" pitchFamily="2" charset="0"/>
              </a:rPr>
              <a:t>initiez</a:t>
            </a:r>
            <a:r>
              <a:rPr lang="en-CA" dirty="0" smtClean="0">
                <a:latin typeface="GOTHAM-BOOK" panose="02000504050000020004" pitchFamily="2" charset="0"/>
              </a:rPr>
              <a:t> des conversations </a:t>
            </a:r>
            <a:r>
              <a:rPr lang="en-CA" dirty="0" smtClean="0">
                <a:latin typeface="GOTHAM-BOOK" panose="02000504050000020004" pitchFamily="2" charset="0"/>
              </a:rPr>
              <a:t>sur </a:t>
            </a:r>
            <a:r>
              <a:rPr lang="en-CA" dirty="0">
                <a:latin typeface="GOTHAM-BOOK" panose="02000504050000020004" pitchFamily="2" charset="0"/>
              </a:rPr>
              <a:t>les </a:t>
            </a:r>
            <a:r>
              <a:rPr lang="en-CA" dirty="0" err="1">
                <a:latin typeface="GOTHAM-BOOK" panose="02000504050000020004" pitchFamily="2" charset="0"/>
              </a:rPr>
              <a:t>réseaux</a:t>
            </a:r>
            <a:r>
              <a:rPr lang="en-CA" dirty="0">
                <a:latin typeface="GOTHAM-BOOK" panose="02000504050000020004" pitchFamily="2" charset="0"/>
              </a:rPr>
              <a:t> </a:t>
            </a:r>
            <a:r>
              <a:rPr lang="en-CA" dirty="0" err="1">
                <a:latin typeface="GOTHAM-BOOK" panose="02000504050000020004" pitchFamily="2" charset="0"/>
              </a:rPr>
              <a:t>sociaux</a:t>
            </a:r>
            <a:r>
              <a:rPr lang="en-CA" dirty="0">
                <a:latin typeface="GOTHAM-BOOK" panose="02000504050000020004" pitchFamily="2" charset="0"/>
              </a:rPr>
              <a:t> </a:t>
            </a:r>
            <a:r>
              <a:rPr lang="en-CA" dirty="0" smtClean="0">
                <a:latin typeface="GOTHAM-BOOK" panose="02000504050000020004" pitchFamily="2" charset="0"/>
              </a:rPr>
              <a:t>pour </a:t>
            </a:r>
            <a:r>
              <a:rPr lang="en-CA" dirty="0" err="1" smtClean="0">
                <a:latin typeface="GOTHAM-BOOK" panose="02000504050000020004" pitchFamily="2" charset="0"/>
              </a:rPr>
              <a:t>préparer</a:t>
            </a:r>
            <a:r>
              <a:rPr lang="en-CA" dirty="0" smtClean="0">
                <a:latin typeface="GOTHAM-BOOK" panose="02000504050000020004" pitchFamily="2" charset="0"/>
              </a:rPr>
              <a:t> le terrain</a:t>
            </a:r>
            <a:endParaRPr lang="en-CA" dirty="0">
              <a:latin typeface="GOTHAM-BOOK" panose="02000504050000020004" pitchFamily="2" charset="0"/>
            </a:endParaRPr>
          </a:p>
          <a:p>
            <a:r>
              <a:rPr lang="en-CA" dirty="0" smtClean="0">
                <a:latin typeface="GOTHAM-BOOK" panose="02000504050000020004" pitchFamily="2" charset="0"/>
              </a:rPr>
              <a:t>La couverture </a:t>
            </a:r>
            <a:r>
              <a:rPr lang="en-CA" dirty="0" err="1" smtClean="0">
                <a:latin typeface="GOTHAM-BOOK" panose="02000504050000020004" pitchFamily="2" charset="0"/>
              </a:rPr>
              <a:t>médiatique</a:t>
            </a:r>
            <a:r>
              <a:rPr lang="en-CA" dirty="0" smtClean="0">
                <a:latin typeface="GOTHAM-BOOK" panose="02000504050000020004" pitchFamily="2" charset="0"/>
              </a:rPr>
              <a:t> </a:t>
            </a:r>
            <a:r>
              <a:rPr lang="en-CA" dirty="0" err="1" smtClean="0">
                <a:latin typeface="GOTHAM-BOOK" panose="02000504050000020004" pitchFamily="2" charset="0"/>
              </a:rPr>
              <a:t>peut</a:t>
            </a:r>
            <a:r>
              <a:rPr lang="en-CA" dirty="0" smtClean="0">
                <a:latin typeface="GOTHAM-BOOK" panose="02000504050000020004" pitchFamily="2" charset="0"/>
              </a:rPr>
              <a:t> </a:t>
            </a:r>
            <a:r>
              <a:rPr lang="en-CA" dirty="0" err="1" smtClean="0">
                <a:latin typeface="GOTHAM-BOOK" panose="02000504050000020004" pitchFamily="2" charset="0"/>
              </a:rPr>
              <a:t>motiver</a:t>
            </a:r>
            <a:r>
              <a:rPr lang="en-CA" dirty="0" smtClean="0">
                <a:latin typeface="GOTHAM-BOOK" panose="02000504050000020004" pitchFamily="2" charset="0"/>
              </a:rPr>
              <a:t> un </a:t>
            </a:r>
            <a:r>
              <a:rPr lang="en-CA" dirty="0" err="1" smtClean="0">
                <a:latin typeface="GOTHAM-BOOK" panose="02000504050000020004" pitchFamily="2" charset="0"/>
              </a:rPr>
              <a:t>gouvernement</a:t>
            </a:r>
            <a:r>
              <a:rPr lang="en-CA" dirty="0" smtClean="0">
                <a:latin typeface="GOTHAM-BOOK" panose="02000504050000020004" pitchFamily="2" charset="0"/>
              </a:rPr>
              <a:t> à </a:t>
            </a:r>
            <a:r>
              <a:rPr lang="en-CA" dirty="0" err="1" smtClean="0">
                <a:latin typeface="GOTHAM-BOOK" panose="02000504050000020004" pitchFamily="2" charset="0"/>
              </a:rPr>
              <a:t>agir</a:t>
            </a:r>
            <a:r>
              <a:rPr lang="en-CA" dirty="0" smtClean="0">
                <a:latin typeface="GOTHAM-BOOK" panose="02000504050000020004" pitchFamily="2" charset="0"/>
              </a:rPr>
              <a:t> </a:t>
            </a:r>
            <a:r>
              <a:rPr lang="en-CA" dirty="0" err="1" smtClean="0">
                <a:latin typeface="GOTHAM-BOOK" panose="02000504050000020004" pitchFamily="2" charset="0"/>
              </a:rPr>
              <a:t>quand</a:t>
            </a:r>
            <a:r>
              <a:rPr lang="en-CA" dirty="0" smtClean="0">
                <a:latin typeface="GOTHAM-BOOK" panose="02000504050000020004" pitchFamily="2" charset="0"/>
              </a:rPr>
              <a:t> </a:t>
            </a:r>
            <a:r>
              <a:rPr lang="en-CA" dirty="0" err="1" smtClean="0">
                <a:latin typeface="GOTHAM-BOOK" panose="02000504050000020004" pitchFamily="2" charset="0"/>
              </a:rPr>
              <a:t>il</a:t>
            </a:r>
            <a:r>
              <a:rPr lang="en-CA" dirty="0" smtClean="0">
                <a:latin typeface="GOTHAM-BOOK" panose="02000504050000020004" pitchFamily="2" charset="0"/>
              </a:rPr>
              <a:t> </a:t>
            </a:r>
            <a:r>
              <a:rPr lang="en-CA" dirty="0" err="1" smtClean="0">
                <a:latin typeface="GOTHAM-BOOK" panose="02000504050000020004" pitchFamily="2" charset="0"/>
              </a:rPr>
              <a:t>semble</a:t>
            </a:r>
            <a:r>
              <a:rPr lang="en-CA" dirty="0" smtClean="0">
                <a:latin typeface="GOTHAM-BOOK" panose="02000504050000020004" pitchFamily="2" charset="0"/>
              </a:rPr>
              <a:t> stagnant.</a:t>
            </a:r>
            <a:endParaRPr lang="en-CA" dirty="0">
              <a:latin typeface="GOTHAM-BOOK" panose="02000504050000020004" pitchFamily="2" charset="0"/>
            </a:endParaRPr>
          </a:p>
        </p:txBody>
      </p:sp>
      <p:pic>
        <p:nvPicPr>
          <p:cNvPr id="13" name="Content Placeholder 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4B09CF6E-3365-0558-A040-D534CB688D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9029" y="170849"/>
            <a:ext cx="2360874" cy="770254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2128628-5E2B-ABE6-DE3A-740439257CCE}"/>
              </a:ext>
            </a:extLst>
          </p:cNvPr>
          <p:cNvSpPr/>
          <p:nvPr/>
        </p:nvSpPr>
        <p:spPr>
          <a:xfrm>
            <a:off x="10934" y="6504588"/>
            <a:ext cx="12192000" cy="365125"/>
          </a:xfrm>
          <a:prstGeom prst="rect">
            <a:avLst/>
          </a:prstGeom>
          <a:solidFill>
            <a:srgbClr val="D87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0E332D9-EF07-2B80-C165-4EFCEDAD5FC7}"/>
              </a:ext>
            </a:extLst>
          </p:cNvPr>
          <p:cNvSpPr/>
          <p:nvPr/>
        </p:nvSpPr>
        <p:spPr>
          <a:xfrm>
            <a:off x="0" y="6422639"/>
            <a:ext cx="12192000" cy="70235"/>
          </a:xfrm>
          <a:prstGeom prst="rect">
            <a:avLst/>
          </a:prstGeom>
          <a:solidFill>
            <a:srgbClr val="4737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7" name="Slide Number Placeholder 7">
            <a:extLst>
              <a:ext uri="{FF2B5EF4-FFF2-40B4-BE49-F238E27FC236}">
                <a16:creationId xmlns:a16="http://schemas.microsoft.com/office/drawing/2014/main" id="{5D658267-E8AB-F418-8322-E26D14DCC9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37866" y="6457756"/>
            <a:ext cx="2743200" cy="365125"/>
          </a:xfrm>
        </p:spPr>
        <p:txBody>
          <a:bodyPr/>
          <a:lstStyle/>
          <a:p>
            <a:fld id="{5393A5F9-4C54-F143-8B96-3BAB322EF18A}" type="slidenum">
              <a:rPr lang="en-CA" sz="1400" b="1" smtClean="0">
                <a:solidFill>
                  <a:schemeClr val="bg1"/>
                </a:solidFill>
                <a:latin typeface="GOTHAM-BOOK" panose="02000504050000020004" pitchFamily="2" charset="0"/>
              </a:rPr>
              <a:t>5</a:t>
            </a:fld>
            <a:endParaRPr lang="en-CA" sz="1400" b="1" dirty="0">
              <a:solidFill>
                <a:schemeClr val="bg1"/>
              </a:solidFill>
              <a:latin typeface="GOTHAM-BOOK" panose="02000504050000020004" pitchFamily="2" charset="0"/>
            </a:endParaRPr>
          </a:p>
        </p:txBody>
      </p:sp>
      <p:pic>
        <p:nvPicPr>
          <p:cNvPr id="5" name="Picture 4" descr="A person speaking into a microphone in front of a crowd of people&#10;&#10;Description automatically generated with medium confidence">
            <a:extLst>
              <a:ext uri="{FF2B5EF4-FFF2-40B4-BE49-F238E27FC236}">
                <a16:creationId xmlns:a16="http://schemas.microsoft.com/office/drawing/2014/main" id="{6329FCB9-03EC-4AFC-8DF2-8508EE71376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0041"/>
          <a:stretch/>
        </p:blipFill>
        <p:spPr>
          <a:xfrm>
            <a:off x="8258985" y="2387245"/>
            <a:ext cx="3582495" cy="2658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6061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C38845-A624-0AB0-F104-EAA9DD8383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b="1" dirty="0" err="1" smtClean="0">
                <a:solidFill>
                  <a:srgbClr val="D87529"/>
                </a:solidFill>
                <a:latin typeface="GOTHAM-BOOK" panose="02000504050000020004" pitchFamily="2" charset="0"/>
              </a:rPr>
              <a:t>Rassemblez</a:t>
            </a:r>
            <a:r>
              <a:rPr lang="en-CA" b="1" dirty="0" smtClean="0">
                <a:solidFill>
                  <a:srgbClr val="D87529"/>
                </a:solidFill>
                <a:latin typeface="GOTHAM-BOOK" panose="02000504050000020004" pitchFamily="2" charset="0"/>
              </a:rPr>
              <a:t> </a:t>
            </a:r>
            <a:r>
              <a:rPr lang="en-CA" b="1" dirty="0" err="1">
                <a:solidFill>
                  <a:srgbClr val="D87529"/>
                </a:solidFill>
                <a:latin typeface="GOTHAM-BOOK" panose="02000504050000020004" pitchFamily="2" charset="0"/>
              </a:rPr>
              <a:t>vos</a:t>
            </a:r>
            <a:r>
              <a:rPr lang="en-CA" b="1" dirty="0">
                <a:solidFill>
                  <a:srgbClr val="D87529"/>
                </a:solidFill>
                <a:latin typeface="GOTHAM-BOOK" panose="02000504050000020004" pitchFamily="2" charset="0"/>
              </a:rPr>
              <a:t> champions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8226A1-D9E8-F432-6037-22754A8F8A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697980" cy="4351338"/>
          </a:xfrm>
        </p:spPr>
        <p:txBody>
          <a:bodyPr>
            <a:normAutofit/>
          </a:bodyPr>
          <a:lstStyle/>
          <a:p>
            <a:r>
              <a:rPr lang="en-CA" dirty="0" err="1">
                <a:latin typeface="GOTHAM-BOOK" panose="02000504050000020004" pitchFamily="2" charset="0"/>
              </a:rPr>
              <a:t>Activez</a:t>
            </a:r>
            <a:r>
              <a:rPr lang="en-CA" dirty="0">
                <a:latin typeface="GOTHAM-BOOK" panose="02000504050000020004" pitchFamily="2" charset="0"/>
              </a:rPr>
              <a:t> </a:t>
            </a:r>
            <a:r>
              <a:rPr lang="en-CA" dirty="0" err="1">
                <a:latin typeface="GOTHAM-BOOK" panose="02000504050000020004" pitchFamily="2" charset="0"/>
              </a:rPr>
              <a:t>vos</a:t>
            </a:r>
            <a:r>
              <a:rPr lang="en-CA" dirty="0">
                <a:latin typeface="GOTHAM-BOOK" panose="02000504050000020004" pitchFamily="2" charset="0"/>
              </a:rPr>
              <a:t> </a:t>
            </a:r>
            <a:r>
              <a:rPr lang="en-CA" dirty="0" err="1">
                <a:latin typeface="GOTHAM-BOOK" panose="02000504050000020004" pitchFamily="2" charset="0"/>
              </a:rPr>
              <a:t>alliés</a:t>
            </a:r>
            <a:r>
              <a:rPr lang="en-CA" dirty="0">
                <a:latin typeface="GOTHAM-BOOK" panose="02000504050000020004" pitchFamily="2" charset="0"/>
              </a:rPr>
              <a:t> et </a:t>
            </a:r>
            <a:r>
              <a:rPr lang="en-CA" dirty="0" err="1">
                <a:latin typeface="GOTHAM-BOOK" panose="02000504050000020004" pitchFamily="2" charset="0"/>
              </a:rPr>
              <a:t>transformez</a:t>
            </a:r>
            <a:r>
              <a:rPr lang="en-CA" dirty="0">
                <a:latin typeface="GOTHAM-BOOK" panose="02000504050000020004" pitchFamily="2" charset="0"/>
              </a:rPr>
              <a:t> </a:t>
            </a:r>
            <a:r>
              <a:rPr lang="en-CA" dirty="0" err="1">
                <a:latin typeface="GOTHAM-BOOK" panose="02000504050000020004" pitchFamily="2" charset="0"/>
              </a:rPr>
              <a:t>vos</a:t>
            </a:r>
            <a:r>
              <a:rPr lang="en-CA" dirty="0">
                <a:latin typeface="GOTHAM-BOOK" panose="02000504050000020004" pitchFamily="2" charset="0"/>
              </a:rPr>
              <a:t> supporters </a:t>
            </a:r>
            <a:r>
              <a:rPr lang="en-CA" dirty="0" err="1">
                <a:latin typeface="GOTHAM-BOOK" panose="02000504050000020004" pitchFamily="2" charset="0"/>
              </a:rPr>
              <a:t>en</a:t>
            </a:r>
            <a:r>
              <a:rPr lang="en-CA" dirty="0">
                <a:latin typeface="GOTHAM-BOOK" panose="02000504050000020004" pitchFamily="2" charset="0"/>
              </a:rPr>
              <a:t> champions qui </a:t>
            </a:r>
            <a:r>
              <a:rPr lang="en-CA" dirty="0" err="1">
                <a:latin typeface="GOTHAM-BOOK" panose="02000504050000020004" pitchFamily="2" charset="0"/>
              </a:rPr>
              <a:t>plaideront</a:t>
            </a:r>
            <a:r>
              <a:rPr lang="en-CA" dirty="0">
                <a:latin typeface="GOTHAM-BOOK" panose="02000504050000020004" pitchFamily="2" charset="0"/>
              </a:rPr>
              <a:t> </a:t>
            </a:r>
            <a:r>
              <a:rPr lang="en-CA" dirty="0" err="1">
                <a:latin typeface="GOTHAM-BOOK" panose="02000504050000020004" pitchFamily="2" charset="0"/>
              </a:rPr>
              <a:t>en</a:t>
            </a:r>
            <a:r>
              <a:rPr lang="en-CA" dirty="0">
                <a:latin typeface="GOTHAM-BOOK" panose="02000504050000020004" pitchFamily="2" charset="0"/>
              </a:rPr>
              <a:t> </a:t>
            </a:r>
            <a:r>
              <a:rPr lang="en-CA" dirty="0" err="1">
                <a:latin typeface="GOTHAM-BOOK" panose="02000504050000020004" pitchFamily="2" charset="0"/>
              </a:rPr>
              <a:t>votre</a:t>
            </a:r>
            <a:r>
              <a:rPr lang="en-CA" dirty="0">
                <a:latin typeface="GOTHAM-BOOK" panose="02000504050000020004" pitchFamily="2" charset="0"/>
              </a:rPr>
              <a:t> </a:t>
            </a:r>
            <a:r>
              <a:rPr lang="en-CA" dirty="0" err="1" smtClean="0">
                <a:latin typeface="GOTHAM-BOOK" panose="02000504050000020004" pitchFamily="2" charset="0"/>
              </a:rPr>
              <a:t>faveur</a:t>
            </a:r>
            <a:endParaRPr lang="en-CA" dirty="0">
              <a:latin typeface="GOTHAM-BOOK" panose="02000504050000020004" pitchFamily="2" charset="0"/>
            </a:endParaRPr>
          </a:p>
          <a:p>
            <a:r>
              <a:rPr lang="en-CA" dirty="0" err="1">
                <a:latin typeface="GOTHAM-BOOK" panose="02000504050000020004" pitchFamily="2" charset="0"/>
              </a:rPr>
              <a:t>À</a:t>
            </a:r>
            <a:r>
              <a:rPr lang="en-CA" dirty="0">
                <a:latin typeface="GOTHAM-BOOK" panose="02000504050000020004" pitchFamily="2" charset="0"/>
              </a:rPr>
              <a:t> Ottawa, les </a:t>
            </a:r>
            <a:r>
              <a:rPr lang="en-CA" dirty="0" err="1">
                <a:latin typeface="GOTHAM-BOOK" panose="02000504050000020004" pitchFamily="2" charset="0"/>
              </a:rPr>
              <a:t>députés</a:t>
            </a:r>
            <a:r>
              <a:rPr lang="en-CA" dirty="0">
                <a:latin typeface="GOTHAM-BOOK" panose="02000504050000020004" pitchFamily="2" charset="0"/>
              </a:rPr>
              <a:t> et les </a:t>
            </a:r>
            <a:r>
              <a:rPr lang="en-CA" dirty="0" err="1">
                <a:latin typeface="GOTHAM-BOOK" panose="02000504050000020004" pitchFamily="2" charset="0"/>
              </a:rPr>
              <a:t>sénateurs</a:t>
            </a:r>
            <a:r>
              <a:rPr lang="en-CA" dirty="0">
                <a:latin typeface="GOTHAM-BOOK" panose="02000504050000020004" pitchFamily="2" charset="0"/>
              </a:rPr>
              <a:t> </a:t>
            </a:r>
            <a:r>
              <a:rPr lang="en-CA" dirty="0" err="1">
                <a:latin typeface="GOTHAM-BOOK" panose="02000504050000020004" pitchFamily="2" charset="0"/>
              </a:rPr>
              <a:t>sont</a:t>
            </a:r>
            <a:r>
              <a:rPr lang="en-CA" dirty="0">
                <a:latin typeface="GOTHAM-BOOK" panose="02000504050000020004" pitchFamily="2" charset="0"/>
              </a:rPr>
              <a:t> les </a:t>
            </a:r>
            <a:r>
              <a:rPr lang="en-CA" dirty="0" err="1">
                <a:latin typeface="GOTHAM-BOOK" panose="02000504050000020004" pitchFamily="2" charset="0"/>
              </a:rPr>
              <a:t>meilleurs</a:t>
            </a:r>
            <a:r>
              <a:rPr lang="en-CA" dirty="0">
                <a:latin typeface="GOTHAM-BOOK" panose="02000504050000020004" pitchFamily="2" charset="0"/>
              </a:rPr>
              <a:t> </a:t>
            </a:r>
            <a:r>
              <a:rPr lang="en-CA" dirty="0" err="1">
                <a:latin typeface="GOTHAM-BOOK" panose="02000504050000020004" pitchFamily="2" charset="0"/>
              </a:rPr>
              <a:t>lobbyistes</a:t>
            </a:r>
            <a:endParaRPr lang="en-CA" dirty="0">
              <a:latin typeface="GOTHAM-BOOK" panose="02000504050000020004" pitchFamily="2" charset="0"/>
            </a:endParaRPr>
          </a:p>
          <a:p>
            <a:r>
              <a:rPr lang="en-CA" dirty="0" err="1">
                <a:latin typeface="GOTHAM-BOOK" panose="02000504050000020004" pitchFamily="2" charset="0"/>
              </a:rPr>
              <a:t>Utilisez</a:t>
            </a:r>
            <a:r>
              <a:rPr lang="en-CA" dirty="0">
                <a:latin typeface="GOTHAM-BOOK" panose="02000504050000020004" pitchFamily="2" charset="0"/>
              </a:rPr>
              <a:t> </a:t>
            </a:r>
            <a:r>
              <a:rPr lang="en-CA" dirty="0" err="1">
                <a:latin typeface="GOTHAM-BOOK" panose="02000504050000020004" pitchFamily="2" charset="0"/>
              </a:rPr>
              <a:t>d'autres</a:t>
            </a:r>
            <a:r>
              <a:rPr lang="en-CA" dirty="0">
                <a:latin typeface="GOTHAM-BOOK" panose="02000504050000020004" pitchFamily="2" charset="0"/>
              </a:rPr>
              <a:t> </a:t>
            </a:r>
            <a:r>
              <a:rPr lang="en-CA" dirty="0" err="1">
                <a:latin typeface="GOTHAM-BOOK" panose="02000504050000020004" pitchFamily="2" charset="0"/>
              </a:rPr>
              <a:t>ministres</a:t>
            </a:r>
            <a:r>
              <a:rPr lang="en-CA" dirty="0">
                <a:latin typeface="GOTHAM-BOOK" panose="02000504050000020004" pitchFamily="2" charset="0"/>
              </a:rPr>
              <a:t> pour faire </a:t>
            </a:r>
            <a:r>
              <a:rPr lang="en-CA" dirty="0" err="1">
                <a:latin typeface="GOTHAM-BOOK" panose="02000504050000020004" pitchFamily="2" charset="0"/>
              </a:rPr>
              <a:t>avancer</a:t>
            </a:r>
            <a:r>
              <a:rPr lang="en-CA" dirty="0">
                <a:latin typeface="GOTHAM-BOOK" panose="02000504050000020004" pitchFamily="2" charset="0"/>
              </a:rPr>
              <a:t> </a:t>
            </a:r>
            <a:r>
              <a:rPr lang="en-CA" dirty="0" err="1">
                <a:latin typeface="GOTHAM-BOOK" panose="02000504050000020004" pitchFamily="2" charset="0"/>
              </a:rPr>
              <a:t>vos</a:t>
            </a:r>
            <a:r>
              <a:rPr lang="en-CA" dirty="0">
                <a:latin typeface="GOTHAM-BOOK" panose="02000504050000020004" pitchFamily="2" charset="0"/>
              </a:rPr>
              <a:t> questions avec </a:t>
            </a:r>
            <a:r>
              <a:rPr lang="en-CA" dirty="0" err="1">
                <a:latin typeface="GOTHAM-BOOK" panose="02000504050000020004" pitchFamily="2" charset="0"/>
              </a:rPr>
              <a:t>leurs</a:t>
            </a:r>
            <a:r>
              <a:rPr lang="en-CA" dirty="0">
                <a:latin typeface="GOTHAM-BOOK" panose="02000504050000020004" pitchFamily="2" charset="0"/>
              </a:rPr>
              <a:t> </a:t>
            </a:r>
            <a:r>
              <a:rPr lang="en-CA" dirty="0" err="1">
                <a:latin typeface="GOTHAM-BOOK" panose="02000504050000020004" pitchFamily="2" charset="0"/>
              </a:rPr>
              <a:t>collègues</a:t>
            </a:r>
            <a:r>
              <a:rPr lang="en-CA" dirty="0">
                <a:latin typeface="GOTHAM-BOOK" panose="02000504050000020004" pitchFamily="2" charset="0"/>
              </a:rPr>
              <a:t> du cabinet</a:t>
            </a:r>
          </a:p>
          <a:p>
            <a:r>
              <a:rPr lang="en-CA" dirty="0">
                <a:latin typeface="GOTHAM-BOOK" panose="02000504050000020004" pitchFamily="2" charset="0"/>
              </a:rPr>
              <a:t>Ne </a:t>
            </a:r>
            <a:r>
              <a:rPr lang="en-CA" dirty="0" err="1">
                <a:latin typeface="GOTHAM-BOOK" panose="02000504050000020004" pitchFamily="2" charset="0"/>
              </a:rPr>
              <a:t>négligez</a:t>
            </a:r>
            <a:r>
              <a:rPr lang="en-CA" dirty="0">
                <a:latin typeface="GOTHAM-BOOK" panose="02000504050000020004" pitchFamily="2" charset="0"/>
              </a:rPr>
              <a:t> pas </a:t>
            </a:r>
            <a:r>
              <a:rPr lang="en-CA" dirty="0" smtClean="0">
                <a:latin typeface="GOTHAM-BOOK" panose="02000504050000020004" pitchFamily="2" charset="0"/>
              </a:rPr>
              <a:t>les </a:t>
            </a:r>
            <a:r>
              <a:rPr lang="en-CA" dirty="0" err="1" smtClean="0">
                <a:latin typeface="GOTHAM-BOOK" panose="02000504050000020004" pitchFamily="2" charset="0"/>
              </a:rPr>
              <a:t>membres</a:t>
            </a:r>
            <a:r>
              <a:rPr lang="en-CA" dirty="0" smtClean="0">
                <a:latin typeface="GOTHAM-BOOK" panose="02000504050000020004" pitchFamily="2" charset="0"/>
              </a:rPr>
              <a:t> de </a:t>
            </a:r>
            <a:r>
              <a:rPr lang="en-CA" dirty="0" err="1" smtClean="0">
                <a:latin typeface="GOTHAM-BOOK" panose="02000504050000020004" pitchFamily="2" charset="0"/>
              </a:rPr>
              <a:t>l'opposition</a:t>
            </a:r>
            <a:r>
              <a:rPr lang="en-CA" dirty="0">
                <a:latin typeface="GOTHAM-BOOK" panose="02000504050000020004" pitchFamily="2" charset="0"/>
              </a:rPr>
              <a:t>, </a:t>
            </a:r>
            <a:r>
              <a:rPr lang="en-CA" dirty="0" err="1">
                <a:latin typeface="GOTHAM-BOOK" panose="02000504050000020004" pitchFamily="2" charset="0"/>
              </a:rPr>
              <a:t>mais</a:t>
            </a:r>
            <a:r>
              <a:rPr lang="en-CA" dirty="0">
                <a:latin typeface="GOTHAM-BOOK" panose="02000504050000020004" pitchFamily="2" charset="0"/>
              </a:rPr>
              <a:t> </a:t>
            </a:r>
            <a:r>
              <a:rPr lang="en-CA" dirty="0" err="1">
                <a:latin typeface="GOTHAM-BOOK" panose="02000504050000020004" pitchFamily="2" charset="0"/>
              </a:rPr>
              <a:t>soyez</a:t>
            </a:r>
            <a:r>
              <a:rPr lang="en-CA" dirty="0">
                <a:latin typeface="GOTHAM-BOOK" panose="02000504050000020004" pitchFamily="2" charset="0"/>
              </a:rPr>
              <a:t> prudent </a:t>
            </a:r>
            <a:r>
              <a:rPr lang="en-CA" dirty="0" err="1">
                <a:latin typeface="GOTHAM-BOOK" panose="02000504050000020004" pitchFamily="2" charset="0"/>
              </a:rPr>
              <a:t>dans</a:t>
            </a:r>
            <a:r>
              <a:rPr lang="en-CA" dirty="0">
                <a:latin typeface="GOTHAM-BOOK" panose="02000504050000020004" pitchFamily="2" charset="0"/>
              </a:rPr>
              <a:t> </a:t>
            </a:r>
            <a:r>
              <a:rPr lang="en-CA" dirty="0" err="1" smtClean="0">
                <a:latin typeface="GOTHAM-BOOK" panose="02000504050000020004" pitchFamily="2" charset="0"/>
              </a:rPr>
              <a:t>leur</a:t>
            </a:r>
            <a:r>
              <a:rPr lang="en-CA" dirty="0" smtClean="0">
                <a:latin typeface="GOTHAM-BOOK" panose="02000504050000020004" pitchFamily="2" charset="0"/>
              </a:rPr>
              <a:t> implication. </a:t>
            </a:r>
            <a:endParaRPr lang="en-CA" dirty="0">
              <a:latin typeface="GOTHAM-BOOK" panose="02000504050000020004" pitchFamily="2" charset="0"/>
            </a:endParaRPr>
          </a:p>
        </p:txBody>
      </p:sp>
      <p:pic>
        <p:nvPicPr>
          <p:cNvPr id="13" name="Content Placeholder 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4B09CF6E-3365-0558-A040-D534CB688D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9029" y="170849"/>
            <a:ext cx="2360874" cy="770254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2128628-5E2B-ABE6-DE3A-740439257CCE}"/>
              </a:ext>
            </a:extLst>
          </p:cNvPr>
          <p:cNvSpPr/>
          <p:nvPr/>
        </p:nvSpPr>
        <p:spPr>
          <a:xfrm>
            <a:off x="0" y="6492874"/>
            <a:ext cx="12192000" cy="365125"/>
          </a:xfrm>
          <a:prstGeom prst="rect">
            <a:avLst/>
          </a:prstGeom>
          <a:solidFill>
            <a:srgbClr val="D87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0E332D9-EF07-2B80-C165-4EFCEDAD5FC7}"/>
              </a:ext>
            </a:extLst>
          </p:cNvPr>
          <p:cNvSpPr/>
          <p:nvPr/>
        </p:nvSpPr>
        <p:spPr>
          <a:xfrm>
            <a:off x="0" y="6422639"/>
            <a:ext cx="12192000" cy="70235"/>
          </a:xfrm>
          <a:prstGeom prst="rect">
            <a:avLst/>
          </a:prstGeom>
          <a:solidFill>
            <a:srgbClr val="4737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7" name="Slide Number Placeholder 7">
            <a:extLst>
              <a:ext uri="{FF2B5EF4-FFF2-40B4-BE49-F238E27FC236}">
                <a16:creationId xmlns:a16="http://schemas.microsoft.com/office/drawing/2014/main" id="{5D658267-E8AB-F418-8322-E26D14DCC9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37866" y="6457756"/>
            <a:ext cx="2743200" cy="365125"/>
          </a:xfrm>
        </p:spPr>
        <p:txBody>
          <a:bodyPr/>
          <a:lstStyle/>
          <a:p>
            <a:fld id="{5393A5F9-4C54-F143-8B96-3BAB322EF18A}" type="slidenum">
              <a:rPr lang="en-CA" sz="1400" b="1" smtClean="0">
                <a:solidFill>
                  <a:schemeClr val="bg1"/>
                </a:solidFill>
                <a:latin typeface="GOTHAM-BOOK" panose="02000504050000020004" pitchFamily="2" charset="0"/>
              </a:rPr>
              <a:t>6</a:t>
            </a:fld>
            <a:endParaRPr lang="en-CA" sz="1400" b="1" dirty="0">
              <a:solidFill>
                <a:schemeClr val="bg1"/>
              </a:solidFill>
              <a:latin typeface="GOTHAM-BOOK" panose="02000504050000020004" pitchFamily="2" charset="0"/>
            </a:endParaRPr>
          </a:p>
        </p:txBody>
      </p:sp>
      <p:pic>
        <p:nvPicPr>
          <p:cNvPr id="5" name="Picture 4" descr="A picture containing indoor, lined, line, several&#10;&#10;Description automatically generated">
            <a:extLst>
              <a:ext uri="{FF2B5EF4-FFF2-40B4-BE49-F238E27FC236}">
                <a16:creationId xmlns:a16="http://schemas.microsoft.com/office/drawing/2014/main" id="{868C1C4E-FB15-5B9E-B122-C3CD526F3D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7620" y="2095847"/>
            <a:ext cx="4266041" cy="3412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8227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C38845-A624-0AB0-F104-EAA9DD8383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b="1" dirty="0" err="1">
                <a:solidFill>
                  <a:srgbClr val="D87529"/>
                </a:solidFill>
                <a:latin typeface="GOTHAM-BOOK" panose="02000504050000020004" pitchFamily="2" charset="0"/>
              </a:rPr>
              <a:t>Présentez</a:t>
            </a:r>
            <a:r>
              <a:rPr lang="en-CA" b="1" dirty="0">
                <a:solidFill>
                  <a:srgbClr val="D87529"/>
                </a:solidFill>
                <a:latin typeface="GOTHAM-BOOK" panose="02000504050000020004" pitchFamily="2" charset="0"/>
              </a:rPr>
              <a:t> </a:t>
            </a:r>
            <a:r>
              <a:rPr lang="en-CA" b="1" dirty="0" err="1">
                <a:solidFill>
                  <a:srgbClr val="D87529"/>
                </a:solidFill>
                <a:latin typeface="GOTHAM-BOOK" panose="02000504050000020004" pitchFamily="2" charset="0"/>
              </a:rPr>
              <a:t>vos</a:t>
            </a:r>
            <a:r>
              <a:rPr lang="en-CA" b="1" dirty="0">
                <a:solidFill>
                  <a:srgbClr val="D87529"/>
                </a:solidFill>
                <a:latin typeface="GOTHAM-BOOK" panose="02000504050000020004" pitchFamily="2" charset="0"/>
              </a:rPr>
              <a:t> </a:t>
            </a:r>
            <a:r>
              <a:rPr lang="en-CA" b="1" dirty="0" err="1">
                <a:solidFill>
                  <a:srgbClr val="D87529"/>
                </a:solidFill>
                <a:latin typeface="GOTHAM-BOOK" panose="02000504050000020004" pitchFamily="2" charset="0"/>
              </a:rPr>
              <a:t>meilleurs</a:t>
            </a:r>
            <a:r>
              <a:rPr lang="en-CA" b="1" dirty="0">
                <a:solidFill>
                  <a:srgbClr val="D87529"/>
                </a:solidFill>
                <a:latin typeface="GOTHAM-BOOK" panose="02000504050000020004" pitchFamily="2" charset="0"/>
              </a:rPr>
              <a:t> </a:t>
            </a:r>
            <a:r>
              <a:rPr lang="en-CA" b="1" dirty="0" err="1">
                <a:solidFill>
                  <a:srgbClr val="D87529"/>
                </a:solidFill>
                <a:latin typeface="GOTHAM-BOOK" panose="02000504050000020004" pitchFamily="2" charset="0"/>
              </a:rPr>
              <a:t>atouts</a:t>
            </a:r>
            <a:endParaRPr lang="en-CA" b="1" dirty="0">
              <a:solidFill>
                <a:srgbClr val="D87529"/>
              </a:solidFill>
              <a:latin typeface="GOTHAM-BOOK" panose="02000504050000020004" pitchFamily="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8226A1-D9E8-F432-6037-22754A8F8A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612380" cy="4351338"/>
          </a:xfrm>
        </p:spPr>
        <p:txBody>
          <a:bodyPr>
            <a:normAutofit/>
          </a:bodyPr>
          <a:lstStyle/>
          <a:p>
            <a:r>
              <a:rPr lang="en-CA" dirty="0">
                <a:latin typeface="GOTHAM-BOOK" panose="02000504050000020004" pitchFamily="2" charset="0"/>
              </a:rPr>
              <a:t>Un plaidoyer </a:t>
            </a:r>
            <a:r>
              <a:rPr lang="en-CA" dirty="0" err="1">
                <a:latin typeface="GOTHAM-BOOK" panose="02000504050000020004" pitchFamily="2" charset="0"/>
              </a:rPr>
              <a:t>créatif</a:t>
            </a:r>
            <a:r>
              <a:rPr lang="en-CA" dirty="0">
                <a:latin typeface="GOTHAM-BOOK" panose="02000504050000020004" pitchFamily="2" charset="0"/>
              </a:rPr>
              <a:t> </a:t>
            </a:r>
            <a:r>
              <a:rPr lang="en-CA" dirty="0" err="1">
                <a:latin typeface="GOTHAM-BOOK" panose="02000504050000020004" pitchFamily="2" charset="0"/>
              </a:rPr>
              <a:t>est</a:t>
            </a:r>
            <a:r>
              <a:rPr lang="en-CA" dirty="0">
                <a:latin typeface="GOTHAM-BOOK" panose="02000504050000020004" pitchFamily="2" charset="0"/>
              </a:rPr>
              <a:t> un plaidoyer </a:t>
            </a:r>
            <a:r>
              <a:rPr lang="en-CA" dirty="0" err="1">
                <a:latin typeface="GOTHAM-BOOK" panose="02000504050000020004" pitchFamily="2" charset="0"/>
              </a:rPr>
              <a:t>efficace</a:t>
            </a:r>
            <a:r>
              <a:rPr lang="en-CA" dirty="0">
                <a:latin typeface="GOTHAM-BOOK" panose="02000504050000020004" pitchFamily="2" charset="0"/>
              </a:rPr>
              <a:t> </a:t>
            </a:r>
          </a:p>
          <a:p>
            <a:r>
              <a:rPr lang="en-CA" dirty="0" err="1" smtClean="0">
                <a:latin typeface="GOTHAM-BOOK" panose="02000504050000020004" pitchFamily="2" charset="0"/>
              </a:rPr>
              <a:t>Présentez</a:t>
            </a:r>
            <a:r>
              <a:rPr lang="en-CA" dirty="0" smtClean="0">
                <a:latin typeface="GOTHAM-BOOK" panose="02000504050000020004" pitchFamily="2" charset="0"/>
              </a:rPr>
              <a:t> </a:t>
            </a:r>
            <a:r>
              <a:rPr lang="en-CA" dirty="0" err="1" smtClean="0">
                <a:latin typeface="GOTHAM-BOOK" panose="02000504050000020004" pitchFamily="2" charset="0"/>
              </a:rPr>
              <a:t>ce</a:t>
            </a:r>
            <a:r>
              <a:rPr lang="en-CA" dirty="0" smtClean="0">
                <a:latin typeface="GOTHAM-BOOK" panose="02000504050000020004" pitchFamily="2" charset="0"/>
              </a:rPr>
              <a:t> qui </a:t>
            </a:r>
            <a:r>
              <a:rPr lang="en-CA" dirty="0" err="1" smtClean="0">
                <a:latin typeface="GOTHAM-BOOK" panose="02000504050000020004" pitchFamily="2" charset="0"/>
              </a:rPr>
              <a:t>vous</a:t>
            </a:r>
            <a:r>
              <a:rPr lang="en-CA" dirty="0" smtClean="0">
                <a:latin typeface="GOTHAM-BOOK" panose="02000504050000020004" pitchFamily="2" charset="0"/>
              </a:rPr>
              <a:t> rend unique</a:t>
            </a:r>
            <a:endParaRPr lang="en-CA" dirty="0">
              <a:latin typeface="GOTHAM-BOOK" panose="02000504050000020004" pitchFamily="2" charset="0"/>
            </a:endParaRPr>
          </a:p>
          <a:p>
            <a:r>
              <a:rPr lang="en-CA" dirty="0" err="1" smtClean="0">
                <a:latin typeface="GOTHAM-BOOK" panose="02000504050000020004" pitchFamily="2" charset="0"/>
              </a:rPr>
              <a:t>Mettez</a:t>
            </a:r>
            <a:r>
              <a:rPr lang="en-CA" dirty="0" smtClean="0">
                <a:latin typeface="GOTHAM-BOOK" panose="02000504050000020004" pitchFamily="2" charset="0"/>
              </a:rPr>
              <a:t> </a:t>
            </a:r>
            <a:r>
              <a:rPr lang="en-CA" dirty="0" err="1">
                <a:latin typeface="GOTHAM-BOOK" panose="02000504050000020004" pitchFamily="2" charset="0"/>
              </a:rPr>
              <a:t>vos</a:t>
            </a:r>
            <a:r>
              <a:rPr lang="en-CA" dirty="0">
                <a:latin typeface="GOTHAM-BOOK" panose="02000504050000020004" pitchFamily="2" charset="0"/>
              </a:rPr>
              <a:t> </a:t>
            </a:r>
            <a:r>
              <a:rPr lang="en-CA" dirty="0" err="1">
                <a:latin typeface="GOTHAM-BOOK" panose="02000504050000020004" pitchFamily="2" charset="0"/>
              </a:rPr>
              <a:t>membres</a:t>
            </a:r>
            <a:r>
              <a:rPr lang="en-CA" dirty="0">
                <a:latin typeface="GOTHAM-BOOK" panose="02000504050000020004" pitchFamily="2" charset="0"/>
              </a:rPr>
              <a:t> et </a:t>
            </a:r>
            <a:r>
              <a:rPr lang="en-CA" dirty="0" err="1" smtClean="0">
                <a:latin typeface="GOTHAM-BOOK" panose="02000504050000020004" pitchFamily="2" charset="0"/>
              </a:rPr>
              <a:t>vos</a:t>
            </a:r>
            <a:r>
              <a:rPr lang="en-CA" dirty="0" smtClean="0">
                <a:latin typeface="GOTHAM-BOOK" panose="02000504050000020004" pitchFamily="2" charset="0"/>
              </a:rPr>
              <a:t> </a:t>
            </a:r>
            <a:r>
              <a:rPr lang="en-CA" dirty="0" err="1" smtClean="0">
                <a:latin typeface="GOTHAM-BOOK" panose="02000504050000020004" pitchFamily="2" charset="0"/>
              </a:rPr>
              <a:t>employés</a:t>
            </a:r>
            <a:r>
              <a:rPr lang="en-CA" dirty="0" smtClean="0">
                <a:latin typeface="GOTHAM-BOOK" panose="02000504050000020004" pitchFamily="2" charset="0"/>
              </a:rPr>
              <a:t> </a:t>
            </a:r>
            <a:r>
              <a:rPr lang="en-CA" dirty="0" err="1" smtClean="0">
                <a:latin typeface="GOTHAM-BOOK" panose="02000504050000020004" pitchFamily="2" charset="0"/>
              </a:rPr>
              <a:t>en</a:t>
            </a:r>
            <a:r>
              <a:rPr lang="en-CA" dirty="0" smtClean="0">
                <a:latin typeface="GOTHAM-BOOK" panose="02000504050000020004" pitchFamily="2" charset="0"/>
              </a:rPr>
              <a:t> </a:t>
            </a:r>
            <a:r>
              <a:rPr lang="en-CA" dirty="0" err="1" smtClean="0">
                <a:latin typeface="GOTHAM-BOOK" panose="02000504050000020004" pitchFamily="2" charset="0"/>
              </a:rPr>
              <a:t>valeur</a:t>
            </a:r>
            <a:r>
              <a:rPr lang="en-CA" dirty="0" smtClean="0">
                <a:latin typeface="GOTHAM-BOOK" panose="02000504050000020004" pitchFamily="2" charset="0"/>
              </a:rPr>
              <a:t>. </a:t>
            </a:r>
            <a:r>
              <a:rPr lang="en-CA" dirty="0" err="1">
                <a:latin typeface="GOTHAM-BOOK" panose="02000504050000020004" pitchFamily="2" charset="0"/>
              </a:rPr>
              <a:t>Toute</a:t>
            </a:r>
            <a:r>
              <a:rPr lang="en-CA" dirty="0">
                <a:latin typeface="GOTHAM-BOOK" panose="02000504050000020004" pitchFamily="2" charset="0"/>
              </a:rPr>
              <a:t> politique </a:t>
            </a:r>
            <a:r>
              <a:rPr lang="en-CA" dirty="0" err="1">
                <a:latin typeface="GOTHAM-BOOK" panose="02000504050000020004" pitchFamily="2" charset="0"/>
              </a:rPr>
              <a:t>est</a:t>
            </a:r>
            <a:r>
              <a:rPr lang="en-CA" dirty="0">
                <a:latin typeface="GOTHAM-BOOK" panose="02000504050000020004" pitchFamily="2" charset="0"/>
              </a:rPr>
              <a:t> </a:t>
            </a:r>
            <a:r>
              <a:rPr lang="en-CA" dirty="0" smtClean="0">
                <a:latin typeface="GOTHAM-BOOK" panose="02000504050000020004" pitchFamily="2" charset="0"/>
              </a:rPr>
              <a:t>locale.</a:t>
            </a:r>
            <a:endParaRPr lang="en-CA" dirty="0">
              <a:latin typeface="GOTHAM-BOOK" panose="02000504050000020004" pitchFamily="2" charset="0"/>
            </a:endParaRPr>
          </a:p>
          <a:p>
            <a:r>
              <a:rPr lang="en-CA" dirty="0">
                <a:latin typeface="GOTHAM-BOOK" panose="02000504050000020004" pitchFamily="2" charset="0"/>
              </a:rPr>
              <a:t>Les </a:t>
            </a:r>
            <a:r>
              <a:rPr lang="en-CA" dirty="0" err="1">
                <a:latin typeface="GOTHAM-BOOK" panose="02000504050000020004" pitchFamily="2" charset="0"/>
              </a:rPr>
              <a:t>porte</a:t>
            </a:r>
            <a:r>
              <a:rPr lang="en-CA" dirty="0">
                <a:latin typeface="GOTHAM-BOOK" panose="02000504050000020004" pitchFamily="2" charset="0"/>
              </a:rPr>
              <a:t>-parole les plus </a:t>
            </a:r>
            <a:r>
              <a:rPr lang="en-CA" dirty="0" err="1">
                <a:latin typeface="GOTHAM-BOOK" panose="02000504050000020004" pitchFamily="2" charset="0"/>
              </a:rPr>
              <a:t>efficaces</a:t>
            </a:r>
            <a:r>
              <a:rPr lang="en-CA" dirty="0">
                <a:latin typeface="GOTHAM-BOOK" panose="02000504050000020004" pitchFamily="2" charset="0"/>
              </a:rPr>
              <a:t> </a:t>
            </a:r>
            <a:r>
              <a:rPr lang="en-CA" dirty="0" err="1">
                <a:latin typeface="GOTHAM-BOOK" panose="02000504050000020004" pitchFamily="2" charset="0"/>
              </a:rPr>
              <a:t>sont</a:t>
            </a:r>
            <a:r>
              <a:rPr lang="en-CA" dirty="0">
                <a:latin typeface="GOTHAM-BOOK" panose="02000504050000020004" pitchFamily="2" charset="0"/>
              </a:rPr>
              <a:t> les </a:t>
            </a:r>
            <a:r>
              <a:rPr lang="en-CA" dirty="0" err="1" smtClean="0">
                <a:latin typeface="GOTHAM-BOOK" panose="02000504050000020004" pitchFamily="2" charset="0"/>
              </a:rPr>
              <a:t>vrais</a:t>
            </a:r>
            <a:r>
              <a:rPr lang="en-CA" dirty="0" smtClean="0">
                <a:latin typeface="GOTHAM-BOOK" panose="02000504050000020004" pitchFamily="2" charset="0"/>
              </a:rPr>
              <a:t> </a:t>
            </a:r>
            <a:r>
              <a:rPr lang="en-CA" dirty="0" err="1" smtClean="0">
                <a:latin typeface="GOTHAM-BOOK" panose="02000504050000020004" pitchFamily="2" charset="0"/>
              </a:rPr>
              <a:t>citoyens</a:t>
            </a:r>
            <a:r>
              <a:rPr lang="en-CA" dirty="0" smtClean="0">
                <a:latin typeface="GOTHAM-BOOK" panose="02000504050000020004" pitchFamily="2" charset="0"/>
              </a:rPr>
              <a:t> </a:t>
            </a:r>
            <a:r>
              <a:rPr lang="en-CA" dirty="0">
                <a:latin typeface="GOTHAM-BOOK" panose="02000504050000020004" pitchFamily="2" charset="0"/>
              </a:rPr>
              <a:t>et les </a:t>
            </a:r>
            <a:r>
              <a:rPr lang="en-CA" dirty="0" err="1" smtClean="0">
                <a:latin typeface="GOTHAM-BOOK" panose="02000504050000020004" pitchFamily="2" charset="0"/>
              </a:rPr>
              <a:t>vrais</a:t>
            </a:r>
            <a:r>
              <a:rPr lang="en-CA" dirty="0" smtClean="0">
                <a:latin typeface="GOTHAM-BOOK" panose="02000504050000020004" pitchFamily="2" charset="0"/>
              </a:rPr>
              <a:t> </a:t>
            </a:r>
            <a:r>
              <a:rPr lang="en-CA" dirty="0" err="1" smtClean="0">
                <a:latin typeface="GOTHAM-BOOK" panose="02000504050000020004" pitchFamily="2" charset="0"/>
              </a:rPr>
              <a:t>citoyens</a:t>
            </a:r>
            <a:r>
              <a:rPr lang="en-CA" dirty="0" smtClean="0">
                <a:latin typeface="GOTHAM-BOOK" panose="02000504050000020004" pitchFamily="2" charset="0"/>
              </a:rPr>
              <a:t> </a:t>
            </a:r>
            <a:r>
              <a:rPr lang="en-CA" dirty="0" err="1">
                <a:latin typeface="GOTHAM-BOOK" panose="02000504050000020004" pitchFamily="2" charset="0"/>
              </a:rPr>
              <a:t>sont</a:t>
            </a:r>
            <a:r>
              <a:rPr lang="en-CA" dirty="0">
                <a:latin typeface="GOTHAM-BOOK" panose="02000504050000020004" pitchFamily="2" charset="0"/>
              </a:rPr>
              <a:t> les </a:t>
            </a:r>
            <a:r>
              <a:rPr lang="en-CA" dirty="0" err="1">
                <a:latin typeface="GOTHAM-BOOK" panose="02000504050000020004" pitchFamily="2" charset="0"/>
              </a:rPr>
              <a:t>électeurs</a:t>
            </a:r>
            <a:endParaRPr lang="en-CA" dirty="0">
              <a:latin typeface="GOTHAM-BOOK" panose="02000504050000020004" pitchFamily="2" charset="0"/>
            </a:endParaRPr>
          </a:p>
          <a:p>
            <a:r>
              <a:rPr lang="en-CA" dirty="0" smtClean="0">
                <a:latin typeface="GOTHAM-BOOK" panose="02000504050000020004" pitchFamily="2" charset="0"/>
              </a:rPr>
              <a:t>Les gens </a:t>
            </a:r>
            <a:r>
              <a:rPr lang="en-CA" dirty="0" err="1" smtClean="0">
                <a:latin typeface="GOTHAM-BOOK" panose="02000504050000020004" pitchFamily="2" charset="0"/>
              </a:rPr>
              <a:t>d’Ottawa</a:t>
            </a:r>
            <a:r>
              <a:rPr lang="en-CA" dirty="0" smtClean="0">
                <a:latin typeface="GOTHAM-BOOK" panose="02000504050000020004" pitchFamily="2" charset="0"/>
              </a:rPr>
              <a:t> </a:t>
            </a:r>
            <a:r>
              <a:rPr lang="en-CA" dirty="0" err="1" smtClean="0">
                <a:latin typeface="GOTHAM-BOOK" panose="02000504050000020004" pitchFamily="2" charset="0"/>
              </a:rPr>
              <a:t>sont</a:t>
            </a:r>
            <a:r>
              <a:rPr lang="en-CA" dirty="0" smtClean="0">
                <a:latin typeface="GOTHAM-BOOK" panose="02000504050000020004" pitchFamily="2" charset="0"/>
              </a:rPr>
              <a:t> des </a:t>
            </a:r>
            <a:r>
              <a:rPr lang="en-CA" dirty="0" err="1" smtClean="0">
                <a:latin typeface="GOTHAM-BOOK" panose="02000504050000020004" pitchFamily="2" charset="0"/>
              </a:rPr>
              <a:t>travailleurs</a:t>
            </a:r>
            <a:r>
              <a:rPr lang="en-CA" dirty="0" smtClean="0">
                <a:latin typeface="GOTHAM-BOOK" panose="02000504050000020004" pitchFamily="2" charset="0"/>
              </a:rPr>
              <a:t> de bureau, </a:t>
            </a:r>
            <a:r>
              <a:rPr lang="en-CA" dirty="0" err="1" smtClean="0">
                <a:latin typeface="GOTHAM-BOOK" panose="02000504050000020004" pitchFamily="2" charset="0"/>
              </a:rPr>
              <a:t>alors</a:t>
            </a:r>
            <a:r>
              <a:rPr lang="en-CA" dirty="0" smtClean="0">
                <a:latin typeface="GOTHAM-BOOK" panose="02000504050000020004" pitchFamily="2" charset="0"/>
              </a:rPr>
              <a:t> </a:t>
            </a:r>
            <a:r>
              <a:rPr lang="en-CA" dirty="0" err="1" smtClean="0">
                <a:latin typeface="GOTHAM-BOOK" panose="02000504050000020004" pitchFamily="2" charset="0"/>
              </a:rPr>
              <a:t>faites-vous</a:t>
            </a:r>
            <a:r>
              <a:rPr lang="en-CA" dirty="0" smtClean="0">
                <a:latin typeface="GOTHAM-BOOK" panose="02000504050000020004" pitchFamily="2" charset="0"/>
              </a:rPr>
              <a:t> </a:t>
            </a:r>
            <a:r>
              <a:rPr lang="en-CA" dirty="0" err="1" smtClean="0">
                <a:latin typeface="GOTHAM-BOOK" panose="02000504050000020004" pitchFamily="2" charset="0"/>
              </a:rPr>
              <a:t>représenter</a:t>
            </a:r>
            <a:r>
              <a:rPr lang="en-CA" dirty="0" smtClean="0">
                <a:latin typeface="GOTHAM-BOOK" panose="02000504050000020004" pitchFamily="2" charset="0"/>
              </a:rPr>
              <a:t> par un </a:t>
            </a:r>
            <a:r>
              <a:rPr lang="en-CA" dirty="0" err="1">
                <a:latin typeface="GOTHAM-BOOK" panose="02000504050000020004" pitchFamily="2" charset="0"/>
              </a:rPr>
              <a:t>agriculteur</a:t>
            </a:r>
            <a:r>
              <a:rPr lang="en-CA" dirty="0">
                <a:latin typeface="GOTHAM-BOOK" panose="02000504050000020004" pitchFamily="2" charset="0"/>
              </a:rPr>
              <a:t>, un </a:t>
            </a:r>
            <a:r>
              <a:rPr lang="en-CA" dirty="0" err="1">
                <a:latin typeface="GOTHAM-BOOK" panose="02000504050000020004" pitchFamily="2" charset="0"/>
              </a:rPr>
              <a:t>éleveur</a:t>
            </a:r>
            <a:r>
              <a:rPr lang="en-CA" dirty="0">
                <a:latin typeface="GOTHAM-BOOK" panose="02000504050000020004" pitchFamily="2" charset="0"/>
              </a:rPr>
              <a:t> </a:t>
            </a:r>
            <a:r>
              <a:rPr lang="en-CA" dirty="0" err="1">
                <a:latin typeface="GOTHAM-BOOK" panose="02000504050000020004" pitchFamily="2" charset="0"/>
              </a:rPr>
              <a:t>ou</a:t>
            </a:r>
            <a:r>
              <a:rPr lang="en-CA" dirty="0">
                <a:latin typeface="GOTHAM-BOOK" panose="02000504050000020004" pitchFamily="2" charset="0"/>
              </a:rPr>
              <a:t> un </a:t>
            </a:r>
            <a:r>
              <a:rPr lang="en-CA" dirty="0" err="1">
                <a:latin typeface="GOTHAM-BOOK" panose="02000504050000020004" pitchFamily="2" charset="0"/>
              </a:rPr>
              <a:t>apiculteur</a:t>
            </a:r>
            <a:endParaRPr lang="en-CA" dirty="0">
              <a:latin typeface="GOTHAM-BOOK" panose="02000504050000020004" pitchFamily="2" charset="0"/>
            </a:endParaRPr>
          </a:p>
        </p:txBody>
      </p:sp>
      <p:pic>
        <p:nvPicPr>
          <p:cNvPr id="13" name="Content Placeholder 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4B09CF6E-3365-0558-A040-D534CB688D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9029" y="170849"/>
            <a:ext cx="2360874" cy="770254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2128628-5E2B-ABE6-DE3A-740439257CCE}"/>
              </a:ext>
            </a:extLst>
          </p:cNvPr>
          <p:cNvSpPr/>
          <p:nvPr/>
        </p:nvSpPr>
        <p:spPr>
          <a:xfrm>
            <a:off x="0" y="6492874"/>
            <a:ext cx="12192000" cy="365125"/>
          </a:xfrm>
          <a:prstGeom prst="rect">
            <a:avLst/>
          </a:prstGeom>
          <a:solidFill>
            <a:srgbClr val="D87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0E332D9-EF07-2B80-C165-4EFCEDAD5FC7}"/>
              </a:ext>
            </a:extLst>
          </p:cNvPr>
          <p:cNvSpPr/>
          <p:nvPr/>
        </p:nvSpPr>
        <p:spPr>
          <a:xfrm>
            <a:off x="0" y="6422639"/>
            <a:ext cx="12192000" cy="70235"/>
          </a:xfrm>
          <a:prstGeom prst="rect">
            <a:avLst/>
          </a:prstGeom>
          <a:solidFill>
            <a:srgbClr val="4737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7" name="Slide Number Placeholder 7">
            <a:extLst>
              <a:ext uri="{FF2B5EF4-FFF2-40B4-BE49-F238E27FC236}">
                <a16:creationId xmlns:a16="http://schemas.microsoft.com/office/drawing/2014/main" id="{5D658267-E8AB-F418-8322-E26D14DCC9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37866" y="6457756"/>
            <a:ext cx="2743200" cy="365125"/>
          </a:xfrm>
        </p:spPr>
        <p:txBody>
          <a:bodyPr/>
          <a:lstStyle/>
          <a:p>
            <a:fld id="{5393A5F9-4C54-F143-8B96-3BAB322EF18A}" type="slidenum">
              <a:rPr lang="en-CA" sz="1400" b="1" smtClean="0">
                <a:solidFill>
                  <a:schemeClr val="bg1"/>
                </a:solidFill>
                <a:latin typeface="GOTHAM-BOOK" panose="02000504050000020004" pitchFamily="2" charset="0"/>
              </a:rPr>
              <a:t>7</a:t>
            </a:fld>
            <a:endParaRPr lang="en-CA" sz="1400" b="1" dirty="0">
              <a:solidFill>
                <a:schemeClr val="bg1"/>
              </a:solidFill>
              <a:latin typeface="GOTHAM-BOOK" panose="02000504050000020004" pitchFamily="2" charset="0"/>
            </a:endParaRPr>
          </a:p>
        </p:txBody>
      </p:sp>
      <p:pic>
        <p:nvPicPr>
          <p:cNvPr id="5" name="Picture 4" descr="A person holding a goat&#10;&#10;Description automatically generated with medium confidence">
            <a:extLst>
              <a:ext uri="{FF2B5EF4-FFF2-40B4-BE49-F238E27FC236}">
                <a16:creationId xmlns:a16="http://schemas.microsoft.com/office/drawing/2014/main" id="{0B52250F-B8F2-4242-31B2-53C21FA4979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821" r="9817"/>
          <a:stretch/>
        </p:blipFill>
        <p:spPr>
          <a:xfrm>
            <a:off x="8740141" y="3781521"/>
            <a:ext cx="2887980" cy="2073954"/>
          </a:xfrm>
          <a:prstGeom prst="rect">
            <a:avLst/>
          </a:prstGeom>
        </p:spPr>
      </p:pic>
      <p:pic>
        <p:nvPicPr>
          <p:cNvPr id="7" name="Picture 6" descr="A picture containing dog, person, wearing&#10;&#10;Description automatically generated">
            <a:extLst>
              <a:ext uri="{FF2B5EF4-FFF2-40B4-BE49-F238E27FC236}">
                <a16:creationId xmlns:a16="http://schemas.microsoft.com/office/drawing/2014/main" id="{9E9759AD-AFB0-0975-7263-162182707C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36795" y="1922565"/>
            <a:ext cx="2891326" cy="1627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2170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C38845-A624-0AB0-F104-EAA9DD8383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b="1" dirty="0" err="1" smtClean="0">
                <a:solidFill>
                  <a:srgbClr val="D87529"/>
                </a:solidFill>
                <a:latin typeface="GOTHAM-BOOK" panose="02000504050000020004" pitchFamily="2" charset="0"/>
              </a:rPr>
              <a:t>Suivis</a:t>
            </a:r>
            <a:endParaRPr lang="en-CA" b="1" dirty="0">
              <a:solidFill>
                <a:srgbClr val="D87529"/>
              </a:solidFill>
              <a:latin typeface="GOTHAM-BOOK" panose="02000504050000020004" pitchFamily="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8226A1-D9E8-F432-6037-22754A8F8A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117080" cy="4351338"/>
          </a:xfrm>
        </p:spPr>
        <p:txBody>
          <a:bodyPr>
            <a:normAutofit fontScale="92500"/>
          </a:bodyPr>
          <a:lstStyle/>
          <a:p>
            <a:r>
              <a:rPr lang="en-CA" dirty="0" err="1">
                <a:latin typeface="GOTHAM-BOOK" panose="02000504050000020004" pitchFamily="2" charset="0"/>
              </a:rPr>
              <a:t>Chaque</a:t>
            </a:r>
            <a:r>
              <a:rPr lang="en-CA" dirty="0">
                <a:latin typeface="GOTHAM-BOOK" panose="02000504050000020004" pitchFamily="2" charset="0"/>
              </a:rPr>
              <a:t> rencontre </a:t>
            </a:r>
            <a:r>
              <a:rPr lang="en-CA" dirty="0" err="1">
                <a:latin typeface="GOTHAM-BOOK" panose="02000504050000020004" pitchFamily="2" charset="0"/>
              </a:rPr>
              <a:t>est</a:t>
            </a:r>
            <a:r>
              <a:rPr lang="en-CA" dirty="0">
                <a:latin typeface="GOTHAM-BOOK" panose="02000504050000020004" pitchFamily="2" charset="0"/>
              </a:rPr>
              <a:t> le début </a:t>
            </a:r>
            <a:r>
              <a:rPr lang="en-CA" dirty="0" err="1">
                <a:latin typeface="GOTHAM-BOOK" panose="02000504050000020004" pitchFamily="2" charset="0"/>
              </a:rPr>
              <a:t>d'une</a:t>
            </a:r>
            <a:r>
              <a:rPr lang="en-CA" dirty="0">
                <a:latin typeface="GOTHAM-BOOK" panose="02000504050000020004" pitchFamily="2" charset="0"/>
              </a:rPr>
              <a:t> </a:t>
            </a:r>
            <a:r>
              <a:rPr lang="en-CA" dirty="0" smtClean="0">
                <a:latin typeface="GOTHAM-BOOK" panose="02000504050000020004" pitchFamily="2" charset="0"/>
              </a:rPr>
              <a:t>relation à long </a:t>
            </a:r>
            <a:r>
              <a:rPr lang="en-CA" dirty="0" err="1" smtClean="0">
                <a:latin typeface="GOTHAM-BOOK" panose="02000504050000020004" pitchFamily="2" charset="0"/>
              </a:rPr>
              <a:t>terme</a:t>
            </a:r>
            <a:endParaRPr lang="en-CA" dirty="0">
              <a:latin typeface="GOTHAM-BOOK" panose="02000504050000020004" pitchFamily="2" charset="0"/>
            </a:endParaRPr>
          </a:p>
          <a:p>
            <a:r>
              <a:rPr lang="en-CA" dirty="0" err="1">
                <a:latin typeface="GOTHAM-BOOK" panose="02000504050000020004" pitchFamily="2" charset="0"/>
              </a:rPr>
              <a:t>Poursuivez</a:t>
            </a:r>
            <a:r>
              <a:rPr lang="en-CA" dirty="0">
                <a:latin typeface="GOTHAM-BOOK" panose="02000504050000020004" pitchFamily="2" charset="0"/>
              </a:rPr>
              <a:t> </a:t>
            </a:r>
            <a:r>
              <a:rPr lang="en-CA" dirty="0" smtClean="0">
                <a:latin typeface="GOTHAM-BOOK" panose="02000504050000020004" pitchFamily="2" charset="0"/>
              </a:rPr>
              <a:t>le dialogue et </a:t>
            </a:r>
            <a:r>
              <a:rPr lang="en-CA" dirty="0" err="1" smtClean="0">
                <a:latin typeface="GOTHAM-BOOK" panose="02000504050000020004" pitchFamily="2" charset="0"/>
              </a:rPr>
              <a:t>n’hésitez</a:t>
            </a:r>
            <a:r>
              <a:rPr lang="en-CA" dirty="0" smtClean="0">
                <a:latin typeface="GOTHAM-BOOK" panose="02000504050000020004" pitchFamily="2" charset="0"/>
              </a:rPr>
              <a:t> pas à faire des </a:t>
            </a:r>
            <a:r>
              <a:rPr lang="en-CA" dirty="0" err="1" smtClean="0">
                <a:latin typeface="GOTHAM-BOOK" panose="02000504050000020004" pitchFamily="2" charset="0"/>
              </a:rPr>
              <a:t>suivis</a:t>
            </a:r>
            <a:endParaRPr lang="en-CA" dirty="0">
              <a:latin typeface="GOTHAM-BOOK" panose="02000504050000020004" pitchFamily="2" charset="0"/>
            </a:endParaRPr>
          </a:p>
          <a:p>
            <a:r>
              <a:rPr lang="en-CA" dirty="0" smtClean="0">
                <a:latin typeface="GOTHAM-BOOK" panose="02000504050000020004" pitchFamily="2" charset="0"/>
              </a:rPr>
              <a:t>La </a:t>
            </a:r>
            <a:r>
              <a:rPr lang="en-CA" dirty="0" err="1" smtClean="0">
                <a:latin typeface="GOTHAM-BOOK" panose="02000504050000020004" pitchFamily="2" charset="0"/>
              </a:rPr>
              <a:t>nouveauté</a:t>
            </a:r>
            <a:r>
              <a:rPr lang="en-CA" dirty="0" smtClean="0">
                <a:latin typeface="GOTHAM-BOOK" panose="02000504050000020004" pitchFamily="2" charset="0"/>
              </a:rPr>
              <a:t> </a:t>
            </a:r>
            <a:r>
              <a:rPr lang="en-CA" dirty="0" err="1" smtClean="0">
                <a:latin typeface="GOTHAM-BOOK" panose="02000504050000020004" pitchFamily="2" charset="0"/>
              </a:rPr>
              <a:t>n’est</a:t>
            </a:r>
            <a:r>
              <a:rPr lang="en-CA" dirty="0" smtClean="0">
                <a:latin typeface="GOTHAM-BOOK" panose="02000504050000020004" pitchFamily="2" charset="0"/>
              </a:rPr>
              <a:t> pas </a:t>
            </a:r>
            <a:r>
              <a:rPr lang="en-CA" dirty="0" err="1" smtClean="0">
                <a:latin typeface="GOTHAM-BOOK" panose="02000504050000020004" pitchFamily="2" charset="0"/>
              </a:rPr>
              <a:t>toujours</a:t>
            </a:r>
            <a:r>
              <a:rPr lang="en-CA" dirty="0" smtClean="0">
                <a:latin typeface="GOTHAM-BOOK" panose="02000504050000020004" pitchFamily="2" charset="0"/>
              </a:rPr>
              <a:t> </a:t>
            </a:r>
            <a:r>
              <a:rPr lang="en-CA" dirty="0" err="1" smtClean="0">
                <a:latin typeface="GOTHAM-BOOK" panose="02000504050000020004" pitchFamily="2" charset="0"/>
              </a:rPr>
              <a:t>nécessaire</a:t>
            </a:r>
            <a:r>
              <a:rPr lang="en-CA" dirty="0" smtClean="0">
                <a:latin typeface="GOTHAM-BOOK" panose="02000504050000020004" pitchFamily="2" charset="0"/>
              </a:rPr>
              <a:t> pour </a:t>
            </a:r>
            <a:r>
              <a:rPr lang="en-CA" dirty="0" err="1" smtClean="0">
                <a:latin typeface="GOTHAM-BOOK" panose="02000504050000020004" pitchFamily="2" charset="0"/>
              </a:rPr>
              <a:t>poursuivre</a:t>
            </a:r>
            <a:r>
              <a:rPr lang="en-CA" dirty="0" smtClean="0">
                <a:latin typeface="GOTHAM-BOOK" panose="02000504050000020004" pitchFamily="2" charset="0"/>
              </a:rPr>
              <a:t> les </a:t>
            </a:r>
            <a:r>
              <a:rPr lang="en-CA" dirty="0" err="1" smtClean="0">
                <a:latin typeface="GOTHAM-BOOK" panose="02000504050000020004" pitchFamily="2" charset="0"/>
              </a:rPr>
              <a:t>échanges</a:t>
            </a:r>
            <a:endParaRPr lang="en-CA" dirty="0">
              <a:latin typeface="GOTHAM-BOOK" panose="02000504050000020004" pitchFamily="2" charset="0"/>
            </a:endParaRPr>
          </a:p>
          <a:p>
            <a:r>
              <a:rPr lang="en-CA" dirty="0">
                <a:latin typeface="GOTHAM-BOOK" panose="02000504050000020004" pitchFamily="2" charset="0"/>
              </a:rPr>
              <a:t>Les </a:t>
            </a:r>
            <a:r>
              <a:rPr lang="en-CA" dirty="0" err="1">
                <a:latin typeface="GOTHAM-BOOK" panose="02000504050000020004" pitchFamily="2" charset="0"/>
              </a:rPr>
              <a:t>politiciens</a:t>
            </a:r>
            <a:r>
              <a:rPr lang="en-CA" dirty="0">
                <a:latin typeface="GOTHAM-BOOK" panose="02000504050000020004" pitchFamily="2" charset="0"/>
              </a:rPr>
              <a:t> </a:t>
            </a:r>
            <a:r>
              <a:rPr lang="en-CA" dirty="0" err="1">
                <a:latin typeface="GOTHAM-BOOK" panose="02000504050000020004" pitchFamily="2" charset="0"/>
              </a:rPr>
              <a:t>recherchent</a:t>
            </a:r>
            <a:r>
              <a:rPr lang="en-CA" dirty="0">
                <a:latin typeface="GOTHAM-BOOK" panose="02000504050000020004" pitchFamily="2" charset="0"/>
              </a:rPr>
              <a:t> </a:t>
            </a:r>
            <a:r>
              <a:rPr lang="en-CA" dirty="0" err="1">
                <a:latin typeface="GOTHAM-BOOK" panose="02000504050000020004" pitchFamily="2" charset="0"/>
              </a:rPr>
              <a:t>souvent</a:t>
            </a:r>
            <a:r>
              <a:rPr lang="en-CA" dirty="0">
                <a:latin typeface="GOTHAM-BOOK" panose="02000504050000020004" pitchFamily="2" charset="0"/>
              </a:rPr>
              <a:t> des </a:t>
            </a:r>
            <a:r>
              <a:rPr lang="en-CA" dirty="0" err="1">
                <a:latin typeface="GOTHAM-BOOK" panose="02000504050000020004" pitchFamily="2" charset="0"/>
              </a:rPr>
              <a:t>endroits</a:t>
            </a:r>
            <a:r>
              <a:rPr lang="en-CA" dirty="0">
                <a:latin typeface="GOTHAM-BOOK" panose="02000504050000020004" pitchFamily="2" charset="0"/>
              </a:rPr>
              <a:t> à </a:t>
            </a:r>
            <a:r>
              <a:rPr lang="en-CA" dirty="0" err="1" smtClean="0">
                <a:latin typeface="GOTHAM-BOOK" panose="02000504050000020004" pitchFamily="2" charset="0"/>
              </a:rPr>
              <a:t>visiter</a:t>
            </a:r>
            <a:endParaRPr lang="en-CA" dirty="0">
              <a:latin typeface="GOTHAM-BOOK" panose="02000504050000020004" pitchFamily="2" charset="0"/>
            </a:endParaRPr>
          </a:p>
          <a:p>
            <a:r>
              <a:rPr lang="en-CA" dirty="0">
                <a:latin typeface="GOTHAM-BOOK" panose="02000504050000020004" pitchFamily="2" charset="0"/>
              </a:rPr>
              <a:t>Le </a:t>
            </a:r>
            <a:r>
              <a:rPr lang="en-CA" dirty="0" err="1">
                <a:latin typeface="GOTHAM-BOOK" panose="02000504050000020004" pitchFamily="2" charset="0"/>
              </a:rPr>
              <a:t>gouvernement</a:t>
            </a:r>
            <a:r>
              <a:rPr lang="en-CA" dirty="0">
                <a:latin typeface="GOTHAM-BOOK" panose="02000504050000020004" pitchFamily="2" charset="0"/>
              </a:rPr>
              <a:t> se </a:t>
            </a:r>
            <a:r>
              <a:rPr lang="en-CA" dirty="0" err="1">
                <a:latin typeface="GOTHAM-BOOK" panose="02000504050000020004" pitchFamily="2" charset="0"/>
              </a:rPr>
              <a:t>tournera</a:t>
            </a:r>
            <a:r>
              <a:rPr lang="en-CA" dirty="0">
                <a:latin typeface="GOTHAM-BOOK" panose="02000504050000020004" pitchFamily="2" charset="0"/>
              </a:rPr>
              <a:t> </a:t>
            </a:r>
            <a:r>
              <a:rPr lang="en-CA" dirty="0" err="1">
                <a:latin typeface="GOTHAM-BOOK" panose="02000504050000020004" pitchFamily="2" charset="0"/>
              </a:rPr>
              <a:t>vers</a:t>
            </a:r>
            <a:r>
              <a:rPr lang="en-CA" dirty="0">
                <a:latin typeface="GOTHAM-BOOK" panose="02000504050000020004" pitchFamily="2" charset="0"/>
              </a:rPr>
              <a:t> les parties </a:t>
            </a:r>
            <a:r>
              <a:rPr lang="en-CA" dirty="0" err="1">
                <a:latin typeface="GOTHAM-BOOK" panose="02000504050000020004" pitchFamily="2" charset="0"/>
              </a:rPr>
              <a:t>prenantes</a:t>
            </a:r>
            <a:r>
              <a:rPr lang="en-CA" dirty="0">
                <a:latin typeface="GOTHAM-BOOK" panose="02000504050000020004" pitchFamily="2" charset="0"/>
              </a:rPr>
              <a:t> </a:t>
            </a:r>
            <a:r>
              <a:rPr lang="en-CA" dirty="0" err="1">
                <a:latin typeface="GOTHAM-BOOK" panose="02000504050000020004" pitchFamily="2" charset="0"/>
              </a:rPr>
              <a:t>qu'il</a:t>
            </a:r>
            <a:r>
              <a:rPr lang="en-CA" dirty="0">
                <a:latin typeface="GOTHAM-BOOK" panose="02000504050000020004" pitchFamily="2" charset="0"/>
              </a:rPr>
              <a:t> </a:t>
            </a:r>
            <a:r>
              <a:rPr lang="en-CA" dirty="0" err="1">
                <a:latin typeface="GOTHAM-BOOK" panose="02000504050000020004" pitchFamily="2" charset="0"/>
              </a:rPr>
              <a:t>connaît</a:t>
            </a:r>
            <a:r>
              <a:rPr lang="en-CA" dirty="0">
                <a:latin typeface="GOTHAM-BOOK" panose="02000504050000020004" pitchFamily="2" charset="0"/>
              </a:rPr>
              <a:t> </a:t>
            </a:r>
            <a:r>
              <a:rPr lang="en-CA" dirty="0" err="1">
                <a:latin typeface="GOTHAM-BOOK" panose="02000504050000020004" pitchFamily="2" charset="0"/>
              </a:rPr>
              <a:t>lorsqu'il</a:t>
            </a:r>
            <a:r>
              <a:rPr lang="en-CA" dirty="0">
                <a:latin typeface="GOTHAM-BOOK" panose="02000504050000020004" pitchFamily="2" charset="0"/>
              </a:rPr>
              <a:t> a </a:t>
            </a:r>
            <a:r>
              <a:rPr lang="en-CA" dirty="0" err="1">
                <a:latin typeface="GOTHAM-BOOK" panose="02000504050000020004" pitchFamily="2" charset="0"/>
              </a:rPr>
              <a:t>besoin</a:t>
            </a:r>
            <a:r>
              <a:rPr lang="en-CA" dirty="0">
                <a:latin typeface="GOTHAM-BOOK" panose="02000504050000020004" pitchFamily="2" charset="0"/>
              </a:rPr>
              <a:t> de </a:t>
            </a:r>
            <a:r>
              <a:rPr lang="en-CA" dirty="0" err="1">
                <a:latin typeface="GOTHAM-BOOK" panose="02000504050000020004" pitchFamily="2" charset="0"/>
              </a:rPr>
              <a:t>soutien</a:t>
            </a:r>
            <a:r>
              <a:rPr lang="en-CA" dirty="0">
                <a:latin typeface="GOTHAM-BOOK" panose="02000504050000020004" pitchFamily="2" charset="0"/>
              </a:rPr>
              <a:t> </a:t>
            </a:r>
            <a:r>
              <a:rPr lang="en-CA" dirty="0" err="1">
                <a:latin typeface="GOTHAM-BOOK" panose="02000504050000020004" pitchFamily="2" charset="0"/>
              </a:rPr>
              <a:t>ou</a:t>
            </a:r>
            <a:r>
              <a:rPr lang="en-CA" dirty="0">
                <a:latin typeface="GOTHAM-BOOK" panose="02000504050000020004" pitchFamily="2" charset="0"/>
              </a:rPr>
              <a:t> de </a:t>
            </a:r>
            <a:r>
              <a:rPr lang="en-CA" dirty="0" err="1">
                <a:latin typeface="GOTHAM-BOOK" panose="02000504050000020004" pitchFamily="2" charset="0"/>
              </a:rPr>
              <a:t>l'opinion</a:t>
            </a:r>
            <a:r>
              <a:rPr lang="en-CA" dirty="0">
                <a:latin typeface="GOTHAM-BOOK" panose="02000504050000020004" pitchFamily="2" charset="0"/>
              </a:rPr>
              <a:t> de </a:t>
            </a:r>
            <a:r>
              <a:rPr lang="en-CA" dirty="0" err="1">
                <a:latin typeface="GOTHAM-BOOK" panose="02000504050000020004" pitchFamily="2" charset="0"/>
              </a:rPr>
              <a:t>l'industrie</a:t>
            </a:r>
            <a:endParaRPr lang="en-CA" dirty="0">
              <a:latin typeface="GOTHAM-BOOK" panose="02000504050000020004" pitchFamily="2" charset="0"/>
            </a:endParaRPr>
          </a:p>
        </p:txBody>
      </p:sp>
      <p:pic>
        <p:nvPicPr>
          <p:cNvPr id="13" name="Content Placeholder 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4B09CF6E-3365-0558-A040-D534CB688D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9029" y="170849"/>
            <a:ext cx="2360874" cy="770254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2128628-5E2B-ABE6-DE3A-740439257CCE}"/>
              </a:ext>
            </a:extLst>
          </p:cNvPr>
          <p:cNvSpPr/>
          <p:nvPr/>
        </p:nvSpPr>
        <p:spPr>
          <a:xfrm>
            <a:off x="0" y="6492874"/>
            <a:ext cx="12192000" cy="365125"/>
          </a:xfrm>
          <a:prstGeom prst="rect">
            <a:avLst/>
          </a:prstGeom>
          <a:solidFill>
            <a:srgbClr val="D87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0E332D9-EF07-2B80-C165-4EFCEDAD5FC7}"/>
              </a:ext>
            </a:extLst>
          </p:cNvPr>
          <p:cNvSpPr/>
          <p:nvPr/>
        </p:nvSpPr>
        <p:spPr>
          <a:xfrm>
            <a:off x="0" y="6422639"/>
            <a:ext cx="12192000" cy="70235"/>
          </a:xfrm>
          <a:prstGeom prst="rect">
            <a:avLst/>
          </a:prstGeom>
          <a:solidFill>
            <a:srgbClr val="4737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7" name="Slide Number Placeholder 7">
            <a:extLst>
              <a:ext uri="{FF2B5EF4-FFF2-40B4-BE49-F238E27FC236}">
                <a16:creationId xmlns:a16="http://schemas.microsoft.com/office/drawing/2014/main" id="{5D658267-E8AB-F418-8322-E26D14DCC9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37866" y="6457756"/>
            <a:ext cx="2743200" cy="365125"/>
          </a:xfrm>
        </p:spPr>
        <p:txBody>
          <a:bodyPr/>
          <a:lstStyle/>
          <a:p>
            <a:fld id="{5393A5F9-4C54-F143-8B96-3BAB322EF18A}" type="slidenum">
              <a:rPr lang="en-CA" sz="1400" b="1" smtClean="0">
                <a:solidFill>
                  <a:schemeClr val="bg1"/>
                </a:solidFill>
                <a:latin typeface="GOTHAM-BOOK" panose="02000504050000020004" pitchFamily="2" charset="0"/>
              </a:rPr>
              <a:t>8</a:t>
            </a:fld>
            <a:endParaRPr lang="en-CA" sz="1400" b="1" dirty="0">
              <a:solidFill>
                <a:schemeClr val="bg1"/>
              </a:solidFill>
              <a:latin typeface="GOTHAM-BOOK" panose="02000504050000020004" pitchFamily="2" charset="0"/>
            </a:endParaRPr>
          </a:p>
        </p:txBody>
      </p:sp>
      <p:pic>
        <p:nvPicPr>
          <p:cNvPr id="5" name="Picture 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DB70FF57-F58B-A5ED-8CCE-FE49BF55D2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98309" y="3820716"/>
            <a:ext cx="2769792" cy="2331955"/>
          </a:xfrm>
          <a:prstGeom prst="rect">
            <a:avLst/>
          </a:prstGeom>
        </p:spPr>
      </p:pic>
      <p:pic>
        <p:nvPicPr>
          <p:cNvPr id="7" name="Picture 6" descr="A group of people sitting around a table&#10;&#10;Description automatically generated with medium confidence">
            <a:extLst>
              <a:ext uri="{FF2B5EF4-FFF2-40B4-BE49-F238E27FC236}">
                <a16:creationId xmlns:a16="http://schemas.microsoft.com/office/drawing/2014/main" id="{4B350FE4-B940-9322-5F50-7DF92F664B6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409" r="6440"/>
          <a:stretch/>
        </p:blipFill>
        <p:spPr>
          <a:xfrm>
            <a:off x="8441093" y="1440634"/>
            <a:ext cx="3284221" cy="2115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5256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6DFBE84D694AD46A1FF2B19A59A6A3B" ma:contentTypeVersion="12" ma:contentTypeDescription="Create a new document." ma:contentTypeScope="" ma:versionID="cf7c981c000decc7a92e71adc66b8578">
  <xsd:schema xmlns:xsd="http://www.w3.org/2001/XMLSchema" xmlns:xs="http://www.w3.org/2001/XMLSchema" xmlns:p="http://schemas.microsoft.com/office/2006/metadata/properties" xmlns:ns2="30c17b54-d892-47d4-a218-f4b1d2136cb1" xmlns:ns3="16db8da9-c2a3-45f4-a9d1-7330534701ce" targetNamespace="http://schemas.microsoft.com/office/2006/metadata/properties" ma:root="true" ma:fieldsID="c0a7ead30dc99488c90ba9c12bc3879e" ns2:_="" ns3:_="">
    <xsd:import namespace="30c17b54-d892-47d4-a218-f4b1d2136cb1"/>
    <xsd:import namespace="16db8da9-c2a3-45f4-a9d1-7330534701c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0c17b54-d892-47d4-a218-f4b1d2136cb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b73a7bf9-0ec1-4416-9238-ac88aa0a6d5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db8da9-c2a3-45f4-a9d1-7330534701ce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b7f0f8c0-5414-42e3-b11b-dd85505e6037}" ma:internalName="TaxCatchAll" ma:showField="CatchAllData" ma:web="16db8da9-c2a3-45f4-a9d1-7330534701c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30c17b54-d892-47d4-a218-f4b1d2136cb1">
      <Terms xmlns="http://schemas.microsoft.com/office/infopath/2007/PartnerControls"/>
    </lcf76f155ced4ddcb4097134ff3c332f>
    <TaxCatchAll xmlns="16db8da9-c2a3-45f4-a9d1-7330534701ce" xsi:nil="true"/>
  </documentManagement>
</p:properties>
</file>

<file path=customXml/itemProps1.xml><?xml version="1.0" encoding="utf-8"?>
<ds:datastoreItem xmlns:ds="http://schemas.openxmlformats.org/officeDocument/2006/customXml" ds:itemID="{80B5311A-08E7-4339-BD12-73FF8141FBF7}"/>
</file>

<file path=customXml/itemProps2.xml><?xml version="1.0" encoding="utf-8"?>
<ds:datastoreItem xmlns:ds="http://schemas.openxmlformats.org/officeDocument/2006/customXml" ds:itemID="{E0FCA4D3-E4F8-4D9C-B71F-82E4FD36879F}"/>
</file>

<file path=customXml/itemProps3.xml><?xml version="1.0" encoding="utf-8"?>
<ds:datastoreItem xmlns:ds="http://schemas.openxmlformats.org/officeDocument/2006/customXml" ds:itemID="{98AD3BD0-5F73-4C01-94F4-5760E9CF6922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407</TotalTime>
  <Words>640</Words>
  <Application>Microsoft Office PowerPoint</Application>
  <PresentationFormat>Grand écran</PresentationFormat>
  <Paragraphs>83</Paragraphs>
  <Slides>13</Slides>
  <Notes>11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13</vt:i4>
      </vt:variant>
    </vt:vector>
  </HeadingPairs>
  <TitlesOfParts>
    <vt:vector size="19" baseType="lpstr">
      <vt:lpstr>Arial</vt:lpstr>
      <vt:lpstr>Calibri</vt:lpstr>
      <vt:lpstr>Calibri Light</vt:lpstr>
      <vt:lpstr>GOTHAM-BOOK</vt:lpstr>
      <vt:lpstr>Times New Roman</vt:lpstr>
      <vt:lpstr>Office Theme</vt:lpstr>
      <vt:lpstr>Présentation PowerPoint</vt:lpstr>
      <vt:lpstr>Kevin Bosch Directeur associé Sandstone Groupe</vt:lpstr>
      <vt:lpstr>Bosch  Ranch</vt:lpstr>
      <vt:lpstr>Établissez une stratégie solide</vt:lpstr>
      <vt:lpstr>Communiquez clairement votre message</vt:lpstr>
      <vt:lpstr>Médias et réseaux sociaux</vt:lpstr>
      <vt:lpstr>Rassemblez vos champions</vt:lpstr>
      <vt:lpstr>Présentez vos meilleurs atouts</vt:lpstr>
      <vt:lpstr>Suivis</vt:lpstr>
      <vt:lpstr>Influencer les plateformes des partis politiques</vt:lpstr>
      <vt:lpstr>Persistance</vt:lpstr>
      <vt:lpstr>Connaître les règlements et les suivre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Sandstone Group</dc:title>
  <dc:creator>Matthew Trapp</dc:creator>
  <cp:lastModifiedBy> </cp:lastModifiedBy>
  <cp:revision>17</cp:revision>
  <dcterms:created xsi:type="dcterms:W3CDTF">2023-02-10T16:21:13Z</dcterms:created>
  <dcterms:modified xsi:type="dcterms:W3CDTF">2023-02-23T02:16:46Z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0x010100C6DFBE84D694AD46A1FF2B19A59A6A3B</vt:lpwstr>
  </property>
  <property fmtid="{D5CDD505-2E9C-101B-9397-08002B2CF9AE}" pid="3" name="MediaServiceImageTags">
    <vt:lpwstr/>
  </property>
</Properties>
</file>