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854" r:id="rId4"/>
  </p:sldMasterIdLst>
  <p:notesMasterIdLst>
    <p:notesMasterId r:id="rId21"/>
  </p:notesMasterIdLst>
  <p:handoutMasterIdLst>
    <p:handoutMasterId r:id="rId22"/>
  </p:handoutMasterIdLst>
  <p:sldIdLst>
    <p:sldId id="4887" r:id="rId5"/>
    <p:sldId id="5180" r:id="rId6"/>
    <p:sldId id="285" r:id="rId7"/>
    <p:sldId id="5132" r:id="rId8"/>
    <p:sldId id="5172" r:id="rId9"/>
    <p:sldId id="4888" r:id="rId10"/>
    <p:sldId id="5173" r:id="rId11"/>
    <p:sldId id="5174" r:id="rId12"/>
    <p:sldId id="286" r:id="rId13"/>
    <p:sldId id="5175" r:id="rId14"/>
    <p:sldId id="5176" r:id="rId15"/>
    <p:sldId id="5129" r:id="rId16"/>
    <p:sldId id="5177" r:id="rId17"/>
    <p:sldId id="5178" r:id="rId18"/>
    <p:sldId id="5179" r:id="rId19"/>
    <p:sldId id="5171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6F8A95"/>
    <a:srgbClr val="107F8A"/>
    <a:srgbClr val="85A8AE"/>
    <a:srgbClr val="0F3C4F"/>
    <a:srgbClr val="F7F7F7"/>
    <a:srgbClr val="000000"/>
    <a:srgbClr val="0A3343"/>
    <a:srgbClr val="1283C6"/>
    <a:srgbClr val="EEEFE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7" autoAdjust="0"/>
    <p:restoredTop sz="93142" autoAdjust="0"/>
  </p:normalViewPr>
  <p:slideViewPr>
    <p:cSldViewPr snapToGrid="0">
      <p:cViewPr varScale="1">
        <p:scale>
          <a:sx n="102" d="100"/>
          <a:sy n="102" d="100"/>
        </p:scale>
        <p:origin x="816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5BAE3C19-B80E-4321-8DE9-F4B1412D46B5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C1BDA60-BE04-4351-A473-C30D9A71EE20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F40C537-679C-4698-A06B-431B2D22C055}" type="datetimeFigureOut">
              <a:rPr lang="en-CA" smtClean="0"/>
              <a:t>2023-02-16</a:t>
            </a:fld>
            <a:endParaRPr lang="en-CA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48ABE44-9A80-4277-92EB-AE2AA29B63F8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2E1E869-04D4-4131-B03F-C500A7F6B32A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AC49490-CFA8-4E19-9DE6-F306E39C5FC3}" type="slidenum">
              <a:rPr lang="en-CA" smtClean="0"/>
              <a:t>‹N°›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0666336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693ED89-C09B-4261-A1C1-C47A7B84E0E3}" type="datetimeFigureOut">
              <a:rPr lang="en-CA" smtClean="0"/>
              <a:t>2023-02-16</a:t>
            </a:fld>
            <a:endParaRPr lang="en-C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C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B3ED367-3341-4ADE-AD65-31F6F17B4BC0}" type="slidenum">
              <a:rPr lang="en-CA" smtClean="0"/>
              <a:t>‹N°›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8039112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4.svg"/><Relationship Id="rId7" Type="http://schemas.openxmlformats.org/officeDocument/2006/relationships/image" Target="../media/image2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.png"/><Relationship Id="rId5" Type="http://schemas.openxmlformats.org/officeDocument/2006/relationships/image" Target="../media/image6.svg"/><Relationship Id="rId4" Type="http://schemas.openxmlformats.org/officeDocument/2006/relationships/image" Target="../media/image5.png"/><Relationship Id="rId9" Type="http://schemas.openxmlformats.org/officeDocument/2006/relationships/image" Target="../media/image8.sv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0.svg"/><Relationship Id="rId7" Type="http://schemas.openxmlformats.org/officeDocument/2006/relationships/image" Target="../media/image14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3.png"/><Relationship Id="rId5" Type="http://schemas.openxmlformats.org/officeDocument/2006/relationships/image" Target="../media/image12.svg"/><Relationship Id="rId4" Type="http://schemas.openxmlformats.org/officeDocument/2006/relationships/image" Target="../media/image11.png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0.svg"/><Relationship Id="rId7" Type="http://schemas.openxmlformats.org/officeDocument/2006/relationships/image" Target="../media/image14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3.png"/><Relationship Id="rId5" Type="http://schemas.openxmlformats.org/officeDocument/2006/relationships/image" Target="../media/image12.svg"/><Relationship Id="rId4" Type="http://schemas.openxmlformats.org/officeDocument/2006/relationships/image" Target="../media/image11.png"/></Relationships>
</file>

<file path=ppt/slideLayouts/_rels/slideLayout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svg"/><Relationship Id="rId3" Type="http://schemas.openxmlformats.org/officeDocument/2006/relationships/image" Target="../media/image12.svg"/><Relationship Id="rId7" Type="http://schemas.openxmlformats.org/officeDocument/2006/relationships/image" Target="../media/image1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5.png"/><Relationship Id="rId5" Type="http://schemas.openxmlformats.org/officeDocument/2006/relationships/image" Target="../media/image14.svg"/><Relationship Id="rId4" Type="http://schemas.openxmlformats.org/officeDocument/2006/relationships/image" Target="../media/image13.png"/></Relationships>
</file>

<file path=ppt/slideLayouts/_rels/slideLayout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svg"/><Relationship Id="rId3" Type="http://schemas.openxmlformats.org/officeDocument/2006/relationships/image" Target="../media/image12.svg"/><Relationship Id="rId7" Type="http://schemas.openxmlformats.org/officeDocument/2006/relationships/image" Target="../media/image1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5.png"/><Relationship Id="rId5" Type="http://schemas.openxmlformats.org/officeDocument/2006/relationships/image" Target="../media/image14.svg"/><Relationship Id="rId4" Type="http://schemas.openxmlformats.org/officeDocument/2006/relationships/image" Target="../media/image13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0.sv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over - Option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Content Placeholder 3">
            <a:extLst>
              <a:ext uri="{FF2B5EF4-FFF2-40B4-BE49-F238E27FC236}">
                <a16:creationId xmlns:a16="http://schemas.microsoft.com/office/drawing/2014/main" id="{CC7A0136-98D5-4859-B6A7-A610B1F5864C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636587" y="3713580"/>
            <a:ext cx="5508174" cy="280782"/>
          </a:xfrm>
          <a:prstGeom prst="rect">
            <a:avLst/>
          </a:prstGeom>
        </p:spPr>
        <p:txBody>
          <a:bodyPr wrap="square" lIns="0" rIns="0" anchor="t" anchorCtr="0">
            <a:spAutoFit/>
          </a:bodyPr>
          <a:lstStyle>
            <a:lvl1pPr marL="0" indent="0" algn="l">
              <a:lnSpc>
                <a:spcPct val="110000"/>
              </a:lnSpc>
              <a:buNone/>
              <a:defRPr sz="1800" b="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Picture Placeholder 15">
            <a:extLst>
              <a:ext uri="{FF2B5EF4-FFF2-40B4-BE49-F238E27FC236}">
                <a16:creationId xmlns:a16="http://schemas.microsoft.com/office/drawing/2014/main" id="{13922EE5-A2E7-4946-AA29-8BDA00B06FF1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636588" y="636588"/>
            <a:ext cx="923925" cy="822325"/>
          </a:xfrm>
        </p:spPr>
        <p:txBody>
          <a:bodyPr>
            <a:normAutofit/>
          </a:bodyPr>
          <a:lstStyle>
            <a:lvl1pPr marL="0" indent="0" algn="ctr">
              <a:buNone/>
              <a:defRPr sz="800"/>
            </a:lvl1pPr>
          </a:lstStyle>
          <a:p>
            <a:r>
              <a:rPr lang="en-CA"/>
              <a:t>Click icon to upload client logo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892416D4-25A2-45AF-86A2-9EE05CAD1D6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9527753" y="5930752"/>
            <a:ext cx="1007016" cy="217064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5F23BE97-7087-4219-BA44-0638D34B7FF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>
          <a:xfrm>
            <a:off x="10727398" y="5768846"/>
            <a:ext cx="831189" cy="430905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6F4F60F1-4478-4400-A69A-E8ADBEC540A1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/>
        </p:blipFill>
        <p:spPr>
          <a:xfrm>
            <a:off x="10193559" y="597260"/>
            <a:ext cx="1435091" cy="504043"/>
          </a:xfrm>
          <a:prstGeom prst="rect">
            <a:avLst/>
          </a:prstGeom>
        </p:spPr>
      </p:pic>
      <p:pic>
        <p:nvPicPr>
          <p:cNvPr id="19" name="Picture 18" descr="A close up of a logo&#10;&#10;Description automatically generated">
            <a:extLst>
              <a:ext uri="{FF2B5EF4-FFF2-40B4-BE49-F238E27FC236}">
                <a16:creationId xmlns:a16="http://schemas.microsoft.com/office/drawing/2014/main" id="{AA923BE8-FD65-45B8-B5EA-8625DDE7D880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587" y="5714680"/>
            <a:ext cx="2938462" cy="550962"/>
          </a:xfrm>
          <a:prstGeom prst="rect">
            <a:avLst/>
          </a:prstGeom>
        </p:spPr>
      </p:pic>
      <p:sp>
        <p:nvSpPr>
          <p:cNvPr id="21" name="Text Placeholder 9">
            <a:extLst>
              <a:ext uri="{FF2B5EF4-FFF2-40B4-BE49-F238E27FC236}">
                <a16:creationId xmlns:a16="http://schemas.microsoft.com/office/drawing/2014/main" id="{E8535D30-E809-4A5A-8817-2FE2C7B8DAA3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43354" y="4874530"/>
            <a:ext cx="2758659" cy="184665"/>
          </a:xfrm>
        </p:spPr>
        <p:txBody>
          <a:bodyPr wrap="square" bIns="0" anchor="b" anchorCtr="0">
            <a:sp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200">
                <a:solidFill>
                  <a:schemeClr val="tx1"/>
                </a:solidFill>
              </a:defRPr>
            </a:lvl1pPr>
          </a:lstStyle>
          <a:p>
            <a:pPr lvl="0"/>
            <a:r>
              <a:rPr lang="en-CA"/>
              <a:t>Month #, 2020</a:t>
            </a:r>
          </a:p>
        </p:txBody>
      </p:sp>
      <p:sp>
        <p:nvSpPr>
          <p:cNvPr id="11" name="Title Placeholder 1">
            <a:extLst>
              <a:ext uri="{FF2B5EF4-FFF2-40B4-BE49-F238E27FC236}">
                <a16:creationId xmlns:a16="http://schemas.microsoft.com/office/drawing/2014/main" id="{87DF1B9E-94D4-46C0-867D-5C819417D9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8173" y="2689998"/>
            <a:ext cx="8154990" cy="553998"/>
          </a:xfrm>
          <a:prstGeom prst="rect">
            <a:avLst/>
          </a:prstGeom>
        </p:spPr>
        <p:txBody>
          <a:bodyPr vert="horz" wrap="square" lIns="0" tIns="0" rIns="0" bIns="0" rtlCol="0" anchor="b" anchorCtr="0">
            <a:spAutoFit/>
          </a:bodyPr>
          <a:lstStyle>
            <a:lvl1pPr algn="l">
              <a:defRPr sz="400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8D323EAB-D982-44F7-B076-B9A33D0A6408}"/>
              </a:ext>
            </a:extLst>
          </p:cNvPr>
          <p:cNvCxnSpPr>
            <a:cxnSpLocks/>
          </p:cNvCxnSpPr>
          <p:nvPr userDrawn="1"/>
        </p:nvCxnSpPr>
        <p:spPr>
          <a:xfrm>
            <a:off x="645296" y="3371557"/>
            <a:ext cx="950329" cy="0"/>
          </a:xfrm>
          <a:prstGeom prst="line">
            <a:avLst/>
          </a:prstGeom>
          <a:ln w="190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Picture 8">
            <a:extLst>
              <a:ext uri="{FF2B5EF4-FFF2-40B4-BE49-F238E27FC236}">
                <a16:creationId xmlns:a16="http://schemas.microsoft.com/office/drawing/2014/main" id="{0C351F8C-7626-4661-AC67-ACD26700EA9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/>
        </p:blipFill>
        <p:spPr>
          <a:xfrm>
            <a:off x="9527753" y="5930752"/>
            <a:ext cx="1007016" cy="217064"/>
          </a:xfrm>
          <a:prstGeom prst="rect">
            <a:avLst/>
          </a:prstGeom>
        </p:spPr>
      </p:pic>
      <p:pic>
        <p:nvPicPr>
          <p:cNvPr id="18" name="Picture 17" descr="A close up of a logo&#10;&#10;Description automatically generated">
            <a:extLst>
              <a:ext uri="{FF2B5EF4-FFF2-40B4-BE49-F238E27FC236}">
                <a16:creationId xmlns:a16="http://schemas.microsoft.com/office/drawing/2014/main" id="{2B96A3D5-D1FF-463D-95CE-19D330CDCFFA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587" y="5714680"/>
            <a:ext cx="2938462" cy="5509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93758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, Title, Su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8F1B393F-D93D-44CA-A329-6B1FFD976CC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42951" y="1198270"/>
            <a:ext cx="10915637" cy="312008"/>
          </a:xfrm>
          <a:prstGeom prst="rect">
            <a:avLst/>
          </a:prstGeom>
        </p:spPr>
        <p:txBody>
          <a:bodyPr wrap="square" anchor="t" anchorCtr="0">
            <a:spAutoFit/>
          </a:bodyPr>
          <a:lstStyle>
            <a:lvl1pPr marL="0" indent="0">
              <a:buNone/>
              <a:defRPr sz="2000" b="0">
                <a:solidFill>
                  <a:schemeClr val="accent5"/>
                </a:solidFill>
                <a:latin typeface="+mj-lt"/>
                <a:ea typeface="Segoe UI Semibold" panose="020B0702040204020203" pitchFamily="34" charset="0"/>
                <a:cs typeface="Segoe UI Semibold" panose="020B0702040204020203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98CFF6A-22B4-4E80-969D-CF8FE8009A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2951" y="644272"/>
            <a:ext cx="10906098" cy="55399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85ADE59-26ED-4975-9304-FC7888304BB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4D1A82-BAD5-4898-8C77-C821410AB1EA}" type="slidenum">
              <a:rPr lang="en-CA" smtClean="0"/>
              <a:t>‹N°›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0098064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5A2AB0C2-50DA-4F7A-AC15-549C95CBFC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FDF676A2-AB15-4CF2-BA71-92DEA7D3C164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42938" y="1585913"/>
            <a:ext cx="10915650" cy="46513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FC7824A0-63EF-4FE4-83D4-D0A76780332E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524D1A82-BAD5-4898-8C77-C821410AB1EA}" type="slidenum">
              <a:rPr lang="en-CA" smtClean="0"/>
              <a:t>‹N°›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1531171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Sub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094335-1D41-4AC9-8B94-3C4F77CA86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5B0D004-6310-4EE8-BD27-77B3BA54C5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4D1A82-BAD5-4898-8C77-C821410AB1EA}" type="slidenum">
              <a:rPr lang="en-CA" smtClean="0"/>
              <a:pPr/>
              <a:t>‹N°›</a:t>
            </a:fld>
            <a:endParaRPr lang="en-CA"/>
          </a:p>
        </p:txBody>
      </p: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84BE2AAD-0E8C-4287-990F-DEDD12D2BB6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42951" y="1198270"/>
            <a:ext cx="10915637" cy="312008"/>
          </a:xfrm>
          <a:prstGeom prst="rect">
            <a:avLst/>
          </a:prstGeom>
        </p:spPr>
        <p:txBody>
          <a:bodyPr wrap="square" anchor="t" anchorCtr="0">
            <a:spAutoFit/>
          </a:bodyPr>
          <a:lstStyle>
            <a:lvl1pPr marL="0" indent="0">
              <a:buNone/>
              <a:defRPr sz="2000" b="0">
                <a:solidFill>
                  <a:schemeClr val="accent5"/>
                </a:solidFill>
                <a:latin typeface="+mj-lt"/>
                <a:ea typeface="Segoe UI Semibold" panose="020B0702040204020203" pitchFamily="34" charset="0"/>
                <a:cs typeface="Segoe UI Semibold" panose="020B0702040204020203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Content Placeholder 4">
            <a:extLst>
              <a:ext uri="{FF2B5EF4-FFF2-40B4-BE49-F238E27FC236}">
                <a16:creationId xmlns:a16="http://schemas.microsoft.com/office/drawing/2014/main" id="{CBF68691-C182-43AB-90B4-FBC93A03536C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42938" y="1752268"/>
            <a:ext cx="10915650" cy="44850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2848183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Content - 2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098B7F-77DC-4A22-8511-8DF0064F75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28937F23-90EC-450C-AADD-4A3C1B1AE0DF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42938" y="1585913"/>
            <a:ext cx="5381625" cy="4651375"/>
          </a:xfrm>
          <a:noFill/>
        </p:spPr>
        <p:txBody>
          <a:bodyPr rIns="10800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16" name="Content Placeholder 15">
            <a:extLst>
              <a:ext uri="{FF2B5EF4-FFF2-40B4-BE49-F238E27FC236}">
                <a16:creationId xmlns:a16="http://schemas.microsoft.com/office/drawing/2014/main" id="{18AE8711-CB48-451A-9A68-937C2C2DF5BF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162675" y="1585913"/>
            <a:ext cx="5395913" cy="46513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B315589-11A8-4BED-8532-1C4C4FE8C650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524D1A82-BAD5-4898-8C77-C821410AB1EA}" type="slidenum">
              <a:rPr lang="en-CA" smtClean="0"/>
              <a:pPr/>
              <a:t>‹N°›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0473783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Content - 2 Column - Grey BG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098B7F-77DC-4A22-8511-8DF0064F75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28937F23-90EC-450C-AADD-4A3C1B1AE0DF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42938" y="1585913"/>
            <a:ext cx="5381625" cy="4627815"/>
          </a:xfrm>
          <a:solidFill>
            <a:schemeClr val="bg1"/>
          </a:solidFill>
        </p:spPr>
        <p:txBody>
          <a:bodyPr lIns="180000" tIns="180000" rIns="180000" bIns="18000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16" name="Content Placeholder 15">
            <a:extLst>
              <a:ext uri="{FF2B5EF4-FFF2-40B4-BE49-F238E27FC236}">
                <a16:creationId xmlns:a16="http://schemas.microsoft.com/office/drawing/2014/main" id="{18AE8711-CB48-451A-9A68-937C2C2DF5BF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162675" y="1585913"/>
            <a:ext cx="5395913" cy="4627815"/>
          </a:xfrm>
          <a:solidFill>
            <a:schemeClr val="bg1"/>
          </a:solidFill>
        </p:spPr>
        <p:txBody>
          <a:bodyPr lIns="180000" tIns="180000" rIns="180000" bIns="18000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F365594-A585-4C78-BE76-3C7E884C1E3D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524D1A82-BAD5-4898-8C77-C821410AB1EA}" type="slidenum">
              <a:rPr lang="en-CA" smtClean="0"/>
              <a:pPr/>
              <a:t>‹N°›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5937460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Sub, Content - 2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098B7F-77DC-4A22-8511-8DF0064F75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28937F23-90EC-450C-AADD-4A3C1B1AE0DF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42938" y="2213361"/>
            <a:ext cx="5381625" cy="4000367"/>
          </a:xfrm>
        </p:spPr>
        <p:txBody>
          <a:bodyPr rIns="10800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16" name="Content Placeholder 15">
            <a:extLst>
              <a:ext uri="{FF2B5EF4-FFF2-40B4-BE49-F238E27FC236}">
                <a16:creationId xmlns:a16="http://schemas.microsoft.com/office/drawing/2014/main" id="{18AE8711-CB48-451A-9A68-937C2C2DF5BF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162675" y="2213361"/>
            <a:ext cx="5395913" cy="400036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ED63A7BA-CD71-449D-8F1C-96E05A3FCD3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42951" y="1585913"/>
            <a:ext cx="5381612" cy="436786"/>
          </a:xfrm>
          <a:prstGeom prst="rect">
            <a:avLst/>
          </a:prstGeom>
        </p:spPr>
        <p:txBody>
          <a:bodyPr wrap="square" rIns="108000" anchor="t" anchorCtr="0">
            <a:spAutoFit/>
          </a:bodyPr>
          <a:lstStyle>
            <a:lvl1pPr marL="0" indent="0">
              <a:buNone/>
              <a:defRPr sz="2800" b="0">
                <a:solidFill>
                  <a:schemeClr val="accent5"/>
                </a:solidFill>
                <a:latin typeface="+mj-lt"/>
                <a:ea typeface="Segoe UI Semibold" panose="020B0702040204020203" pitchFamily="34" charset="0"/>
                <a:cs typeface="Segoe UI Semibold" panose="020B0702040204020203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5BB1DAA5-5150-4970-979C-0613B1FF95E8}"/>
              </a:ext>
            </a:extLst>
          </p:cNvPr>
          <p:cNvSpPr>
            <a:spLocks noGrp="1"/>
          </p:cNvSpPr>
          <p:nvPr>
            <p:ph type="body" idx="15"/>
          </p:nvPr>
        </p:nvSpPr>
        <p:spPr>
          <a:xfrm>
            <a:off x="6162674" y="1585913"/>
            <a:ext cx="5395913" cy="436786"/>
          </a:xfrm>
          <a:prstGeom prst="rect">
            <a:avLst/>
          </a:prstGeom>
        </p:spPr>
        <p:txBody>
          <a:bodyPr wrap="square" anchor="t" anchorCtr="0">
            <a:spAutoFit/>
          </a:bodyPr>
          <a:lstStyle>
            <a:lvl1pPr marL="0" indent="0">
              <a:buNone/>
              <a:defRPr sz="2800" b="0">
                <a:solidFill>
                  <a:schemeClr val="accent5"/>
                </a:solidFill>
                <a:latin typeface="+mj-lt"/>
                <a:ea typeface="Segoe UI Semibold" panose="020B0702040204020203" pitchFamily="34" charset="0"/>
                <a:cs typeface="Segoe UI Semibold" panose="020B0702040204020203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7A7DBD8-4A5C-4775-9D29-AB241220292E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524D1A82-BAD5-4898-8C77-C821410AB1EA}" type="slidenum">
              <a:rPr lang="en-CA" smtClean="0"/>
              <a:pPr/>
              <a:t>‹N°›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0668627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Content - 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098B7F-77DC-4A22-8511-8DF0064F75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28937F23-90EC-450C-AADD-4A3C1B1AE0DF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42939" y="1585913"/>
            <a:ext cx="3548062" cy="4651375"/>
          </a:xfrm>
        </p:spPr>
        <p:txBody>
          <a:bodyPr rIns="10800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16" name="Content Placeholder 15">
            <a:extLst>
              <a:ext uri="{FF2B5EF4-FFF2-40B4-BE49-F238E27FC236}">
                <a16:creationId xmlns:a16="http://schemas.microsoft.com/office/drawing/2014/main" id="{18AE8711-CB48-451A-9A68-937C2C2DF5BF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8010526" y="1585913"/>
            <a:ext cx="3548062" cy="46513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8" name="Content Placeholder 8">
            <a:extLst>
              <a:ext uri="{FF2B5EF4-FFF2-40B4-BE49-F238E27FC236}">
                <a16:creationId xmlns:a16="http://schemas.microsoft.com/office/drawing/2014/main" id="{04E3A92E-8DEA-4B18-8398-59C498F1658D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4326732" y="1585913"/>
            <a:ext cx="3548062" cy="4651375"/>
          </a:xfrm>
        </p:spPr>
        <p:txBody>
          <a:bodyPr rIns="10800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DAFB897-71D9-418C-9F30-5ACBC06323E6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524D1A82-BAD5-4898-8C77-C821410AB1EA}" type="slidenum">
              <a:rPr lang="en-CA" smtClean="0"/>
              <a:pPr/>
              <a:t>‹N°›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677646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Content, Image - 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098B7F-77DC-4A22-8511-8DF0064F75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10" name="Picture Placeholder 3">
            <a:extLst>
              <a:ext uri="{FF2B5EF4-FFF2-40B4-BE49-F238E27FC236}">
                <a16:creationId xmlns:a16="http://schemas.microsoft.com/office/drawing/2014/main" id="{D396B389-2043-467D-93A9-2D532A76439D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4321969" y="1585913"/>
            <a:ext cx="3548062" cy="1776412"/>
          </a:xfrm>
          <a:solidFill>
            <a:schemeClr val="bg2"/>
          </a:solidFill>
        </p:spPr>
        <p:txBody>
          <a:bodyPr>
            <a:normAutofit/>
          </a:bodyPr>
          <a:lstStyle>
            <a:lvl1pPr marL="0" indent="0" algn="ctr">
              <a:buNone/>
              <a:defRPr sz="2000"/>
            </a:lvl1pPr>
          </a:lstStyle>
          <a:p>
            <a:r>
              <a:rPr lang="en-CA"/>
              <a:t>Click icon to insert image</a:t>
            </a:r>
          </a:p>
        </p:txBody>
      </p:sp>
      <p:sp>
        <p:nvSpPr>
          <p:cNvPr id="11" name="Picture Placeholder 3">
            <a:extLst>
              <a:ext uri="{FF2B5EF4-FFF2-40B4-BE49-F238E27FC236}">
                <a16:creationId xmlns:a16="http://schemas.microsoft.com/office/drawing/2014/main" id="{91765FFD-5E40-4397-8930-BE6BC9EEBECA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8001000" y="1585913"/>
            <a:ext cx="3548062" cy="1776412"/>
          </a:xfrm>
          <a:solidFill>
            <a:schemeClr val="bg2"/>
          </a:solidFill>
        </p:spPr>
        <p:txBody>
          <a:bodyPr>
            <a:normAutofit/>
          </a:bodyPr>
          <a:lstStyle>
            <a:lvl1pPr marL="0" indent="0" algn="ctr">
              <a:buNone/>
              <a:defRPr sz="2000"/>
            </a:lvl1pPr>
          </a:lstStyle>
          <a:p>
            <a:r>
              <a:rPr lang="en-CA"/>
              <a:t>Click icon to insert image</a:t>
            </a:r>
          </a:p>
        </p:txBody>
      </p:sp>
      <p:sp>
        <p:nvSpPr>
          <p:cNvPr id="12" name="Picture Placeholder 3">
            <a:extLst>
              <a:ext uri="{FF2B5EF4-FFF2-40B4-BE49-F238E27FC236}">
                <a16:creationId xmlns:a16="http://schemas.microsoft.com/office/drawing/2014/main" id="{81B35B0B-8999-407F-AC08-7720BD10286C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642938" y="1592263"/>
            <a:ext cx="3548062" cy="1776412"/>
          </a:xfrm>
          <a:solidFill>
            <a:schemeClr val="bg2"/>
          </a:solidFill>
        </p:spPr>
        <p:txBody>
          <a:bodyPr>
            <a:normAutofit/>
          </a:bodyPr>
          <a:lstStyle>
            <a:lvl1pPr marL="0" indent="0" algn="ctr">
              <a:buNone/>
              <a:defRPr sz="2000"/>
            </a:lvl1pPr>
          </a:lstStyle>
          <a:p>
            <a:r>
              <a:rPr lang="en-CA"/>
              <a:t>Click icon to insert image</a:t>
            </a:r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CFE0C765-325B-4145-904A-54052B90B78A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636588" y="3506743"/>
            <a:ext cx="3554412" cy="2706985"/>
          </a:xfrm>
        </p:spPr>
        <p:txBody>
          <a:bodyPr rIns="108000"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17" name="Text Placeholder 14">
            <a:extLst>
              <a:ext uri="{FF2B5EF4-FFF2-40B4-BE49-F238E27FC236}">
                <a16:creationId xmlns:a16="http://schemas.microsoft.com/office/drawing/2014/main" id="{FD165765-0D41-4BD3-A8D9-073D731C7B4A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4321969" y="3506743"/>
            <a:ext cx="3554412" cy="2706985"/>
          </a:xfrm>
        </p:spPr>
        <p:txBody>
          <a:bodyPr rIns="108000"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18" name="Text Placeholder 14">
            <a:extLst>
              <a:ext uri="{FF2B5EF4-FFF2-40B4-BE49-F238E27FC236}">
                <a16:creationId xmlns:a16="http://schemas.microsoft.com/office/drawing/2014/main" id="{A01E8B9A-07B6-4D69-B1B3-3FB9ED1BCA71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8007350" y="3506743"/>
            <a:ext cx="3554412" cy="2706985"/>
          </a:xfrm>
        </p:spPr>
        <p:txBody>
          <a:bodyPr rIns="108000"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90B3CE8-4886-4CAE-A17D-AC967E89037A}"/>
              </a:ext>
            </a:extLst>
          </p:cNvPr>
          <p:cNvSpPr>
            <a:spLocks noGrp="1"/>
          </p:cNvSpPr>
          <p:nvPr>
            <p:ph type="sldNum" sz="quarter" idx="23"/>
          </p:nvPr>
        </p:nvSpPr>
        <p:spPr/>
        <p:txBody>
          <a:bodyPr/>
          <a:lstStyle/>
          <a:p>
            <a:fld id="{524D1A82-BAD5-4898-8C77-C821410AB1EA}" type="slidenum">
              <a:rPr lang="en-CA" smtClean="0"/>
              <a:pPr/>
              <a:t>‹N°›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8663014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ection Title - Option 1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C7C1BFBC-1B88-45D0-97DC-261E7718ACF3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</p:spPr>
        <p:txBody>
          <a:bodyPr wrap="square" rtlCol="0" anchor="ctr">
            <a:noAutofit/>
          </a:bodyPr>
          <a:lstStyle/>
          <a:p>
            <a:pPr algn="ctr"/>
            <a:endParaRPr lang="en-CA" sz="5800" b="1">
              <a:solidFill>
                <a:schemeClr val="bg1"/>
              </a:solidFill>
              <a:latin typeface="Corbel" charset="0"/>
              <a:ea typeface="Corbel" charset="0"/>
              <a:cs typeface="Corbel" charset="0"/>
            </a:endParaRPr>
          </a:p>
        </p:txBody>
      </p:sp>
      <p:sp>
        <p:nvSpPr>
          <p:cNvPr id="5" name="Title Placeholder 1">
            <a:extLst>
              <a:ext uri="{FF2B5EF4-FFF2-40B4-BE49-F238E27FC236}">
                <a16:creationId xmlns:a16="http://schemas.microsoft.com/office/drawing/2014/main" id="{3BCCFDB3-B48D-4543-9814-E4336929E9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8173" y="2689998"/>
            <a:ext cx="8154990" cy="553998"/>
          </a:xfrm>
          <a:prstGeom prst="rect">
            <a:avLst/>
          </a:prstGeom>
        </p:spPr>
        <p:txBody>
          <a:bodyPr vert="horz" wrap="square" lIns="0" tIns="0" rIns="0" bIns="0" rtlCol="0" anchor="b" anchorCtr="0">
            <a:spAutoFit/>
          </a:bodyPr>
          <a:lstStyle>
            <a:lvl1pPr algn="l">
              <a:defRPr sz="40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pic>
        <p:nvPicPr>
          <p:cNvPr id="3" name="Picture 50">
            <a:extLst>
              <a:ext uri="{FF2B5EF4-FFF2-40B4-BE49-F238E27FC236}">
                <a16:creationId xmlns:a16="http://schemas.microsoft.com/office/drawing/2014/main" id="{40655FB4-8816-4461-BCCB-D9D89DC3DCE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0568510" y="295462"/>
            <a:ext cx="1039565" cy="365123"/>
          </a:xfrm>
          <a:prstGeom prst="rect">
            <a:avLst/>
          </a:prstGeom>
        </p:spPr>
      </p:pic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DCC7808F-1B44-4F48-A54B-DFF0E63CD9A8}"/>
              </a:ext>
            </a:extLst>
          </p:cNvPr>
          <p:cNvCxnSpPr>
            <a:cxnSpLocks/>
          </p:cNvCxnSpPr>
          <p:nvPr/>
        </p:nvCxnSpPr>
        <p:spPr>
          <a:xfrm>
            <a:off x="645296" y="3371557"/>
            <a:ext cx="950329" cy="0"/>
          </a:xfrm>
          <a:prstGeom prst="line">
            <a:avLst/>
          </a:prstGeom>
          <a:ln w="190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Content Placeholder 3">
            <a:extLst>
              <a:ext uri="{FF2B5EF4-FFF2-40B4-BE49-F238E27FC236}">
                <a16:creationId xmlns:a16="http://schemas.microsoft.com/office/drawing/2014/main" id="{401EDE99-75C0-4FC1-B007-7081E9EC0EE5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636587" y="3713580"/>
            <a:ext cx="5508174" cy="280782"/>
          </a:xfrm>
          <a:prstGeom prst="rect">
            <a:avLst/>
          </a:prstGeom>
        </p:spPr>
        <p:txBody>
          <a:bodyPr wrap="square" lIns="0" rIns="0" anchor="t" anchorCtr="0">
            <a:spAutoFit/>
          </a:bodyPr>
          <a:lstStyle>
            <a:lvl1pPr marL="0" indent="0" algn="l">
              <a:lnSpc>
                <a:spcPct val="110000"/>
              </a:lnSpc>
              <a:buNone/>
              <a:defRPr sz="1800" b="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DC40015A-5AFA-406F-AE45-01F4688F5377}"/>
              </a:ext>
            </a:extLst>
          </p:cNvPr>
          <p:cNvCxnSpPr>
            <a:cxnSpLocks/>
          </p:cNvCxnSpPr>
          <p:nvPr userDrawn="1"/>
        </p:nvCxnSpPr>
        <p:spPr>
          <a:xfrm>
            <a:off x="645296" y="3371557"/>
            <a:ext cx="950329" cy="0"/>
          </a:xfrm>
          <a:prstGeom prst="line">
            <a:avLst/>
          </a:prstGeom>
          <a:ln w="190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5985918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ection Title - Option 2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C7C1BFBC-1B88-45D0-97DC-261E7718ACF3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</p:spPr>
        <p:txBody>
          <a:bodyPr wrap="square" rtlCol="0" anchor="ctr">
            <a:noAutofit/>
          </a:bodyPr>
          <a:lstStyle/>
          <a:p>
            <a:pPr algn="ctr"/>
            <a:endParaRPr lang="en-CA" sz="5800" b="1">
              <a:solidFill>
                <a:schemeClr val="bg1"/>
              </a:solidFill>
              <a:latin typeface="Corbel" charset="0"/>
              <a:ea typeface="Corbel" charset="0"/>
              <a:cs typeface="Corbel" charset="0"/>
            </a:endParaRPr>
          </a:p>
        </p:txBody>
      </p:sp>
      <p:sp>
        <p:nvSpPr>
          <p:cNvPr id="5" name="Title Placeholder 1">
            <a:extLst>
              <a:ext uri="{FF2B5EF4-FFF2-40B4-BE49-F238E27FC236}">
                <a16:creationId xmlns:a16="http://schemas.microsoft.com/office/drawing/2014/main" id="{FE64CDEB-222D-4426-B3E6-80EEF26FB3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8173" y="2689998"/>
            <a:ext cx="8154990" cy="553998"/>
          </a:xfrm>
          <a:prstGeom prst="rect">
            <a:avLst/>
          </a:prstGeom>
        </p:spPr>
        <p:txBody>
          <a:bodyPr vert="horz" wrap="square" lIns="0" tIns="0" rIns="0" bIns="0" rtlCol="0" anchor="b" anchorCtr="0">
            <a:spAutoFit/>
          </a:bodyPr>
          <a:lstStyle>
            <a:lvl1pPr algn="l">
              <a:defRPr sz="400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6340682E-A500-4574-95F2-FB33E4CFAF03}"/>
              </a:ext>
            </a:extLst>
          </p:cNvPr>
          <p:cNvCxnSpPr>
            <a:cxnSpLocks/>
          </p:cNvCxnSpPr>
          <p:nvPr/>
        </p:nvCxnSpPr>
        <p:spPr>
          <a:xfrm>
            <a:off x="645296" y="3371557"/>
            <a:ext cx="950329" cy="0"/>
          </a:xfrm>
          <a:prstGeom prst="line">
            <a:avLst/>
          </a:prstGeom>
          <a:ln w="190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Content Placeholder 3">
            <a:extLst>
              <a:ext uri="{FF2B5EF4-FFF2-40B4-BE49-F238E27FC236}">
                <a16:creationId xmlns:a16="http://schemas.microsoft.com/office/drawing/2014/main" id="{B5DB4D2F-4550-44BC-9592-B741D79009BD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636587" y="3713580"/>
            <a:ext cx="5508174" cy="280782"/>
          </a:xfrm>
          <a:prstGeom prst="rect">
            <a:avLst/>
          </a:prstGeom>
        </p:spPr>
        <p:txBody>
          <a:bodyPr wrap="square" lIns="0" rIns="0" anchor="t" anchorCtr="0">
            <a:spAutoFit/>
          </a:bodyPr>
          <a:lstStyle>
            <a:lvl1pPr marL="0" indent="0" algn="l">
              <a:lnSpc>
                <a:spcPct val="110000"/>
              </a:lnSpc>
              <a:buNone/>
              <a:defRPr sz="1800" b="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C97B8E07-C971-462D-A577-3C3999A235B5}"/>
              </a:ext>
            </a:extLst>
          </p:cNvPr>
          <p:cNvCxnSpPr>
            <a:cxnSpLocks/>
          </p:cNvCxnSpPr>
          <p:nvPr userDrawn="1"/>
        </p:nvCxnSpPr>
        <p:spPr>
          <a:xfrm>
            <a:off x="645296" y="3371557"/>
            <a:ext cx="950329" cy="0"/>
          </a:xfrm>
          <a:prstGeom prst="line">
            <a:avLst/>
          </a:prstGeom>
          <a:ln w="190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50">
            <a:extLst>
              <a:ext uri="{FF2B5EF4-FFF2-40B4-BE49-F238E27FC236}">
                <a16:creationId xmlns:a16="http://schemas.microsoft.com/office/drawing/2014/main" id="{2F300806-F78F-470F-AA32-9CD408419C6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0568510" y="295462"/>
            <a:ext cx="1039565" cy="3651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505592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over - Option 2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7F2A4858-6F8C-45F5-8CCC-11EFF1BB4FA6}"/>
              </a:ext>
            </a:extLst>
          </p:cNvPr>
          <p:cNvSpPr/>
          <p:nvPr userDrawn="1"/>
        </p:nvSpPr>
        <p:spPr>
          <a:xfrm>
            <a:off x="-5413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chemeClr val="tx2"/>
              </a:gs>
              <a:gs pos="60000">
                <a:srgbClr val="000000">
                  <a:alpha val="50000"/>
                </a:srgbClr>
              </a:gs>
              <a:gs pos="100000">
                <a:schemeClr val="tx1">
                  <a:alpha val="0"/>
                </a:schemeClr>
              </a:gs>
            </a:gsLst>
            <a:lin ang="18600000" scaled="0"/>
            <a:tileRect/>
          </a:gradFill>
        </p:spPr>
        <p:txBody>
          <a:bodyPr wrap="square" rtlCol="0" anchor="ctr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A" sz="5800" b="1" i="0" u="none" strike="noStrike" kern="0" cap="none" spc="0" normalizeH="0" baseline="0" noProof="0">
              <a:ln>
                <a:noFill/>
              </a:ln>
              <a:solidFill>
                <a:srgbClr val="181718"/>
              </a:solidFill>
              <a:effectLst/>
              <a:uLnTx/>
              <a:uFillTx/>
              <a:latin typeface="Corbel" charset="0"/>
              <a:ea typeface="Corbel" charset="0"/>
              <a:cs typeface="Corbel" charset="0"/>
            </a:endParaRPr>
          </a:p>
        </p:txBody>
      </p:sp>
      <p:sp>
        <p:nvSpPr>
          <p:cNvPr id="15" name="Content Placeholder 3">
            <a:extLst>
              <a:ext uri="{FF2B5EF4-FFF2-40B4-BE49-F238E27FC236}">
                <a16:creationId xmlns:a16="http://schemas.microsoft.com/office/drawing/2014/main" id="{CC7A0136-98D5-4859-B6A7-A610B1F5864C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636587" y="3713580"/>
            <a:ext cx="5508174" cy="280782"/>
          </a:xfrm>
          <a:prstGeom prst="rect">
            <a:avLst/>
          </a:prstGeom>
        </p:spPr>
        <p:txBody>
          <a:bodyPr wrap="square" lIns="0" rIns="0" anchor="t" anchorCtr="0">
            <a:spAutoFit/>
          </a:bodyPr>
          <a:lstStyle>
            <a:lvl1pPr marL="0" indent="0" algn="l">
              <a:lnSpc>
                <a:spcPct val="110000"/>
              </a:lnSpc>
              <a:buNone/>
              <a:defRPr sz="1800" b="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60CCE8F9-94E0-4FF4-9ABF-CFAAE74BF295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43354" y="4874530"/>
            <a:ext cx="2758659" cy="184665"/>
          </a:xfrm>
        </p:spPr>
        <p:txBody>
          <a:bodyPr wrap="square" bIns="0" anchor="b" anchorCtr="0">
            <a:sp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200">
                <a:solidFill>
                  <a:schemeClr val="bg1"/>
                </a:solidFill>
              </a:defRPr>
            </a:lvl1pPr>
          </a:lstStyle>
          <a:p>
            <a:pPr lvl="0"/>
            <a:r>
              <a:rPr lang="en-CA"/>
              <a:t>Month #, 2020</a:t>
            </a:r>
          </a:p>
        </p:txBody>
      </p:sp>
      <p:pic>
        <p:nvPicPr>
          <p:cNvPr id="28" name="Picture 15">
            <a:extLst>
              <a:ext uri="{FF2B5EF4-FFF2-40B4-BE49-F238E27FC236}">
                <a16:creationId xmlns:a16="http://schemas.microsoft.com/office/drawing/2014/main" id="{D30EB323-61C9-456F-85B7-F6D9397FC3E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0191605" y="597260"/>
            <a:ext cx="1435091" cy="504042"/>
          </a:xfrm>
          <a:prstGeom prst="rect">
            <a:avLst/>
          </a:prstGeom>
        </p:spPr>
      </p:pic>
      <p:pic>
        <p:nvPicPr>
          <p:cNvPr id="29" name="Picture 8">
            <a:extLst>
              <a:ext uri="{FF2B5EF4-FFF2-40B4-BE49-F238E27FC236}">
                <a16:creationId xmlns:a16="http://schemas.microsoft.com/office/drawing/2014/main" id="{C7BF8A06-CE8B-45FA-9014-F3A6B8EDC58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>
          <a:xfrm>
            <a:off x="9527755" y="5930752"/>
            <a:ext cx="1007012" cy="217064"/>
          </a:xfrm>
          <a:prstGeom prst="rect">
            <a:avLst/>
          </a:prstGeom>
        </p:spPr>
      </p:pic>
      <p:pic>
        <p:nvPicPr>
          <p:cNvPr id="30" name="Picture 11">
            <a:extLst>
              <a:ext uri="{FF2B5EF4-FFF2-40B4-BE49-F238E27FC236}">
                <a16:creationId xmlns:a16="http://schemas.microsoft.com/office/drawing/2014/main" id="{79795E26-E228-45A9-8F97-B847DBDE057A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/>
        </p:blipFill>
        <p:spPr>
          <a:xfrm>
            <a:off x="10727399" y="5768846"/>
            <a:ext cx="831187" cy="43090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89B3CF7F-B223-41F3-A148-36FCD87ECBA6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36587" y="5714680"/>
            <a:ext cx="2938462" cy="550961"/>
          </a:xfrm>
          <a:prstGeom prst="rect">
            <a:avLst/>
          </a:prstGeom>
        </p:spPr>
      </p:pic>
      <p:sp>
        <p:nvSpPr>
          <p:cNvPr id="13" name="Title Placeholder 1">
            <a:extLst>
              <a:ext uri="{FF2B5EF4-FFF2-40B4-BE49-F238E27FC236}">
                <a16:creationId xmlns:a16="http://schemas.microsoft.com/office/drawing/2014/main" id="{1C041840-4467-468C-AAA1-3AAD045F6C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8173" y="2689998"/>
            <a:ext cx="8154990" cy="553998"/>
          </a:xfrm>
          <a:prstGeom prst="rect">
            <a:avLst/>
          </a:prstGeom>
        </p:spPr>
        <p:txBody>
          <a:bodyPr vert="horz" wrap="square" lIns="0" tIns="0" rIns="0" bIns="0" rtlCol="0" anchor="b" anchorCtr="0">
            <a:spAutoFit/>
          </a:bodyPr>
          <a:lstStyle>
            <a:lvl1pPr algn="l"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pic>
        <p:nvPicPr>
          <p:cNvPr id="18" name="Picture 8">
            <a:extLst>
              <a:ext uri="{FF2B5EF4-FFF2-40B4-BE49-F238E27FC236}">
                <a16:creationId xmlns:a16="http://schemas.microsoft.com/office/drawing/2014/main" id="{6A93CDDF-E03A-41C9-85C7-64F24EE303CF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>
          <a:xfrm>
            <a:off x="9527755" y="5930752"/>
            <a:ext cx="1007012" cy="217064"/>
          </a:xfrm>
          <a:prstGeom prst="rect">
            <a:avLst/>
          </a:prstGeom>
        </p:spPr>
      </p:pic>
      <p:pic>
        <p:nvPicPr>
          <p:cNvPr id="19" name="Picture 11">
            <a:extLst>
              <a:ext uri="{FF2B5EF4-FFF2-40B4-BE49-F238E27FC236}">
                <a16:creationId xmlns:a16="http://schemas.microsoft.com/office/drawing/2014/main" id="{F6C6932A-6F4F-46DB-8AD8-36446F467AEB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/>
        </p:blipFill>
        <p:spPr>
          <a:xfrm>
            <a:off x="10727399" y="5768846"/>
            <a:ext cx="831187" cy="430905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198467FF-1852-49C7-95FE-045BCE1BFAB7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36587" y="5714680"/>
            <a:ext cx="2938462" cy="550961"/>
          </a:xfrm>
          <a:prstGeom prst="rect">
            <a:avLst/>
          </a:prstGeom>
        </p:spPr>
      </p:pic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B551E896-88AD-4B05-AF51-784C1BF68FF0}"/>
              </a:ext>
            </a:extLst>
          </p:cNvPr>
          <p:cNvCxnSpPr>
            <a:cxnSpLocks/>
          </p:cNvCxnSpPr>
          <p:nvPr userDrawn="1"/>
        </p:nvCxnSpPr>
        <p:spPr>
          <a:xfrm>
            <a:off x="645296" y="3371557"/>
            <a:ext cx="950329" cy="0"/>
          </a:xfrm>
          <a:prstGeom prst="line">
            <a:avLst/>
          </a:prstGeom>
          <a:ln w="190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330145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am - 4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0FFF705-270A-497E-B3B6-626D53A31F4E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642952" y="1594621"/>
            <a:ext cx="1705549" cy="2275200"/>
          </a:xfrm>
          <a:solidFill>
            <a:schemeClr val="bg2"/>
          </a:solidFill>
        </p:spPr>
        <p:txBody>
          <a:bodyPr>
            <a:normAutofit/>
          </a:bodyPr>
          <a:lstStyle>
            <a:lvl1pPr marL="0" indent="0">
              <a:buNone/>
              <a:defRPr sz="1600"/>
            </a:lvl1pPr>
          </a:lstStyle>
          <a:p>
            <a:r>
              <a:rPr lang="en-CA"/>
              <a:t>Click icon to insert picture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7A70276-14BC-4E68-AAC8-089A7F810B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2951" y="644272"/>
            <a:ext cx="10913050" cy="553998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27" name="Text Placeholder 6">
            <a:extLst>
              <a:ext uri="{FF2B5EF4-FFF2-40B4-BE49-F238E27FC236}">
                <a16:creationId xmlns:a16="http://schemas.microsoft.com/office/drawing/2014/main" id="{E07562D3-F6BF-4AC4-BE1B-29E5A16F71CF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3410559" y="4127695"/>
            <a:ext cx="2609823" cy="249615"/>
          </a:xfrm>
        </p:spPr>
        <p:txBody>
          <a:bodyPr wrap="square">
            <a:spAutoFit/>
          </a:bodyPr>
          <a:lstStyle>
            <a:lvl1pPr marL="0" indent="0" algn="l">
              <a:buNone/>
              <a:defRPr sz="1600">
                <a:solidFill>
                  <a:schemeClr val="accent5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defRPr>
            </a:lvl1pPr>
          </a:lstStyle>
          <a:p>
            <a:pPr lvl="0"/>
            <a:r>
              <a:rPr lang="en-CA"/>
              <a:t>Add Name</a:t>
            </a:r>
          </a:p>
        </p:txBody>
      </p:sp>
      <p:sp>
        <p:nvSpPr>
          <p:cNvPr id="28" name="Text Placeholder 6">
            <a:extLst>
              <a:ext uri="{FF2B5EF4-FFF2-40B4-BE49-F238E27FC236}">
                <a16:creationId xmlns:a16="http://schemas.microsoft.com/office/drawing/2014/main" id="{2A123268-3171-4772-8EDA-388C25A95768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3410559" y="4431632"/>
            <a:ext cx="2616187" cy="187167"/>
          </a:xfrm>
        </p:spPr>
        <p:txBody>
          <a:bodyPr wrap="square">
            <a:spAutoFit/>
          </a:bodyPr>
          <a:lstStyle>
            <a:lvl1pPr marL="0" indent="0" algn="l">
              <a:buNone/>
              <a:defRPr sz="1200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en-CA"/>
              <a:t>Add Title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302723B-1C7E-4777-9BBB-6CDB2B5A1C73}"/>
              </a:ext>
            </a:extLst>
          </p:cNvPr>
          <p:cNvSpPr>
            <a:spLocks noGrp="1"/>
          </p:cNvSpPr>
          <p:nvPr>
            <p:ph type="sldNum" sz="quarter" idx="35"/>
          </p:nvPr>
        </p:nvSpPr>
        <p:spPr/>
        <p:txBody>
          <a:bodyPr/>
          <a:lstStyle/>
          <a:p>
            <a:fld id="{524D1A82-BAD5-4898-8C77-C821410AB1EA}" type="slidenum">
              <a:rPr lang="en-CA" smtClean="0"/>
              <a:pPr/>
              <a:t>‹N°›</a:t>
            </a:fld>
            <a:endParaRPr lang="en-CA"/>
          </a:p>
        </p:txBody>
      </p:sp>
      <p:sp>
        <p:nvSpPr>
          <p:cNvPr id="18" name="Text Placeholder 6">
            <a:extLst>
              <a:ext uri="{FF2B5EF4-FFF2-40B4-BE49-F238E27FC236}">
                <a16:creationId xmlns:a16="http://schemas.microsoft.com/office/drawing/2014/main" id="{F6847A5D-DBAA-4F2A-B608-378BF4997433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3410559" y="4746260"/>
            <a:ext cx="2616187" cy="390300"/>
          </a:xfrm>
        </p:spPr>
        <p:txBody>
          <a:bodyPr wrap="square">
            <a:spAutoFit/>
          </a:bodyPr>
          <a:lstStyle>
            <a:lvl1pPr marL="0" indent="0" algn="l">
              <a:buNone/>
              <a:defRPr sz="1200">
                <a:latin typeface="+mn-lt"/>
              </a:defRPr>
            </a:lvl1pPr>
          </a:lstStyle>
          <a:p>
            <a:pPr lvl="0"/>
            <a:r>
              <a:rPr lang="en-CA"/>
              <a:t>Describe your role on the engagement (if needed)</a:t>
            </a:r>
          </a:p>
        </p:txBody>
      </p:sp>
      <p:sp>
        <p:nvSpPr>
          <p:cNvPr id="19" name="Text Placeholder 6">
            <a:extLst>
              <a:ext uri="{FF2B5EF4-FFF2-40B4-BE49-F238E27FC236}">
                <a16:creationId xmlns:a16="http://schemas.microsoft.com/office/drawing/2014/main" id="{F3D7239E-E02F-4EE8-B7FE-D7186440880B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6174412" y="4127695"/>
            <a:ext cx="2609823" cy="249615"/>
          </a:xfrm>
        </p:spPr>
        <p:txBody>
          <a:bodyPr wrap="square">
            <a:spAutoFit/>
          </a:bodyPr>
          <a:lstStyle>
            <a:lvl1pPr marL="0" indent="0" algn="l">
              <a:buNone/>
              <a:defRPr sz="1600">
                <a:solidFill>
                  <a:schemeClr val="accent5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defRPr>
            </a:lvl1pPr>
          </a:lstStyle>
          <a:p>
            <a:pPr lvl="0"/>
            <a:r>
              <a:rPr lang="en-CA"/>
              <a:t>Add Name</a:t>
            </a:r>
          </a:p>
        </p:txBody>
      </p:sp>
      <p:sp>
        <p:nvSpPr>
          <p:cNvPr id="21" name="Text Placeholder 6">
            <a:extLst>
              <a:ext uri="{FF2B5EF4-FFF2-40B4-BE49-F238E27FC236}">
                <a16:creationId xmlns:a16="http://schemas.microsoft.com/office/drawing/2014/main" id="{4A842B4A-3455-41D3-9008-908AF5678B17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6174412" y="4431632"/>
            <a:ext cx="2616187" cy="187167"/>
          </a:xfrm>
        </p:spPr>
        <p:txBody>
          <a:bodyPr wrap="square">
            <a:spAutoFit/>
          </a:bodyPr>
          <a:lstStyle>
            <a:lvl1pPr marL="0" indent="0" algn="l">
              <a:buNone/>
              <a:defRPr sz="1200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en-CA"/>
              <a:t>Add Title</a:t>
            </a:r>
          </a:p>
        </p:txBody>
      </p:sp>
      <p:sp>
        <p:nvSpPr>
          <p:cNvPr id="22" name="Text Placeholder 6">
            <a:extLst>
              <a:ext uri="{FF2B5EF4-FFF2-40B4-BE49-F238E27FC236}">
                <a16:creationId xmlns:a16="http://schemas.microsoft.com/office/drawing/2014/main" id="{88876591-B3B5-4051-8776-29C5F3A4AAEF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6174412" y="4746260"/>
            <a:ext cx="2616187" cy="390300"/>
          </a:xfrm>
        </p:spPr>
        <p:txBody>
          <a:bodyPr wrap="square">
            <a:spAutoFit/>
          </a:bodyPr>
          <a:lstStyle>
            <a:lvl1pPr marL="0" indent="0" algn="l">
              <a:buNone/>
              <a:defRPr sz="1200">
                <a:latin typeface="+mn-lt"/>
              </a:defRPr>
            </a:lvl1pPr>
          </a:lstStyle>
          <a:p>
            <a:pPr lvl="0"/>
            <a:r>
              <a:rPr lang="en-CA"/>
              <a:t>Describe your role on the engagement (if needed)</a:t>
            </a:r>
          </a:p>
        </p:txBody>
      </p:sp>
      <p:sp>
        <p:nvSpPr>
          <p:cNvPr id="24" name="Text Placeholder 6">
            <a:extLst>
              <a:ext uri="{FF2B5EF4-FFF2-40B4-BE49-F238E27FC236}">
                <a16:creationId xmlns:a16="http://schemas.microsoft.com/office/drawing/2014/main" id="{ECAEC542-AECD-4655-8099-D02391D96B28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8943010" y="4127695"/>
            <a:ext cx="2609823" cy="249615"/>
          </a:xfrm>
        </p:spPr>
        <p:txBody>
          <a:bodyPr wrap="square">
            <a:spAutoFit/>
          </a:bodyPr>
          <a:lstStyle>
            <a:lvl1pPr marL="0" indent="0" algn="l">
              <a:buNone/>
              <a:defRPr sz="1600">
                <a:solidFill>
                  <a:schemeClr val="accent5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defRPr>
            </a:lvl1pPr>
          </a:lstStyle>
          <a:p>
            <a:pPr lvl="0"/>
            <a:r>
              <a:rPr lang="en-CA"/>
              <a:t>Add Name</a:t>
            </a:r>
          </a:p>
        </p:txBody>
      </p:sp>
      <p:sp>
        <p:nvSpPr>
          <p:cNvPr id="25" name="Text Placeholder 6">
            <a:extLst>
              <a:ext uri="{FF2B5EF4-FFF2-40B4-BE49-F238E27FC236}">
                <a16:creationId xmlns:a16="http://schemas.microsoft.com/office/drawing/2014/main" id="{CE9BF578-1317-4C40-9B30-06C94F8D7175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8943010" y="4431632"/>
            <a:ext cx="2606039" cy="187167"/>
          </a:xfrm>
        </p:spPr>
        <p:txBody>
          <a:bodyPr wrap="square">
            <a:spAutoFit/>
          </a:bodyPr>
          <a:lstStyle>
            <a:lvl1pPr marL="0" indent="0" algn="l">
              <a:buNone/>
              <a:defRPr sz="1200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en-CA"/>
              <a:t>Add Title</a:t>
            </a:r>
          </a:p>
        </p:txBody>
      </p:sp>
      <p:sp>
        <p:nvSpPr>
          <p:cNvPr id="33" name="Text Placeholder 6">
            <a:extLst>
              <a:ext uri="{FF2B5EF4-FFF2-40B4-BE49-F238E27FC236}">
                <a16:creationId xmlns:a16="http://schemas.microsoft.com/office/drawing/2014/main" id="{B4864EB1-18C8-40E6-9B34-163338DC1FEA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8943010" y="4746260"/>
            <a:ext cx="2606039" cy="390300"/>
          </a:xfrm>
        </p:spPr>
        <p:txBody>
          <a:bodyPr wrap="square">
            <a:spAutoFit/>
          </a:bodyPr>
          <a:lstStyle>
            <a:lvl1pPr marL="0" indent="0" algn="l">
              <a:buNone/>
              <a:defRPr sz="1200">
                <a:latin typeface="+mn-lt"/>
              </a:defRPr>
            </a:lvl1pPr>
          </a:lstStyle>
          <a:p>
            <a:pPr lvl="0"/>
            <a:r>
              <a:rPr lang="en-CA"/>
              <a:t>Describe your role on the engagement (if needed)</a:t>
            </a:r>
          </a:p>
        </p:txBody>
      </p:sp>
      <p:sp>
        <p:nvSpPr>
          <p:cNvPr id="34" name="Text Placeholder 6">
            <a:extLst>
              <a:ext uri="{FF2B5EF4-FFF2-40B4-BE49-F238E27FC236}">
                <a16:creationId xmlns:a16="http://schemas.microsoft.com/office/drawing/2014/main" id="{2DD05E3F-4AB7-4BCA-8DED-D179E638E943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642951" y="4127695"/>
            <a:ext cx="2609823" cy="249615"/>
          </a:xfrm>
        </p:spPr>
        <p:txBody>
          <a:bodyPr wrap="square">
            <a:spAutoFit/>
          </a:bodyPr>
          <a:lstStyle>
            <a:lvl1pPr marL="0" indent="0" algn="l">
              <a:buNone/>
              <a:defRPr sz="1600">
                <a:solidFill>
                  <a:schemeClr val="accent5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defRPr>
            </a:lvl1pPr>
          </a:lstStyle>
          <a:p>
            <a:pPr lvl="0"/>
            <a:r>
              <a:rPr lang="en-CA"/>
              <a:t>Add Name</a:t>
            </a:r>
          </a:p>
        </p:txBody>
      </p:sp>
      <p:sp>
        <p:nvSpPr>
          <p:cNvPr id="35" name="Text Placeholder 6">
            <a:extLst>
              <a:ext uri="{FF2B5EF4-FFF2-40B4-BE49-F238E27FC236}">
                <a16:creationId xmlns:a16="http://schemas.microsoft.com/office/drawing/2014/main" id="{F43D1509-2B04-47A2-95A5-54AF73022779}"/>
              </a:ext>
            </a:extLst>
          </p:cNvPr>
          <p:cNvSpPr>
            <a:spLocks noGrp="1"/>
          </p:cNvSpPr>
          <p:nvPr>
            <p:ph type="body" sz="quarter" idx="44" hasCustomPrompt="1"/>
          </p:nvPr>
        </p:nvSpPr>
        <p:spPr>
          <a:xfrm>
            <a:off x="642951" y="4431632"/>
            <a:ext cx="2609823" cy="187167"/>
          </a:xfrm>
        </p:spPr>
        <p:txBody>
          <a:bodyPr wrap="square">
            <a:spAutoFit/>
          </a:bodyPr>
          <a:lstStyle>
            <a:lvl1pPr marL="0" indent="0" algn="l">
              <a:buNone/>
              <a:defRPr sz="1200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en-CA"/>
              <a:t>Add Title</a:t>
            </a:r>
          </a:p>
        </p:txBody>
      </p:sp>
      <p:sp>
        <p:nvSpPr>
          <p:cNvPr id="36" name="Text Placeholder 6">
            <a:extLst>
              <a:ext uri="{FF2B5EF4-FFF2-40B4-BE49-F238E27FC236}">
                <a16:creationId xmlns:a16="http://schemas.microsoft.com/office/drawing/2014/main" id="{7CA084DC-3B73-4F11-AF42-55A63E3D3CAF}"/>
              </a:ext>
            </a:extLst>
          </p:cNvPr>
          <p:cNvSpPr>
            <a:spLocks noGrp="1"/>
          </p:cNvSpPr>
          <p:nvPr>
            <p:ph type="body" sz="quarter" idx="45" hasCustomPrompt="1"/>
          </p:nvPr>
        </p:nvSpPr>
        <p:spPr>
          <a:xfrm>
            <a:off x="642951" y="4746260"/>
            <a:ext cx="2609823" cy="390300"/>
          </a:xfrm>
        </p:spPr>
        <p:txBody>
          <a:bodyPr wrap="square">
            <a:spAutoFit/>
          </a:bodyPr>
          <a:lstStyle>
            <a:lvl1pPr marL="0" indent="0" algn="l">
              <a:buNone/>
              <a:defRPr sz="1200">
                <a:latin typeface="+mn-lt"/>
              </a:defRPr>
            </a:lvl1pPr>
          </a:lstStyle>
          <a:p>
            <a:pPr lvl="0"/>
            <a:r>
              <a:rPr lang="en-CA"/>
              <a:t>Describe your role on the engagement (if needed)</a:t>
            </a:r>
          </a:p>
        </p:txBody>
      </p:sp>
      <p:sp>
        <p:nvSpPr>
          <p:cNvPr id="51" name="Picture Placeholder 2">
            <a:extLst>
              <a:ext uri="{FF2B5EF4-FFF2-40B4-BE49-F238E27FC236}">
                <a16:creationId xmlns:a16="http://schemas.microsoft.com/office/drawing/2014/main" id="{4E5C7463-6347-4034-B0A1-30B640E8E3E1}"/>
              </a:ext>
            </a:extLst>
          </p:cNvPr>
          <p:cNvSpPr>
            <a:spLocks noGrp="1"/>
          </p:cNvSpPr>
          <p:nvPr>
            <p:ph type="pic" sz="quarter" idx="46" hasCustomPrompt="1"/>
          </p:nvPr>
        </p:nvSpPr>
        <p:spPr>
          <a:xfrm>
            <a:off x="3405201" y="1594621"/>
            <a:ext cx="1705549" cy="2275200"/>
          </a:xfrm>
          <a:solidFill>
            <a:schemeClr val="bg2"/>
          </a:solidFill>
        </p:spPr>
        <p:txBody>
          <a:bodyPr>
            <a:normAutofit/>
          </a:bodyPr>
          <a:lstStyle>
            <a:lvl1pPr marL="0" indent="0">
              <a:buNone/>
              <a:defRPr sz="1600"/>
            </a:lvl1pPr>
          </a:lstStyle>
          <a:p>
            <a:r>
              <a:rPr lang="en-CA"/>
              <a:t>Click icon to insert picture</a:t>
            </a:r>
          </a:p>
        </p:txBody>
      </p:sp>
      <p:sp>
        <p:nvSpPr>
          <p:cNvPr id="52" name="Picture Placeholder 2">
            <a:extLst>
              <a:ext uri="{FF2B5EF4-FFF2-40B4-BE49-F238E27FC236}">
                <a16:creationId xmlns:a16="http://schemas.microsoft.com/office/drawing/2014/main" id="{868A22FF-0F9B-4742-B1F9-551167D13B65}"/>
              </a:ext>
            </a:extLst>
          </p:cNvPr>
          <p:cNvSpPr>
            <a:spLocks noGrp="1"/>
          </p:cNvSpPr>
          <p:nvPr>
            <p:ph type="pic" sz="quarter" idx="47" hasCustomPrompt="1"/>
          </p:nvPr>
        </p:nvSpPr>
        <p:spPr>
          <a:xfrm>
            <a:off x="8929701" y="1594621"/>
            <a:ext cx="1705549" cy="2275200"/>
          </a:xfrm>
          <a:solidFill>
            <a:schemeClr val="bg2"/>
          </a:solidFill>
        </p:spPr>
        <p:txBody>
          <a:bodyPr>
            <a:normAutofit/>
          </a:bodyPr>
          <a:lstStyle>
            <a:lvl1pPr marL="0" indent="0">
              <a:buNone/>
              <a:defRPr sz="1600"/>
            </a:lvl1pPr>
          </a:lstStyle>
          <a:p>
            <a:r>
              <a:rPr lang="en-CA"/>
              <a:t>Click icon to insert picture</a:t>
            </a:r>
          </a:p>
        </p:txBody>
      </p:sp>
      <p:sp>
        <p:nvSpPr>
          <p:cNvPr id="53" name="Picture Placeholder 2">
            <a:extLst>
              <a:ext uri="{FF2B5EF4-FFF2-40B4-BE49-F238E27FC236}">
                <a16:creationId xmlns:a16="http://schemas.microsoft.com/office/drawing/2014/main" id="{E019BE33-7CB8-4B97-BB68-8F20CF288088}"/>
              </a:ext>
            </a:extLst>
          </p:cNvPr>
          <p:cNvSpPr>
            <a:spLocks noGrp="1"/>
          </p:cNvSpPr>
          <p:nvPr>
            <p:ph type="pic" sz="quarter" idx="48" hasCustomPrompt="1"/>
          </p:nvPr>
        </p:nvSpPr>
        <p:spPr>
          <a:xfrm>
            <a:off x="6167450" y="1594621"/>
            <a:ext cx="1705549" cy="2275200"/>
          </a:xfrm>
          <a:solidFill>
            <a:schemeClr val="bg2"/>
          </a:solidFill>
        </p:spPr>
        <p:txBody>
          <a:bodyPr>
            <a:normAutofit/>
          </a:bodyPr>
          <a:lstStyle>
            <a:lvl1pPr marL="0" indent="0">
              <a:buNone/>
              <a:defRPr sz="1600"/>
            </a:lvl1pPr>
          </a:lstStyle>
          <a:p>
            <a:r>
              <a:rPr lang="en-CA"/>
              <a:t>Click icon to insert picture</a:t>
            </a:r>
          </a:p>
        </p:txBody>
      </p: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9D1E7410-3619-41C8-8A5C-8C241E272D05}"/>
              </a:ext>
            </a:extLst>
          </p:cNvPr>
          <p:cNvCxnSpPr>
            <a:cxnSpLocks/>
          </p:cNvCxnSpPr>
          <p:nvPr userDrawn="1"/>
        </p:nvCxnSpPr>
        <p:spPr>
          <a:xfrm>
            <a:off x="645296" y="1290204"/>
            <a:ext cx="950329" cy="0"/>
          </a:xfrm>
          <a:prstGeom prst="line">
            <a:avLst/>
          </a:prstGeom>
          <a:ln w="190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843626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am - 6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6">
            <a:extLst>
              <a:ext uri="{FF2B5EF4-FFF2-40B4-BE49-F238E27FC236}">
                <a16:creationId xmlns:a16="http://schemas.microsoft.com/office/drawing/2014/main" id="{0DD924BD-B668-4F30-AEAC-0651BBA48E2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42951" y="4281993"/>
            <a:ext cx="1692000" cy="202812"/>
          </a:xfrm>
        </p:spPr>
        <p:txBody>
          <a:bodyPr wrap="square">
            <a:spAutoFit/>
          </a:bodyPr>
          <a:lstStyle>
            <a:lvl1pPr marL="0" indent="0" algn="l">
              <a:buNone/>
              <a:defRPr sz="1300">
                <a:solidFill>
                  <a:schemeClr val="accent5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defRPr>
            </a:lvl1pPr>
          </a:lstStyle>
          <a:p>
            <a:pPr lvl="0"/>
            <a:r>
              <a:rPr lang="en-CA"/>
              <a:t>Last Name</a:t>
            </a:r>
          </a:p>
        </p:txBody>
      </p:sp>
      <p:sp>
        <p:nvSpPr>
          <p:cNvPr id="10" name="Text Placeholder 6">
            <a:extLst>
              <a:ext uri="{FF2B5EF4-FFF2-40B4-BE49-F238E27FC236}">
                <a16:creationId xmlns:a16="http://schemas.microsoft.com/office/drawing/2014/main" id="{75E4A057-0E58-4460-9827-9D0383A59F77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42951" y="4572414"/>
            <a:ext cx="1692000" cy="171585"/>
          </a:xfrm>
        </p:spPr>
        <p:txBody>
          <a:bodyPr wrap="square">
            <a:spAutoFit/>
          </a:bodyPr>
          <a:lstStyle>
            <a:lvl1pPr marL="0" indent="0" algn="l">
              <a:buNone/>
              <a:defRPr sz="1100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en-CA"/>
              <a:t>Add Title</a:t>
            </a:r>
          </a:p>
        </p:txBody>
      </p:sp>
      <p:sp>
        <p:nvSpPr>
          <p:cNvPr id="42" name="Text Placeholder 6">
            <a:extLst>
              <a:ext uri="{FF2B5EF4-FFF2-40B4-BE49-F238E27FC236}">
                <a16:creationId xmlns:a16="http://schemas.microsoft.com/office/drawing/2014/main" id="{9D540964-3034-4A4F-B4C8-383A63615CC5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2485724" y="4281993"/>
            <a:ext cx="1692000" cy="202812"/>
          </a:xfrm>
        </p:spPr>
        <p:txBody>
          <a:bodyPr wrap="square">
            <a:spAutoFit/>
          </a:bodyPr>
          <a:lstStyle>
            <a:lvl1pPr marL="0" indent="0" algn="l">
              <a:buNone/>
              <a:defRPr sz="1300">
                <a:solidFill>
                  <a:schemeClr val="accent5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defRPr>
            </a:lvl1pPr>
          </a:lstStyle>
          <a:p>
            <a:pPr lvl="0"/>
            <a:r>
              <a:rPr lang="en-CA"/>
              <a:t>Last Name</a:t>
            </a:r>
          </a:p>
        </p:txBody>
      </p:sp>
      <p:sp>
        <p:nvSpPr>
          <p:cNvPr id="43" name="Text Placeholder 6">
            <a:extLst>
              <a:ext uri="{FF2B5EF4-FFF2-40B4-BE49-F238E27FC236}">
                <a16:creationId xmlns:a16="http://schemas.microsoft.com/office/drawing/2014/main" id="{A56BE99C-2462-4284-9059-409B5C10B703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2485724" y="4572414"/>
            <a:ext cx="1692000" cy="171585"/>
          </a:xfrm>
        </p:spPr>
        <p:txBody>
          <a:bodyPr wrap="square">
            <a:spAutoFit/>
          </a:bodyPr>
          <a:lstStyle>
            <a:lvl1pPr marL="0" indent="0" algn="l">
              <a:buNone/>
              <a:defRPr sz="1100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en-CA"/>
              <a:t>Add Title</a:t>
            </a:r>
          </a:p>
        </p:txBody>
      </p:sp>
      <p:sp>
        <p:nvSpPr>
          <p:cNvPr id="45" name="Text Placeholder 6">
            <a:extLst>
              <a:ext uri="{FF2B5EF4-FFF2-40B4-BE49-F238E27FC236}">
                <a16:creationId xmlns:a16="http://schemas.microsoft.com/office/drawing/2014/main" id="{34BE59D9-3F28-40A7-A79C-E526C7D15CEC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328497" y="4281993"/>
            <a:ext cx="1692000" cy="202812"/>
          </a:xfrm>
        </p:spPr>
        <p:txBody>
          <a:bodyPr wrap="square">
            <a:spAutoFit/>
          </a:bodyPr>
          <a:lstStyle>
            <a:lvl1pPr marL="0" indent="0" algn="l">
              <a:buNone/>
              <a:defRPr sz="1300">
                <a:solidFill>
                  <a:schemeClr val="accent5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defRPr>
            </a:lvl1pPr>
          </a:lstStyle>
          <a:p>
            <a:pPr lvl="0"/>
            <a:r>
              <a:rPr lang="en-CA"/>
              <a:t>Last Name</a:t>
            </a:r>
          </a:p>
        </p:txBody>
      </p:sp>
      <p:sp>
        <p:nvSpPr>
          <p:cNvPr id="46" name="Text Placeholder 6">
            <a:extLst>
              <a:ext uri="{FF2B5EF4-FFF2-40B4-BE49-F238E27FC236}">
                <a16:creationId xmlns:a16="http://schemas.microsoft.com/office/drawing/2014/main" id="{74693B84-8990-419B-8CE1-567CBF8899FC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4328497" y="4572414"/>
            <a:ext cx="1692000" cy="171585"/>
          </a:xfrm>
        </p:spPr>
        <p:txBody>
          <a:bodyPr wrap="square">
            <a:spAutoFit/>
          </a:bodyPr>
          <a:lstStyle>
            <a:lvl1pPr marL="0" indent="0" algn="l">
              <a:buNone/>
              <a:defRPr sz="1100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en-CA"/>
              <a:t>Add Title</a:t>
            </a:r>
          </a:p>
        </p:txBody>
      </p:sp>
      <p:sp>
        <p:nvSpPr>
          <p:cNvPr id="48" name="Text Placeholder 6">
            <a:extLst>
              <a:ext uri="{FF2B5EF4-FFF2-40B4-BE49-F238E27FC236}">
                <a16:creationId xmlns:a16="http://schemas.microsoft.com/office/drawing/2014/main" id="{AE4352AE-961A-4D0D-8426-363C7F7BA2EF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6171270" y="4281993"/>
            <a:ext cx="1692000" cy="202812"/>
          </a:xfrm>
        </p:spPr>
        <p:txBody>
          <a:bodyPr wrap="square">
            <a:spAutoFit/>
          </a:bodyPr>
          <a:lstStyle>
            <a:lvl1pPr marL="0" indent="0" algn="l">
              <a:buNone/>
              <a:defRPr sz="1300">
                <a:solidFill>
                  <a:schemeClr val="accent5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defRPr>
            </a:lvl1pPr>
          </a:lstStyle>
          <a:p>
            <a:pPr lvl="0"/>
            <a:r>
              <a:rPr lang="en-CA"/>
              <a:t>Last Name</a:t>
            </a:r>
          </a:p>
        </p:txBody>
      </p:sp>
      <p:sp>
        <p:nvSpPr>
          <p:cNvPr id="49" name="Text Placeholder 6">
            <a:extLst>
              <a:ext uri="{FF2B5EF4-FFF2-40B4-BE49-F238E27FC236}">
                <a16:creationId xmlns:a16="http://schemas.microsoft.com/office/drawing/2014/main" id="{4B6B47DE-74F0-422D-8A0F-162F3C85977E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6171270" y="4572414"/>
            <a:ext cx="1692000" cy="171585"/>
          </a:xfrm>
        </p:spPr>
        <p:txBody>
          <a:bodyPr wrap="square">
            <a:spAutoFit/>
          </a:bodyPr>
          <a:lstStyle>
            <a:lvl1pPr marL="0" indent="0" algn="l">
              <a:buNone/>
              <a:defRPr sz="1100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en-CA"/>
              <a:t>Add Title</a:t>
            </a:r>
          </a:p>
        </p:txBody>
      </p:sp>
      <p:sp>
        <p:nvSpPr>
          <p:cNvPr id="51" name="Text Placeholder 6">
            <a:extLst>
              <a:ext uri="{FF2B5EF4-FFF2-40B4-BE49-F238E27FC236}">
                <a16:creationId xmlns:a16="http://schemas.microsoft.com/office/drawing/2014/main" id="{81DF90CC-7FD7-4EBC-B2B3-AF8FC4A31812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8014043" y="4281993"/>
            <a:ext cx="1692000" cy="202812"/>
          </a:xfrm>
        </p:spPr>
        <p:txBody>
          <a:bodyPr wrap="square">
            <a:spAutoFit/>
          </a:bodyPr>
          <a:lstStyle>
            <a:lvl1pPr marL="0" indent="0" algn="l">
              <a:buNone/>
              <a:defRPr sz="1300">
                <a:solidFill>
                  <a:schemeClr val="accent5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defRPr>
            </a:lvl1pPr>
          </a:lstStyle>
          <a:p>
            <a:pPr lvl="0"/>
            <a:r>
              <a:rPr lang="en-CA"/>
              <a:t>Last Name</a:t>
            </a:r>
          </a:p>
        </p:txBody>
      </p:sp>
      <p:sp>
        <p:nvSpPr>
          <p:cNvPr id="52" name="Text Placeholder 6">
            <a:extLst>
              <a:ext uri="{FF2B5EF4-FFF2-40B4-BE49-F238E27FC236}">
                <a16:creationId xmlns:a16="http://schemas.microsoft.com/office/drawing/2014/main" id="{E98675C7-6F47-44B9-BEAC-8641865DD348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8014043" y="4572414"/>
            <a:ext cx="1692000" cy="171585"/>
          </a:xfrm>
        </p:spPr>
        <p:txBody>
          <a:bodyPr wrap="square">
            <a:spAutoFit/>
          </a:bodyPr>
          <a:lstStyle>
            <a:lvl1pPr marL="0" indent="0" algn="l">
              <a:buNone/>
              <a:defRPr sz="1100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en-CA"/>
              <a:t>Add Title</a:t>
            </a:r>
          </a:p>
        </p:txBody>
      </p:sp>
      <p:sp>
        <p:nvSpPr>
          <p:cNvPr id="54" name="Text Placeholder 6">
            <a:extLst>
              <a:ext uri="{FF2B5EF4-FFF2-40B4-BE49-F238E27FC236}">
                <a16:creationId xmlns:a16="http://schemas.microsoft.com/office/drawing/2014/main" id="{3BBE2A04-E82B-4CFC-BBAD-CF6DCEFD688D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9856815" y="4281993"/>
            <a:ext cx="1692000" cy="202812"/>
          </a:xfrm>
        </p:spPr>
        <p:txBody>
          <a:bodyPr wrap="square">
            <a:spAutoFit/>
          </a:bodyPr>
          <a:lstStyle>
            <a:lvl1pPr marL="0" indent="0" algn="l">
              <a:buNone/>
              <a:defRPr sz="1300">
                <a:solidFill>
                  <a:schemeClr val="accent5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defRPr>
            </a:lvl1pPr>
          </a:lstStyle>
          <a:p>
            <a:pPr lvl="0"/>
            <a:r>
              <a:rPr lang="en-CA"/>
              <a:t>Last Name</a:t>
            </a:r>
          </a:p>
        </p:txBody>
      </p:sp>
      <p:sp>
        <p:nvSpPr>
          <p:cNvPr id="55" name="Text Placeholder 6">
            <a:extLst>
              <a:ext uri="{FF2B5EF4-FFF2-40B4-BE49-F238E27FC236}">
                <a16:creationId xmlns:a16="http://schemas.microsoft.com/office/drawing/2014/main" id="{FB2FBBB9-60B0-465E-81D1-4714A8D5B37A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9856815" y="4572414"/>
            <a:ext cx="1692000" cy="171585"/>
          </a:xfrm>
        </p:spPr>
        <p:txBody>
          <a:bodyPr wrap="square">
            <a:spAutoFit/>
          </a:bodyPr>
          <a:lstStyle>
            <a:lvl1pPr marL="0" indent="0" algn="l">
              <a:buNone/>
              <a:defRPr sz="1100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en-CA"/>
              <a:t>Add Title</a:t>
            </a:r>
          </a:p>
        </p:txBody>
      </p:sp>
      <p:sp>
        <p:nvSpPr>
          <p:cNvPr id="58" name="Title 1">
            <a:extLst>
              <a:ext uri="{FF2B5EF4-FFF2-40B4-BE49-F238E27FC236}">
                <a16:creationId xmlns:a16="http://schemas.microsoft.com/office/drawing/2014/main" id="{3366DBB3-69F1-4BFA-83BC-59F38B9259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2951" y="644272"/>
            <a:ext cx="10913050" cy="553998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4BEE970-92FF-4109-8494-DA02F82EBE32}"/>
              </a:ext>
            </a:extLst>
          </p:cNvPr>
          <p:cNvSpPr>
            <a:spLocks noGrp="1"/>
          </p:cNvSpPr>
          <p:nvPr>
            <p:ph type="sldNum" sz="quarter" idx="32"/>
          </p:nvPr>
        </p:nvSpPr>
        <p:spPr/>
        <p:txBody>
          <a:bodyPr/>
          <a:lstStyle/>
          <a:p>
            <a:fld id="{524D1A82-BAD5-4898-8C77-C821410AB1EA}" type="slidenum">
              <a:rPr lang="en-CA" smtClean="0"/>
              <a:pPr/>
              <a:t>‹N°›</a:t>
            </a:fld>
            <a:endParaRPr lang="en-CA"/>
          </a:p>
        </p:txBody>
      </p:sp>
      <p:sp>
        <p:nvSpPr>
          <p:cNvPr id="25" name="Text Placeholder 6">
            <a:extLst>
              <a:ext uri="{FF2B5EF4-FFF2-40B4-BE49-F238E27FC236}">
                <a16:creationId xmlns:a16="http://schemas.microsoft.com/office/drawing/2014/main" id="{0F59B73C-E969-4125-BCA4-243BC1070891}"/>
              </a:ext>
            </a:extLst>
          </p:cNvPr>
          <p:cNvSpPr>
            <a:spLocks noGrp="1"/>
          </p:cNvSpPr>
          <p:nvPr>
            <p:ph type="body" sz="quarter" idx="45" hasCustomPrompt="1"/>
          </p:nvPr>
        </p:nvSpPr>
        <p:spPr>
          <a:xfrm>
            <a:off x="642951" y="4966535"/>
            <a:ext cx="1691999" cy="325282"/>
          </a:xfrm>
        </p:spPr>
        <p:txBody>
          <a:bodyPr wrap="square">
            <a:spAutoFit/>
          </a:bodyPr>
          <a:lstStyle>
            <a:lvl1pPr marL="0" indent="0" algn="l">
              <a:buNone/>
              <a:defRPr sz="1000">
                <a:latin typeface="+mn-lt"/>
              </a:defRPr>
            </a:lvl1pPr>
          </a:lstStyle>
          <a:p>
            <a:pPr lvl="0"/>
            <a:r>
              <a:rPr lang="en-CA"/>
              <a:t>Describe your role on the engagement (if needed)</a:t>
            </a:r>
          </a:p>
        </p:txBody>
      </p:sp>
      <p:sp>
        <p:nvSpPr>
          <p:cNvPr id="26" name="Text Placeholder 6">
            <a:extLst>
              <a:ext uri="{FF2B5EF4-FFF2-40B4-BE49-F238E27FC236}">
                <a16:creationId xmlns:a16="http://schemas.microsoft.com/office/drawing/2014/main" id="{416558D2-E3D2-4846-B6E1-9D1FC64BA1AA}"/>
              </a:ext>
            </a:extLst>
          </p:cNvPr>
          <p:cNvSpPr>
            <a:spLocks noGrp="1"/>
          </p:cNvSpPr>
          <p:nvPr>
            <p:ph type="body" sz="quarter" idx="46" hasCustomPrompt="1"/>
          </p:nvPr>
        </p:nvSpPr>
        <p:spPr>
          <a:xfrm>
            <a:off x="2485723" y="4966535"/>
            <a:ext cx="1691999" cy="325282"/>
          </a:xfrm>
        </p:spPr>
        <p:txBody>
          <a:bodyPr wrap="square">
            <a:spAutoFit/>
          </a:bodyPr>
          <a:lstStyle>
            <a:lvl1pPr marL="0" indent="0" algn="l">
              <a:buNone/>
              <a:defRPr sz="1000">
                <a:latin typeface="+mn-lt"/>
              </a:defRPr>
            </a:lvl1pPr>
          </a:lstStyle>
          <a:p>
            <a:pPr lvl="0"/>
            <a:r>
              <a:rPr lang="en-CA"/>
              <a:t>Describe your role on the engagement (if needed)</a:t>
            </a:r>
          </a:p>
        </p:txBody>
      </p:sp>
      <p:sp>
        <p:nvSpPr>
          <p:cNvPr id="27" name="Text Placeholder 6">
            <a:extLst>
              <a:ext uri="{FF2B5EF4-FFF2-40B4-BE49-F238E27FC236}">
                <a16:creationId xmlns:a16="http://schemas.microsoft.com/office/drawing/2014/main" id="{B104D532-F729-489E-8F02-D442A4A6B240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4328495" y="4966535"/>
            <a:ext cx="1691999" cy="325282"/>
          </a:xfrm>
        </p:spPr>
        <p:txBody>
          <a:bodyPr wrap="square">
            <a:spAutoFit/>
          </a:bodyPr>
          <a:lstStyle>
            <a:lvl1pPr marL="0" indent="0" algn="l">
              <a:buNone/>
              <a:defRPr sz="1000">
                <a:latin typeface="+mn-lt"/>
              </a:defRPr>
            </a:lvl1pPr>
          </a:lstStyle>
          <a:p>
            <a:pPr lvl="0"/>
            <a:r>
              <a:rPr lang="en-CA"/>
              <a:t>Describe your role on the engagement (if needed)</a:t>
            </a:r>
          </a:p>
        </p:txBody>
      </p:sp>
      <p:sp>
        <p:nvSpPr>
          <p:cNvPr id="28" name="Text Placeholder 6">
            <a:extLst>
              <a:ext uri="{FF2B5EF4-FFF2-40B4-BE49-F238E27FC236}">
                <a16:creationId xmlns:a16="http://schemas.microsoft.com/office/drawing/2014/main" id="{0B47E4C4-2E3C-473D-B976-2E5AE924D69D}"/>
              </a:ext>
            </a:extLst>
          </p:cNvPr>
          <p:cNvSpPr>
            <a:spLocks noGrp="1"/>
          </p:cNvSpPr>
          <p:nvPr>
            <p:ph type="body" sz="quarter" idx="48" hasCustomPrompt="1"/>
          </p:nvPr>
        </p:nvSpPr>
        <p:spPr>
          <a:xfrm>
            <a:off x="6171267" y="4966535"/>
            <a:ext cx="1691999" cy="325282"/>
          </a:xfrm>
        </p:spPr>
        <p:txBody>
          <a:bodyPr wrap="square">
            <a:spAutoFit/>
          </a:bodyPr>
          <a:lstStyle>
            <a:lvl1pPr marL="0" indent="0" algn="l">
              <a:buNone/>
              <a:defRPr sz="1000">
                <a:latin typeface="+mn-lt"/>
              </a:defRPr>
            </a:lvl1pPr>
          </a:lstStyle>
          <a:p>
            <a:pPr lvl="0"/>
            <a:r>
              <a:rPr lang="en-CA"/>
              <a:t>Describe your role on the engagement (if needed)</a:t>
            </a:r>
          </a:p>
        </p:txBody>
      </p:sp>
      <p:sp>
        <p:nvSpPr>
          <p:cNvPr id="29" name="Text Placeholder 6">
            <a:extLst>
              <a:ext uri="{FF2B5EF4-FFF2-40B4-BE49-F238E27FC236}">
                <a16:creationId xmlns:a16="http://schemas.microsoft.com/office/drawing/2014/main" id="{1680FB9A-802F-41FE-B471-0BA74BDCBC5A}"/>
              </a:ext>
            </a:extLst>
          </p:cNvPr>
          <p:cNvSpPr>
            <a:spLocks noGrp="1"/>
          </p:cNvSpPr>
          <p:nvPr>
            <p:ph type="body" sz="quarter" idx="49" hasCustomPrompt="1"/>
          </p:nvPr>
        </p:nvSpPr>
        <p:spPr>
          <a:xfrm>
            <a:off x="8014039" y="4966535"/>
            <a:ext cx="1691999" cy="325282"/>
          </a:xfrm>
        </p:spPr>
        <p:txBody>
          <a:bodyPr wrap="square">
            <a:spAutoFit/>
          </a:bodyPr>
          <a:lstStyle>
            <a:lvl1pPr marL="0" indent="0" algn="l">
              <a:buNone/>
              <a:defRPr sz="1000">
                <a:latin typeface="+mn-lt"/>
              </a:defRPr>
            </a:lvl1pPr>
          </a:lstStyle>
          <a:p>
            <a:pPr lvl="0"/>
            <a:r>
              <a:rPr lang="en-CA"/>
              <a:t>Describe your role on the engagement (if needed)</a:t>
            </a:r>
          </a:p>
        </p:txBody>
      </p:sp>
      <p:sp>
        <p:nvSpPr>
          <p:cNvPr id="30" name="Text Placeholder 6">
            <a:extLst>
              <a:ext uri="{FF2B5EF4-FFF2-40B4-BE49-F238E27FC236}">
                <a16:creationId xmlns:a16="http://schemas.microsoft.com/office/drawing/2014/main" id="{CF467BCC-9E45-4F3B-8758-FFD976873038}"/>
              </a:ext>
            </a:extLst>
          </p:cNvPr>
          <p:cNvSpPr>
            <a:spLocks noGrp="1"/>
          </p:cNvSpPr>
          <p:nvPr>
            <p:ph type="body" sz="quarter" idx="50" hasCustomPrompt="1"/>
          </p:nvPr>
        </p:nvSpPr>
        <p:spPr>
          <a:xfrm>
            <a:off x="9849539" y="4966535"/>
            <a:ext cx="1699275" cy="325282"/>
          </a:xfrm>
        </p:spPr>
        <p:txBody>
          <a:bodyPr wrap="square">
            <a:spAutoFit/>
          </a:bodyPr>
          <a:lstStyle>
            <a:lvl1pPr marL="0" indent="0" algn="l">
              <a:buNone/>
              <a:defRPr sz="1000">
                <a:latin typeface="+mn-lt"/>
              </a:defRPr>
            </a:lvl1pPr>
          </a:lstStyle>
          <a:p>
            <a:pPr lvl="0"/>
            <a:r>
              <a:rPr lang="en-CA"/>
              <a:t>Describe your role on the engagement (if needed)</a:t>
            </a:r>
          </a:p>
        </p:txBody>
      </p:sp>
      <p:sp>
        <p:nvSpPr>
          <p:cNvPr id="31" name="Text Placeholder 6">
            <a:extLst>
              <a:ext uri="{FF2B5EF4-FFF2-40B4-BE49-F238E27FC236}">
                <a16:creationId xmlns:a16="http://schemas.microsoft.com/office/drawing/2014/main" id="{0367CB39-B094-4D0A-8B6F-2D16DC505961}"/>
              </a:ext>
            </a:extLst>
          </p:cNvPr>
          <p:cNvSpPr>
            <a:spLocks noGrp="1"/>
          </p:cNvSpPr>
          <p:nvPr>
            <p:ph type="body" sz="quarter" idx="51" hasCustomPrompt="1"/>
          </p:nvPr>
        </p:nvSpPr>
        <p:spPr>
          <a:xfrm>
            <a:off x="642950" y="4062089"/>
            <a:ext cx="1692000" cy="202812"/>
          </a:xfrm>
        </p:spPr>
        <p:txBody>
          <a:bodyPr wrap="square">
            <a:spAutoFit/>
          </a:bodyPr>
          <a:lstStyle>
            <a:lvl1pPr marL="0" indent="0" algn="l">
              <a:buNone/>
              <a:defRPr sz="1300">
                <a:solidFill>
                  <a:schemeClr val="accent5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defRPr>
            </a:lvl1pPr>
          </a:lstStyle>
          <a:p>
            <a:pPr lvl="0"/>
            <a:r>
              <a:rPr lang="en-CA"/>
              <a:t>First Name</a:t>
            </a:r>
          </a:p>
        </p:txBody>
      </p:sp>
      <p:sp>
        <p:nvSpPr>
          <p:cNvPr id="32" name="Text Placeholder 6">
            <a:extLst>
              <a:ext uri="{FF2B5EF4-FFF2-40B4-BE49-F238E27FC236}">
                <a16:creationId xmlns:a16="http://schemas.microsoft.com/office/drawing/2014/main" id="{06BF3A72-2A18-4300-BAFB-0266164C96B0}"/>
              </a:ext>
            </a:extLst>
          </p:cNvPr>
          <p:cNvSpPr>
            <a:spLocks noGrp="1"/>
          </p:cNvSpPr>
          <p:nvPr>
            <p:ph type="body" sz="quarter" idx="52" hasCustomPrompt="1"/>
          </p:nvPr>
        </p:nvSpPr>
        <p:spPr>
          <a:xfrm>
            <a:off x="2485723" y="4062089"/>
            <a:ext cx="1692000" cy="202812"/>
          </a:xfrm>
        </p:spPr>
        <p:txBody>
          <a:bodyPr wrap="square">
            <a:spAutoFit/>
          </a:bodyPr>
          <a:lstStyle>
            <a:lvl1pPr marL="0" indent="0" algn="l">
              <a:buNone/>
              <a:defRPr sz="1300">
                <a:solidFill>
                  <a:schemeClr val="accent5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defRPr>
            </a:lvl1pPr>
          </a:lstStyle>
          <a:p>
            <a:pPr lvl="0"/>
            <a:r>
              <a:rPr lang="en-CA"/>
              <a:t>First Name</a:t>
            </a:r>
          </a:p>
        </p:txBody>
      </p:sp>
      <p:sp>
        <p:nvSpPr>
          <p:cNvPr id="33" name="Text Placeholder 6">
            <a:extLst>
              <a:ext uri="{FF2B5EF4-FFF2-40B4-BE49-F238E27FC236}">
                <a16:creationId xmlns:a16="http://schemas.microsoft.com/office/drawing/2014/main" id="{C5FBA023-8858-4CD3-B7FF-AF9A85D14F1F}"/>
              </a:ext>
            </a:extLst>
          </p:cNvPr>
          <p:cNvSpPr>
            <a:spLocks noGrp="1"/>
          </p:cNvSpPr>
          <p:nvPr>
            <p:ph type="body" sz="quarter" idx="53" hasCustomPrompt="1"/>
          </p:nvPr>
        </p:nvSpPr>
        <p:spPr>
          <a:xfrm>
            <a:off x="4328496" y="4062089"/>
            <a:ext cx="1692000" cy="202812"/>
          </a:xfrm>
        </p:spPr>
        <p:txBody>
          <a:bodyPr wrap="square">
            <a:spAutoFit/>
          </a:bodyPr>
          <a:lstStyle>
            <a:lvl1pPr marL="0" indent="0" algn="l">
              <a:buNone/>
              <a:defRPr sz="1300">
                <a:solidFill>
                  <a:schemeClr val="accent5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defRPr>
            </a:lvl1pPr>
          </a:lstStyle>
          <a:p>
            <a:pPr lvl="0"/>
            <a:r>
              <a:rPr lang="en-CA"/>
              <a:t>First Name</a:t>
            </a:r>
          </a:p>
        </p:txBody>
      </p:sp>
      <p:sp>
        <p:nvSpPr>
          <p:cNvPr id="34" name="Text Placeholder 6">
            <a:extLst>
              <a:ext uri="{FF2B5EF4-FFF2-40B4-BE49-F238E27FC236}">
                <a16:creationId xmlns:a16="http://schemas.microsoft.com/office/drawing/2014/main" id="{ABE49258-BE8C-4766-85DC-39D4E73F892A}"/>
              </a:ext>
            </a:extLst>
          </p:cNvPr>
          <p:cNvSpPr>
            <a:spLocks noGrp="1"/>
          </p:cNvSpPr>
          <p:nvPr>
            <p:ph type="body" sz="quarter" idx="54" hasCustomPrompt="1"/>
          </p:nvPr>
        </p:nvSpPr>
        <p:spPr>
          <a:xfrm>
            <a:off x="6171269" y="4062089"/>
            <a:ext cx="1692000" cy="202812"/>
          </a:xfrm>
        </p:spPr>
        <p:txBody>
          <a:bodyPr wrap="square">
            <a:spAutoFit/>
          </a:bodyPr>
          <a:lstStyle>
            <a:lvl1pPr marL="0" indent="0" algn="l">
              <a:buNone/>
              <a:defRPr sz="1300">
                <a:solidFill>
                  <a:schemeClr val="accent5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defRPr>
            </a:lvl1pPr>
          </a:lstStyle>
          <a:p>
            <a:pPr lvl="0"/>
            <a:r>
              <a:rPr lang="en-CA"/>
              <a:t>First Name</a:t>
            </a:r>
          </a:p>
        </p:txBody>
      </p:sp>
      <p:sp>
        <p:nvSpPr>
          <p:cNvPr id="35" name="Text Placeholder 6">
            <a:extLst>
              <a:ext uri="{FF2B5EF4-FFF2-40B4-BE49-F238E27FC236}">
                <a16:creationId xmlns:a16="http://schemas.microsoft.com/office/drawing/2014/main" id="{7A2521E9-EAE4-4FA9-8ACB-EE4DF2E74EAF}"/>
              </a:ext>
            </a:extLst>
          </p:cNvPr>
          <p:cNvSpPr>
            <a:spLocks noGrp="1"/>
          </p:cNvSpPr>
          <p:nvPr>
            <p:ph type="body" sz="quarter" idx="55" hasCustomPrompt="1"/>
          </p:nvPr>
        </p:nvSpPr>
        <p:spPr>
          <a:xfrm>
            <a:off x="8014042" y="4062089"/>
            <a:ext cx="1692000" cy="202812"/>
          </a:xfrm>
        </p:spPr>
        <p:txBody>
          <a:bodyPr wrap="square">
            <a:spAutoFit/>
          </a:bodyPr>
          <a:lstStyle>
            <a:lvl1pPr marL="0" indent="0" algn="l">
              <a:buNone/>
              <a:defRPr sz="1300">
                <a:solidFill>
                  <a:schemeClr val="accent5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defRPr>
            </a:lvl1pPr>
          </a:lstStyle>
          <a:p>
            <a:pPr lvl="0"/>
            <a:r>
              <a:rPr lang="en-CA"/>
              <a:t>First Name</a:t>
            </a:r>
          </a:p>
        </p:txBody>
      </p:sp>
      <p:sp>
        <p:nvSpPr>
          <p:cNvPr id="36" name="Text Placeholder 6">
            <a:extLst>
              <a:ext uri="{FF2B5EF4-FFF2-40B4-BE49-F238E27FC236}">
                <a16:creationId xmlns:a16="http://schemas.microsoft.com/office/drawing/2014/main" id="{6A334955-3750-4F23-BDE5-13A902C60E2B}"/>
              </a:ext>
            </a:extLst>
          </p:cNvPr>
          <p:cNvSpPr>
            <a:spLocks noGrp="1"/>
          </p:cNvSpPr>
          <p:nvPr>
            <p:ph type="body" sz="quarter" idx="56" hasCustomPrompt="1"/>
          </p:nvPr>
        </p:nvSpPr>
        <p:spPr>
          <a:xfrm>
            <a:off x="9856814" y="4062089"/>
            <a:ext cx="1692000" cy="202812"/>
          </a:xfrm>
        </p:spPr>
        <p:txBody>
          <a:bodyPr wrap="square">
            <a:spAutoFit/>
          </a:bodyPr>
          <a:lstStyle>
            <a:lvl1pPr marL="0" indent="0" algn="l">
              <a:buNone/>
              <a:defRPr sz="1300">
                <a:solidFill>
                  <a:schemeClr val="accent5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defRPr>
            </a:lvl1pPr>
          </a:lstStyle>
          <a:p>
            <a:pPr lvl="0"/>
            <a:r>
              <a:rPr lang="en-CA"/>
              <a:t>First Name</a:t>
            </a:r>
          </a:p>
        </p:txBody>
      </p:sp>
      <p:sp>
        <p:nvSpPr>
          <p:cNvPr id="70" name="Picture Placeholder 2">
            <a:extLst>
              <a:ext uri="{FF2B5EF4-FFF2-40B4-BE49-F238E27FC236}">
                <a16:creationId xmlns:a16="http://schemas.microsoft.com/office/drawing/2014/main" id="{4CC01BB8-45D1-46AB-B4DF-50786AAD271B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642952" y="1601018"/>
            <a:ext cx="1705549" cy="2275200"/>
          </a:xfrm>
          <a:solidFill>
            <a:schemeClr val="bg2"/>
          </a:solidFill>
        </p:spPr>
        <p:txBody>
          <a:bodyPr>
            <a:normAutofit/>
          </a:bodyPr>
          <a:lstStyle>
            <a:lvl1pPr marL="0" indent="0">
              <a:buNone/>
              <a:defRPr sz="1600"/>
            </a:lvl1pPr>
          </a:lstStyle>
          <a:p>
            <a:r>
              <a:rPr lang="en-CA"/>
              <a:t>Click icon to insert picture</a:t>
            </a:r>
          </a:p>
        </p:txBody>
      </p:sp>
      <p:sp>
        <p:nvSpPr>
          <p:cNvPr id="71" name="Picture Placeholder 2">
            <a:extLst>
              <a:ext uri="{FF2B5EF4-FFF2-40B4-BE49-F238E27FC236}">
                <a16:creationId xmlns:a16="http://schemas.microsoft.com/office/drawing/2014/main" id="{99AF2E2E-D73E-4B06-9732-FDE7B732BC98}"/>
              </a:ext>
            </a:extLst>
          </p:cNvPr>
          <p:cNvSpPr>
            <a:spLocks noGrp="1"/>
          </p:cNvSpPr>
          <p:nvPr>
            <p:ph type="pic" sz="quarter" idx="57" hasCustomPrompt="1"/>
          </p:nvPr>
        </p:nvSpPr>
        <p:spPr>
          <a:xfrm>
            <a:off x="2478947" y="1601018"/>
            <a:ext cx="1705549" cy="2275200"/>
          </a:xfrm>
          <a:solidFill>
            <a:schemeClr val="bg2"/>
          </a:solidFill>
        </p:spPr>
        <p:txBody>
          <a:bodyPr>
            <a:normAutofit/>
          </a:bodyPr>
          <a:lstStyle>
            <a:lvl1pPr marL="0" indent="0">
              <a:buNone/>
              <a:defRPr sz="1600"/>
            </a:lvl1pPr>
          </a:lstStyle>
          <a:p>
            <a:r>
              <a:rPr lang="en-CA"/>
              <a:t>Click icon to insert picture</a:t>
            </a:r>
          </a:p>
        </p:txBody>
      </p:sp>
      <p:sp>
        <p:nvSpPr>
          <p:cNvPr id="72" name="Picture Placeholder 2">
            <a:extLst>
              <a:ext uri="{FF2B5EF4-FFF2-40B4-BE49-F238E27FC236}">
                <a16:creationId xmlns:a16="http://schemas.microsoft.com/office/drawing/2014/main" id="{0420B40F-1AE2-48EC-95F9-7E5053B36343}"/>
              </a:ext>
            </a:extLst>
          </p:cNvPr>
          <p:cNvSpPr>
            <a:spLocks noGrp="1"/>
          </p:cNvSpPr>
          <p:nvPr>
            <p:ph type="pic" sz="quarter" idx="58" hasCustomPrompt="1"/>
          </p:nvPr>
        </p:nvSpPr>
        <p:spPr>
          <a:xfrm>
            <a:off x="4325952" y="1601018"/>
            <a:ext cx="1705549" cy="2275200"/>
          </a:xfrm>
          <a:solidFill>
            <a:schemeClr val="bg2"/>
          </a:solidFill>
        </p:spPr>
        <p:txBody>
          <a:bodyPr>
            <a:normAutofit/>
          </a:bodyPr>
          <a:lstStyle>
            <a:lvl1pPr marL="0" indent="0">
              <a:buNone/>
              <a:defRPr sz="1600"/>
            </a:lvl1pPr>
          </a:lstStyle>
          <a:p>
            <a:r>
              <a:rPr lang="en-CA"/>
              <a:t>Click icon to insert picture</a:t>
            </a:r>
          </a:p>
        </p:txBody>
      </p:sp>
      <p:sp>
        <p:nvSpPr>
          <p:cNvPr id="73" name="Picture Placeholder 2">
            <a:extLst>
              <a:ext uri="{FF2B5EF4-FFF2-40B4-BE49-F238E27FC236}">
                <a16:creationId xmlns:a16="http://schemas.microsoft.com/office/drawing/2014/main" id="{A2C71531-1CF2-426E-B54F-90B19F858BB4}"/>
              </a:ext>
            </a:extLst>
          </p:cNvPr>
          <p:cNvSpPr>
            <a:spLocks noGrp="1"/>
          </p:cNvSpPr>
          <p:nvPr>
            <p:ph type="pic" sz="quarter" idx="59" hasCustomPrompt="1"/>
          </p:nvPr>
        </p:nvSpPr>
        <p:spPr>
          <a:xfrm>
            <a:off x="6168146" y="1601018"/>
            <a:ext cx="1705549" cy="2275200"/>
          </a:xfrm>
          <a:solidFill>
            <a:schemeClr val="bg2"/>
          </a:solidFill>
        </p:spPr>
        <p:txBody>
          <a:bodyPr>
            <a:normAutofit/>
          </a:bodyPr>
          <a:lstStyle>
            <a:lvl1pPr marL="0" indent="0">
              <a:buNone/>
              <a:defRPr sz="1600"/>
            </a:lvl1pPr>
          </a:lstStyle>
          <a:p>
            <a:r>
              <a:rPr lang="en-CA"/>
              <a:t>Click icon to insert picture</a:t>
            </a:r>
          </a:p>
        </p:txBody>
      </p:sp>
      <p:sp>
        <p:nvSpPr>
          <p:cNvPr id="74" name="Picture Placeholder 2">
            <a:extLst>
              <a:ext uri="{FF2B5EF4-FFF2-40B4-BE49-F238E27FC236}">
                <a16:creationId xmlns:a16="http://schemas.microsoft.com/office/drawing/2014/main" id="{0D15FEA6-0A6E-4534-AAF1-87C82946B665}"/>
              </a:ext>
            </a:extLst>
          </p:cNvPr>
          <p:cNvSpPr>
            <a:spLocks noGrp="1"/>
          </p:cNvSpPr>
          <p:nvPr>
            <p:ph type="pic" sz="quarter" idx="60" hasCustomPrompt="1"/>
          </p:nvPr>
        </p:nvSpPr>
        <p:spPr>
          <a:xfrm>
            <a:off x="8007263" y="1601018"/>
            <a:ext cx="1705549" cy="2275200"/>
          </a:xfrm>
          <a:solidFill>
            <a:schemeClr val="bg2"/>
          </a:solidFill>
        </p:spPr>
        <p:txBody>
          <a:bodyPr>
            <a:normAutofit/>
          </a:bodyPr>
          <a:lstStyle>
            <a:lvl1pPr marL="0" indent="0">
              <a:buNone/>
              <a:defRPr sz="1600"/>
            </a:lvl1pPr>
          </a:lstStyle>
          <a:p>
            <a:r>
              <a:rPr lang="en-CA"/>
              <a:t>Click icon to insert picture</a:t>
            </a:r>
          </a:p>
        </p:txBody>
      </p:sp>
      <p:sp>
        <p:nvSpPr>
          <p:cNvPr id="75" name="Picture Placeholder 2">
            <a:extLst>
              <a:ext uri="{FF2B5EF4-FFF2-40B4-BE49-F238E27FC236}">
                <a16:creationId xmlns:a16="http://schemas.microsoft.com/office/drawing/2014/main" id="{1C5840AB-E139-49C0-95FF-0A166908F2F1}"/>
              </a:ext>
            </a:extLst>
          </p:cNvPr>
          <p:cNvSpPr>
            <a:spLocks noGrp="1"/>
          </p:cNvSpPr>
          <p:nvPr>
            <p:ph type="pic" sz="quarter" idx="61" hasCustomPrompt="1"/>
          </p:nvPr>
        </p:nvSpPr>
        <p:spPr>
          <a:xfrm>
            <a:off x="9856814" y="1601018"/>
            <a:ext cx="1705549" cy="2275200"/>
          </a:xfrm>
          <a:solidFill>
            <a:schemeClr val="bg2"/>
          </a:solidFill>
        </p:spPr>
        <p:txBody>
          <a:bodyPr>
            <a:normAutofit/>
          </a:bodyPr>
          <a:lstStyle>
            <a:lvl1pPr marL="0" indent="0">
              <a:buNone/>
              <a:defRPr sz="1600"/>
            </a:lvl1pPr>
          </a:lstStyle>
          <a:p>
            <a:r>
              <a:rPr lang="en-CA"/>
              <a:t>Click icon to insert picture</a:t>
            </a:r>
          </a:p>
        </p:txBody>
      </p: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9870CADD-4819-4324-B657-1158A7F63A9A}"/>
              </a:ext>
            </a:extLst>
          </p:cNvPr>
          <p:cNvCxnSpPr>
            <a:cxnSpLocks/>
          </p:cNvCxnSpPr>
          <p:nvPr userDrawn="1"/>
        </p:nvCxnSpPr>
        <p:spPr>
          <a:xfrm>
            <a:off x="645296" y="1290204"/>
            <a:ext cx="950329" cy="0"/>
          </a:xfrm>
          <a:prstGeom prst="line">
            <a:avLst/>
          </a:prstGeom>
          <a:ln w="190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94030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plit - Option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BD8BF70B-08A1-4AC6-958B-4E1789DFBC4F}"/>
              </a:ext>
            </a:extLst>
          </p:cNvPr>
          <p:cNvSpPr/>
          <p:nvPr userDrawn="1"/>
        </p:nvSpPr>
        <p:spPr>
          <a:xfrm>
            <a:off x="1" y="6678000"/>
            <a:ext cx="12192000" cy="180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wrap="square" rtlCol="0" anchor="ctr">
            <a:noAutofit/>
          </a:bodyPr>
          <a:lstStyle/>
          <a:p>
            <a:pPr algn="ctr"/>
            <a:endParaRPr lang="en-CA" sz="5800" b="1">
              <a:solidFill>
                <a:schemeClr val="bg1"/>
              </a:solidFill>
              <a:latin typeface="Corbel" charset="0"/>
              <a:ea typeface="Corbel" charset="0"/>
              <a:cs typeface="Corbel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C19C419-F673-4BA1-B2CB-9B1707BDE91D}"/>
              </a:ext>
            </a:extLst>
          </p:cNvPr>
          <p:cNvSpPr/>
          <p:nvPr/>
        </p:nvSpPr>
        <p:spPr>
          <a:xfrm>
            <a:off x="1" y="6678000"/>
            <a:ext cx="12192000" cy="180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wrap="square" rtlCol="0" anchor="ctr">
            <a:noAutofit/>
          </a:bodyPr>
          <a:lstStyle/>
          <a:p>
            <a:pPr algn="ctr"/>
            <a:endParaRPr lang="en-CA" sz="5800" b="1">
              <a:solidFill>
                <a:schemeClr val="bg1"/>
              </a:solidFill>
              <a:latin typeface="Corbel" charset="0"/>
              <a:ea typeface="Corbel" charset="0"/>
              <a:cs typeface="Corbel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D71BF0D6-8048-47A6-843D-5EB24B9C4E92}"/>
              </a:ext>
            </a:extLst>
          </p:cNvPr>
          <p:cNvSpPr/>
          <p:nvPr/>
        </p:nvSpPr>
        <p:spPr>
          <a:xfrm>
            <a:off x="1" y="0"/>
            <a:ext cx="5243512" cy="6858000"/>
          </a:xfrm>
          <a:prstGeom prst="rect">
            <a:avLst/>
          </a:prstGeom>
          <a:gradFill flip="none" rotWithShape="1">
            <a:gsLst>
              <a:gs pos="0">
                <a:schemeClr val="tx2"/>
              </a:gs>
              <a:gs pos="100000">
                <a:schemeClr val="tx2">
                  <a:lumMod val="90000"/>
                  <a:lumOff val="10000"/>
                </a:schemeClr>
              </a:gs>
            </a:gsLst>
            <a:lin ang="0" scaled="1"/>
            <a:tileRect/>
          </a:gradFill>
          <a:ln>
            <a:noFill/>
          </a:ln>
        </p:spPr>
        <p:txBody>
          <a:bodyPr wrap="square" rtlCol="0" anchor="ctr">
            <a:noAutofit/>
          </a:bodyPr>
          <a:lstStyle/>
          <a:p>
            <a:pPr algn="l"/>
            <a:endParaRPr lang="en-CA" sz="5800" b="1">
              <a:solidFill>
                <a:schemeClr val="bg1"/>
              </a:solidFill>
              <a:latin typeface="Corbel" charset="0"/>
              <a:ea typeface="Corbel" charset="0"/>
              <a:cs typeface="Corbel" charset="0"/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96B596C-9488-431D-A761-15C87CC0533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024563" y="636588"/>
            <a:ext cx="5534025" cy="5600700"/>
          </a:xfrm>
        </p:spPr>
        <p:txBody>
          <a:bodyPr anchor="ctr" anchorCtr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DCBEC33-FA1F-4036-8AF3-E82D3ABD0242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524D1A82-BAD5-4898-8C77-C821410AB1EA}" type="slidenum">
              <a:rPr lang="en-CA" smtClean="0"/>
              <a:pPr/>
              <a:t>‹N°›</a:t>
            </a:fld>
            <a:endParaRPr lang="en-CA"/>
          </a:p>
        </p:txBody>
      </p:sp>
      <p:sp>
        <p:nvSpPr>
          <p:cNvPr id="12" name="Title Placeholder 1">
            <a:extLst>
              <a:ext uri="{FF2B5EF4-FFF2-40B4-BE49-F238E27FC236}">
                <a16:creationId xmlns:a16="http://schemas.microsoft.com/office/drawing/2014/main" id="{1AD045DD-99ED-4134-9546-18A54C3D9C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3412" y="2502208"/>
            <a:ext cx="3683001" cy="1661993"/>
          </a:xfrm>
          <a:prstGeom prst="rect">
            <a:avLst/>
          </a:prstGeom>
        </p:spPr>
        <p:txBody>
          <a:bodyPr vert="horz" wrap="square" lIns="0" tIns="0" rIns="0" bIns="0" rtlCol="0" anchor="ctr" anchorCtr="0">
            <a:spAutoFit/>
          </a:bodyPr>
          <a:lstStyle>
            <a:lvl1pPr algn="l"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2361578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plit - Option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C1B5753B-032A-45A1-9068-9854CD33574C}"/>
              </a:ext>
            </a:extLst>
          </p:cNvPr>
          <p:cNvSpPr/>
          <p:nvPr userDrawn="1"/>
        </p:nvSpPr>
        <p:spPr>
          <a:xfrm>
            <a:off x="1" y="6678000"/>
            <a:ext cx="12192000" cy="180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wrap="square" rtlCol="0" anchor="ctr">
            <a:noAutofit/>
          </a:bodyPr>
          <a:lstStyle/>
          <a:p>
            <a:pPr algn="ctr"/>
            <a:endParaRPr lang="en-CA" sz="5800" b="1">
              <a:solidFill>
                <a:schemeClr val="bg1"/>
              </a:solidFill>
              <a:latin typeface="Corbel" charset="0"/>
              <a:ea typeface="Corbel" charset="0"/>
              <a:cs typeface="Corbel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81679B13-9484-40E4-9649-0FE490065774}"/>
              </a:ext>
            </a:extLst>
          </p:cNvPr>
          <p:cNvSpPr/>
          <p:nvPr/>
        </p:nvSpPr>
        <p:spPr>
          <a:xfrm>
            <a:off x="1" y="6678000"/>
            <a:ext cx="12192000" cy="180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wrap="square" rtlCol="0" anchor="ctr">
            <a:noAutofit/>
          </a:bodyPr>
          <a:lstStyle/>
          <a:p>
            <a:pPr algn="ctr"/>
            <a:endParaRPr lang="en-CA" sz="5800" b="1">
              <a:solidFill>
                <a:schemeClr val="bg1"/>
              </a:solidFill>
              <a:latin typeface="Corbel" charset="0"/>
              <a:ea typeface="Corbel" charset="0"/>
              <a:cs typeface="Corbel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D71BF0D6-8048-47A6-843D-5EB24B9C4E92}"/>
              </a:ext>
            </a:extLst>
          </p:cNvPr>
          <p:cNvSpPr/>
          <p:nvPr/>
        </p:nvSpPr>
        <p:spPr>
          <a:xfrm>
            <a:off x="1" y="0"/>
            <a:ext cx="5243512" cy="6858000"/>
          </a:xfrm>
          <a:prstGeom prst="rect">
            <a:avLst/>
          </a:prstGeom>
          <a:gradFill>
            <a:gsLst>
              <a:gs pos="0">
                <a:schemeClr val="accent2"/>
              </a:gs>
              <a:gs pos="100000">
                <a:schemeClr val="accent2">
                  <a:lumMod val="95000"/>
                  <a:lumOff val="5000"/>
                </a:schemeClr>
              </a:gs>
            </a:gsLst>
            <a:lin ang="0" scaled="1"/>
          </a:gradFill>
          <a:ln>
            <a:noFill/>
          </a:ln>
        </p:spPr>
        <p:txBody>
          <a:bodyPr wrap="square" rtlCol="0" anchor="ctr">
            <a:noAutofit/>
          </a:bodyPr>
          <a:lstStyle/>
          <a:p>
            <a:pPr algn="l"/>
            <a:endParaRPr lang="en-CA" sz="5800" b="1">
              <a:solidFill>
                <a:schemeClr val="bg1"/>
              </a:solidFill>
              <a:latin typeface="Corbel" charset="0"/>
              <a:ea typeface="Corbel" charset="0"/>
              <a:cs typeface="Corbel" charset="0"/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96B596C-9488-431D-A761-15C87CC0533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024563" y="636588"/>
            <a:ext cx="5534025" cy="5600700"/>
          </a:xfrm>
        </p:spPr>
        <p:txBody>
          <a:bodyPr anchor="ctr" anchorCtr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9" name="Title Placeholder 1">
            <a:extLst>
              <a:ext uri="{FF2B5EF4-FFF2-40B4-BE49-F238E27FC236}">
                <a16:creationId xmlns:a16="http://schemas.microsoft.com/office/drawing/2014/main" id="{6B21B3CC-1491-4F59-B841-6EE70D38D3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3412" y="2502208"/>
            <a:ext cx="3683001" cy="1661993"/>
          </a:xfrm>
          <a:prstGeom prst="rect">
            <a:avLst/>
          </a:prstGeom>
        </p:spPr>
        <p:txBody>
          <a:bodyPr vert="horz" wrap="square" lIns="0" tIns="0" rIns="0" bIns="0" rtlCol="0" anchor="ctr" anchorCtr="0">
            <a:spAutoFit/>
          </a:bodyPr>
          <a:lstStyle>
            <a:lvl1pPr algn="l"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7D8A7A3-660C-47BA-B6BC-E60838332D42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524D1A82-BAD5-4898-8C77-C821410AB1EA}" type="slidenum">
              <a:rPr lang="en-CA" smtClean="0"/>
              <a:pPr/>
              <a:t>‹N°›</a:t>
            </a:fld>
            <a:endParaRPr lang="en-CA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3251B7A-05D9-420D-A009-67CEB6B7A751}"/>
              </a:ext>
            </a:extLst>
          </p:cNvPr>
          <p:cNvSpPr/>
          <p:nvPr/>
        </p:nvSpPr>
        <p:spPr>
          <a:xfrm>
            <a:off x="3576918" y="6562165"/>
            <a:ext cx="8615082" cy="295835"/>
          </a:xfrm>
          <a:prstGeom prst="rect">
            <a:avLst/>
          </a:prstGeom>
        </p:spPr>
        <p:txBody>
          <a:bodyPr wrap="square" rtlCol="0" anchor="ctr">
            <a:spAutoFit/>
          </a:bodyPr>
          <a:lstStyle/>
          <a:p>
            <a:pPr algn="ctr"/>
            <a:endParaRPr lang="en-CA" sz="5800" b="1">
              <a:solidFill>
                <a:schemeClr val="bg1"/>
              </a:solidFill>
              <a:latin typeface="Corbel" charset="0"/>
              <a:ea typeface="Corbel" charset="0"/>
              <a:cs typeface="Corbel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6732AA2C-5DA4-447C-9638-915F2411A39F}"/>
              </a:ext>
            </a:extLst>
          </p:cNvPr>
          <p:cNvSpPr/>
          <p:nvPr userDrawn="1"/>
        </p:nvSpPr>
        <p:spPr>
          <a:xfrm>
            <a:off x="3576918" y="6562165"/>
            <a:ext cx="8615082" cy="295835"/>
          </a:xfrm>
          <a:prstGeom prst="rect">
            <a:avLst/>
          </a:prstGeom>
        </p:spPr>
        <p:txBody>
          <a:bodyPr wrap="square" rtlCol="0" anchor="ctr">
            <a:spAutoFit/>
          </a:bodyPr>
          <a:lstStyle/>
          <a:p>
            <a:pPr algn="ctr"/>
            <a:endParaRPr lang="en-CA" sz="5800" b="1">
              <a:solidFill>
                <a:schemeClr val="bg1"/>
              </a:solidFill>
              <a:latin typeface="Corbel" charset="0"/>
              <a:ea typeface="Corbel" charset="0"/>
              <a:cs typeface="Corbe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750108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plit Photo - Option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445D6F-530D-43E1-987C-75FC27465B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24563" y="644272"/>
            <a:ext cx="5531438" cy="55399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2EEA8F2-C5FC-4CFD-9581-69C88D5842B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4D1A82-BAD5-4898-8C77-C821410AB1EA}" type="slidenum">
              <a:rPr lang="en-CA" smtClean="0"/>
              <a:pPr/>
              <a:t>‹N°›</a:t>
            </a:fld>
            <a:endParaRPr lang="en-CA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C44B07F-9049-4B96-AE36-B4DA621FA5F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024563" y="1585913"/>
            <a:ext cx="5534025" cy="46513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0DC90B0-A958-497E-BEBA-F296B38D7377}"/>
              </a:ext>
            </a:extLst>
          </p:cNvPr>
          <p:cNvSpPr/>
          <p:nvPr/>
        </p:nvSpPr>
        <p:spPr>
          <a:xfrm>
            <a:off x="1" y="6678000"/>
            <a:ext cx="12192000" cy="180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wrap="square" rtlCol="0" anchor="ctr">
            <a:noAutofit/>
          </a:bodyPr>
          <a:lstStyle/>
          <a:p>
            <a:pPr algn="ctr"/>
            <a:endParaRPr lang="en-CA" sz="5800" b="1">
              <a:solidFill>
                <a:schemeClr val="bg1"/>
              </a:solidFill>
              <a:latin typeface="Corbel" charset="0"/>
              <a:ea typeface="Corbel" charset="0"/>
              <a:cs typeface="Corbel" charset="0"/>
            </a:endParaRPr>
          </a:p>
        </p:txBody>
      </p:sp>
      <p:sp>
        <p:nvSpPr>
          <p:cNvPr id="10" name="Picture Placeholder 2">
            <a:extLst>
              <a:ext uri="{FF2B5EF4-FFF2-40B4-BE49-F238E27FC236}">
                <a16:creationId xmlns:a16="http://schemas.microsoft.com/office/drawing/2014/main" id="{2A027112-0BD3-49A3-AF33-84BF573604FF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0" y="1"/>
            <a:ext cx="5243513" cy="6857999"/>
          </a:xfrm>
          <a:prstGeom prst="rect">
            <a:avLst/>
          </a:prstGeom>
          <a:solidFill>
            <a:schemeClr val="bg2"/>
          </a:solidFill>
        </p:spPr>
        <p:txBody>
          <a:bodyPr tIns="1548000" anchor="ctr"/>
          <a:lstStyle>
            <a:lvl1pPr marL="0" indent="0" algn="ctr">
              <a:buNone/>
              <a:defRPr sz="14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ACF24054-9BA9-448E-9262-614740A5EBD9}"/>
              </a:ext>
            </a:extLst>
          </p:cNvPr>
          <p:cNvSpPr/>
          <p:nvPr userDrawn="1"/>
        </p:nvSpPr>
        <p:spPr>
          <a:xfrm>
            <a:off x="1" y="6678000"/>
            <a:ext cx="12192000" cy="180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wrap="square" rtlCol="0" anchor="ctr">
            <a:noAutofit/>
          </a:bodyPr>
          <a:lstStyle/>
          <a:p>
            <a:pPr algn="ctr"/>
            <a:endParaRPr lang="en-CA" sz="5800" b="1">
              <a:solidFill>
                <a:schemeClr val="bg1"/>
              </a:solidFill>
              <a:latin typeface="Corbel" charset="0"/>
              <a:ea typeface="Corbel" charset="0"/>
              <a:cs typeface="Corbe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046631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plit Photo - Option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445D6F-530D-43E1-987C-75FC27465B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6588" y="644272"/>
            <a:ext cx="5526087" cy="55399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2EEA8F2-C5FC-4CFD-9581-69C88D5842B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4D1A82-BAD5-4898-8C77-C821410AB1EA}" type="slidenum">
              <a:rPr lang="en-CA" smtClean="0"/>
              <a:pPr/>
              <a:t>‹N°›</a:t>
            </a:fld>
            <a:endParaRPr lang="en-CA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C44B07F-9049-4B96-AE36-B4DA621FA5F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36589" y="1585913"/>
            <a:ext cx="5522164" cy="46513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0DC90B0-A958-497E-BEBA-F296B38D7377}"/>
              </a:ext>
            </a:extLst>
          </p:cNvPr>
          <p:cNvSpPr/>
          <p:nvPr/>
        </p:nvSpPr>
        <p:spPr>
          <a:xfrm>
            <a:off x="1" y="6678000"/>
            <a:ext cx="12192000" cy="180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wrap="square" rtlCol="0" anchor="ctr">
            <a:noAutofit/>
          </a:bodyPr>
          <a:lstStyle/>
          <a:p>
            <a:pPr algn="ctr"/>
            <a:endParaRPr lang="en-CA" sz="5800" b="1">
              <a:solidFill>
                <a:schemeClr val="bg1"/>
              </a:solidFill>
              <a:latin typeface="Corbel" charset="0"/>
              <a:ea typeface="Corbel" charset="0"/>
              <a:cs typeface="Corbel" charset="0"/>
            </a:endParaRPr>
          </a:p>
        </p:txBody>
      </p:sp>
      <p:sp>
        <p:nvSpPr>
          <p:cNvPr id="10" name="Picture Placeholder 2">
            <a:extLst>
              <a:ext uri="{FF2B5EF4-FFF2-40B4-BE49-F238E27FC236}">
                <a16:creationId xmlns:a16="http://schemas.microsoft.com/office/drawing/2014/main" id="{2A027112-0BD3-49A3-AF33-84BF573604FF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948487" y="1"/>
            <a:ext cx="5243513" cy="6857999"/>
          </a:xfrm>
          <a:prstGeom prst="rect">
            <a:avLst/>
          </a:prstGeom>
          <a:solidFill>
            <a:schemeClr val="bg2"/>
          </a:solidFill>
        </p:spPr>
        <p:txBody>
          <a:bodyPr tIns="1548000" anchor="ctr"/>
          <a:lstStyle>
            <a:lvl1pPr marL="0" indent="0" algn="ctr">
              <a:buNone/>
              <a:defRPr sz="14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100548C1-5B01-42B3-A260-2473880F951A}"/>
              </a:ext>
            </a:extLst>
          </p:cNvPr>
          <p:cNvSpPr/>
          <p:nvPr userDrawn="1"/>
        </p:nvSpPr>
        <p:spPr>
          <a:xfrm>
            <a:off x="1" y="6678000"/>
            <a:ext cx="12192000" cy="180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wrap="square" rtlCol="0" anchor="ctr">
            <a:noAutofit/>
          </a:bodyPr>
          <a:lstStyle/>
          <a:p>
            <a:pPr algn="ctr"/>
            <a:endParaRPr lang="en-CA" sz="5800" b="1">
              <a:solidFill>
                <a:schemeClr val="bg1"/>
              </a:solidFill>
              <a:latin typeface="Corbel" charset="0"/>
              <a:ea typeface="Corbel" charset="0"/>
              <a:cs typeface="Corbe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52752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Cover - Option 2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7F2A4858-6F8C-45F5-8CCC-11EFF1BB4FA6}"/>
              </a:ext>
            </a:extLst>
          </p:cNvPr>
          <p:cNvSpPr/>
          <p:nvPr userDrawn="1"/>
        </p:nvSpPr>
        <p:spPr>
          <a:xfrm>
            <a:off x="-5413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chemeClr val="tx2"/>
              </a:gs>
              <a:gs pos="60000">
                <a:srgbClr val="000000">
                  <a:alpha val="50000"/>
                </a:srgbClr>
              </a:gs>
              <a:gs pos="100000">
                <a:schemeClr val="tx1">
                  <a:alpha val="0"/>
                </a:schemeClr>
              </a:gs>
            </a:gsLst>
            <a:lin ang="18600000" scaled="0"/>
            <a:tileRect/>
          </a:gradFill>
        </p:spPr>
        <p:txBody>
          <a:bodyPr wrap="square" rtlCol="0" anchor="ctr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A" sz="5800" b="1" i="0" u="none" strike="noStrike" kern="0" cap="none" spc="0" normalizeH="0" baseline="0" noProof="0">
              <a:ln>
                <a:noFill/>
              </a:ln>
              <a:solidFill>
                <a:srgbClr val="181718"/>
              </a:solidFill>
              <a:effectLst/>
              <a:uLnTx/>
              <a:uFillTx/>
              <a:latin typeface="Corbel" charset="0"/>
              <a:ea typeface="Corbel" charset="0"/>
              <a:cs typeface="Corbel" charset="0"/>
            </a:endParaRPr>
          </a:p>
        </p:txBody>
      </p:sp>
      <p:pic>
        <p:nvPicPr>
          <p:cNvPr id="28" name="Picture 15">
            <a:extLst>
              <a:ext uri="{FF2B5EF4-FFF2-40B4-BE49-F238E27FC236}">
                <a16:creationId xmlns:a16="http://schemas.microsoft.com/office/drawing/2014/main" id="{D30EB323-61C9-456F-85B7-F6D9397FC3E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0191605" y="597260"/>
            <a:ext cx="1435091" cy="504042"/>
          </a:xfrm>
          <a:prstGeom prst="rect">
            <a:avLst/>
          </a:prstGeom>
        </p:spPr>
      </p:pic>
      <p:pic>
        <p:nvPicPr>
          <p:cNvPr id="29" name="Picture 8">
            <a:extLst>
              <a:ext uri="{FF2B5EF4-FFF2-40B4-BE49-F238E27FC236}">
                <a16:creationId xmlns:a16="http://schemas.microsoft.com/office/drawing/2014/main" id="{C7BF8A06-CE8B-45FA-9014-F3A6B8EDC58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>
          <a:xfrm>
            <a:off x="9527755" y="5930752"/>
            <a:ext cx="1007012" cy="217064"/>
          </a:xfrm>
          <a:prstGeom prst="rect">
            <a:avLst/>
          </a:prstGeom>
        </p:spPr>
      </p:pic>
      <p:pic>
        <p:nvPicPr>
          <p:cNvPr id="30" name="Picture 11">
            <a:extLst>
              <a:ext uri="{FF2B5EF4-FFF2-40B4-BE49-F238E27FC236}">
                <a16:creationId xmlns:a16="http://schemas.microsoft.com/office/drawing/2014/main" id="{79795E26-E228-45A9-8F97-B847DBDE057A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/>
        </p:blipFill>
        <p:spPr>
          <a:xfrm>
            <a:off x="10727399" y="5768846"/>
            <a:ext cx="831187" cy="43090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89B3CF7F-B223-41F3-A148-36FCD87ECBA6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36587" y="5714680"/>
            <a:ext cx="2938462" cy="550961"/>
          </a:xfrm>
          <a:prstGeom prst="rect">
            <a:avLst/>
          </a:prstGeom>
        </p:spPr>
      </p:pic>
      <p:pic>
        <p:nvPicPr>
          <p:cNvPr id="18" name="Picture 8">
            <a:extLst>
              <a:ext uri="{FF2B5EF4-FFF2-40B4-BE49-F238E27FC236}">
                <a16:creationId xmlns:a16="http://schemas.microsoft.com/office/drawing/2014/main" id="{6A93CDDF-E03A-41C9-85C7-64F24EE303CF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>
          <a:xfrm>
            <a:off x="9527755" y="5930752"/>
            <a:ext cx="1007012" cy="217064"/>
          </a:xfrm>
          <a:prstGeom prst="rect">
            <a:avLst/>
          </a:prstGeom>
        </p:spPr>
      </p:pic>
      <p:pic>
        <p:nvPicPr>
          <p:cNvPr id="19" name="Picture 11">
            <a:extLst>
              <a:ext uri="{FF2B5EF4-FFF2-40B4-BE49-F238E27FC236}">
                <a16:creationId xmlns:a16="http://schemas.microsoft.com/office/drawing/2014/main" id="{F6C6932A-6F4F-46DB-8AD8-36446F467AEB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/>
        </p:blipFill>
        <p:spPr>
          <a:xfrm>
            <a:off x="10727399" y="5768846"/>
            <a:ext cx="831187" cy="430905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198467FF-1852-49C7-95FE-045BCE1BFAB7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36587" y="5714680"/>
            <a:ext cx="2938462" cy="5509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14914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Cover - Option 2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7F2A4858-6F8C-45F5-8CCC-11EFF1BB4FA6}"/>
              </a:ext>
            </a:extLst>
          </p:cNvPr>
          <p:cNvSpPr/>
          <p:nvPr userDrawn="1"/>
        </p:nvSpPr>
        <p:spPr>
          <a:xfrm>
            <a:off x="-5413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chemeClr val="tx2"/>
              </a:gs>
              <a:gs pos="60000">
                <a:srgbClr val="000000">
                  <a:alpha val="50000"/>
                </a:srgbClr>
              </a:gs>
              <a:gs pos="100000">
                <a:schemeClr val="tx1">
                  <a:alpha val="0"/>
                </a:schemeClr>
              </a:gs>
            </a:gsLst>
            <a:lin ang="18600000" scaled="0"/>
            <a:tileRect/>
          </a:gradFill>
        </p:spPr>
        <p:txBody>
          <a:bodyPr wrap="square" rtlCol="0" anchor="ctr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A" sz="5800" b="1" i="0" u="none" strike="noStrike" kern="0" cap="none" spc="0" normalizeH="0" baseline="0" noProof="0">
              <a:ln>
                <a:noFill/>
              </a:ln>
              <a:solidFill>
                <a:srgbClr val="181718"/>
              </a:solidFill>
              <a:effectLst/>
              <a:uLnTx/>
              <a:uFillTx/>
              <a:latin typeface="Corbel" charset="0"/>
              <a:ea typeface="Corbel" charset="0"/>
              <a:cs typeface="Corbel" charset="0"/>
            </a:endParaRPr>
          </a:p>
        </p:txBody>
      </p:sp>
      <p:pic>
        <p:nvPicPr>
          <p:cNvPr id="29" name="Picture 8">
            <a:extLst>
              <a:ext uri="{FF2B5EF4-FFF2-40B4-BE49-F238E27FC236}">
                <a16:creationId xmlns:a16="http://schemas.microsoft.com/office/drawing/2014/main" id="{C7BF8A06-CE8B-45FA-9014-F3A6B8EDC58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9527755" y="5930752"/>
            <a:ext cx="1007012" cy="217064"/>
          </a:xfrm>
          <a:prstGeom prst="rect">
            <a:avLst/>
          </a:prstGeom>
        </p:spPr>
      </p:pic>
      <p:pic>
        <p:nvPicPr>
          <p:cNvPr id="30" name="Picture 11">
            <a:extLst>
              <a:ext uri="{FF2B5EF4-FFF2-40B4-BE49-F238E27FC236}">
                <a16:creationId xmlns:a16="http://schemas.microsoft.com/office/drawing/2014/main" id="{79795E26-E228-45A9-8F97-B847DBDE057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>
          <a:xfrm>
            <a:off x="10727399" y="5768846"/>
            <a:ext cx="831187" cy="43090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89B3CF7F-B223-41F3-A148-36FCD87ECBA6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36587" y="5714680"/>
            <a:ext cx="2938462" cy="550961"/>
          </a:xfrm>
          <a:prstGeom prst="rect">
            <a:avLst/>
          </a:prstGeom>
        </p:spPr>
      </p:pic>
      <p:pic>
        <p:nvPicPr>
          <p:cNvPr id="18" name="Picture 8">
            <a:extLst>
              <a:ext uri="{FF2B5EF4-FFF2-40B4-BE49-F238E27FC236}">
                <a16:creationId xmlns:a16="http://schemas.microsoft.com/office/drawing/2014/main" id="{6A93CDDF-E03A-41C9-85C7-64F24EE303C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9527755" y="5930752"/>
            <a:ext cx="1007012" cy="217064"/>
          </a:xfrm>
          <a:prstGeom prst="rect">
            <a:avLst/>
          </a:prstGeom>
        </p:spPr>
      </p:pic>
      <p:pic>
        <p:nvPicPr>
          <p:cNvPr id="19" name="Picture 11">
            <a:extLst>
              <a:ext uri="{FF2B5EF4-FFF2-40B4-BE49-F238E27FC236}">
                <a16:creationId xmlns:a16="http://schemas.microsoft.com/office/drawing/2014/main" id="{F6C6932A-6F4F-46DB-8AD8-36446F467AEB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>
          <a:xfrm>
            <a:off x="10727399" y="5768846"/>
            <a:ext cx="831187" cy="430905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198467FF-1852-49C7-95FE-045BCE1BFAB7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36587" y="5714680"/>
            <a:ext cx="2938462" cy="550961"/>
          </a:xfrm>
          <a:prstGeom prst="rect">
            <a:avLst/>
          </a:prstGeom>
        </p:spPr>
      </p:pic>
      <p:pic>
        <p:nvPicPr>
          <p:cNvPr id="10" name="Picture 15">
            <a:extLst>
              <a:ext uri="{FF2B5EF4-FFF2-40B4-BE49-F238E27FC236}">
                <a16:creationId xmlns:a16="http://schemas.microsoft.com/office/drawing/2014/main" id="{90F4083E-63AA-4F85-9EBC-798614D24573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/>
        </p:blipFill>
        <p:spPr>
          <a:xfrm>
            <a:off x="10193559" y="597260"/>
            <a:ext cx="1435091" cy="504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21426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over - Option 2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7F2A4858-6F8C-45F5-8CCC-11EFF1BB4FA6}"/>
              </a:ext>
            </a:extLst>
          </p:cNvPr>
          <p:cNvSpPr/>
          <p:nvPr/>
        </p:nvSpPr>
        <p:spPr>
          <a:xfrm>
            <a:off x="-5413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chemeClr val="tx2"/>
              </a:gs>
              <a:gs pos="60000">
                <a:srgbClr val="000000">
                  <a:alpha val="50000"/>
                </a:srgbClr>
              </a:gs>
              <a:gs pos="100000">
                <a:schemeClr val="tx1">
                  <a:alpha val="0"/>
                </a:schemeClr>
              </a:gs>
            </a:gsLst>
            <a:lin ang="18600000" scaled="0"/>
            <a:tileRect/>
          </a:gradFill>
        </p:spPr>
        <p:txBody>
          <a:bodyPr wrap="square" rtlCol="0" anchor="ctr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A" sz="5800" b="1" i="0" u="none" strike="noStrike" kern="0" cap="none" spc="0" normalizeH="0" baseline="0" noProof="0">
              <a:ln>
                <a:noFill/>
              </a:ln>
              <a:solidFill>
                <a:srgbClr val="181718"/>
              </a:solidFill>
              <a:effectLst/>
              <a:uLnTx/>
              <a:uFillTx/>
              <a:latin typeface="Corbel" charset="0"/>
              <a:ea typeface="Corbel" charset="0"/>
              <a:cs typeface="Corbel" charset="0"/>
            </a:endParaRPr>
          </a:p>
        </p:txBody>
      </p:sp>
      <p:sp>
        <p:nvSpPr>
          <p:cNvPr id="15" name="Content Placeholder 3">
            <a:extLst>
              <a:ext uri="{FF2B5EF4-FFF2-40B4-BE49-F238E27FC236}">
                <a16:creationId xmlns:a16="http://schemas.microsoft.com/office/drawing/2014/main" id="{CC7A0136-98D5-4859-B6A7-A610B1F5864C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636587" y="3713580"/>
            <a:ext cx="5508174" cy="280782"/>
          </a:xfrm>
          <a:prstGeom prst="rect">
            <a:avLst/>
          </a:prstGeom>
        </p:spPr>
        <p:txBody>
          <a:bodyPr wrap="square" lIns="0" rIns="0" anchor="t" anchorCtr="0">
            <a:spAutoFit/>
          </a:bodyPr>
          <a:lstStyle>
            <a:lvl1pPr marL="0" indent="0" algn="l">
              <a:lnSpc>
                <a:spcPct val="110000"/>
              </a:lnSpc>
              <a:buNone/>
              <a:defRPr sz="1800" b="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60CCE8F9-94E0-4FF4-9ABF-CFAAE74BF295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43354" y="4874530"/>
            <a:ext cx="2758659" cy="184665"/>
          </a:xfrm>
        </p:spPr>
        <p:txBody>
          <a:bodyPr wrap="square" bIns="0" anchor="b" anchorCtr="0">
            <a:sp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200">
                <a:solidFill>
                  <a:schemeClr val="bg1"/>
                </a:solidFill>
              </a:defRPr>
            </a:lvl1pPr>
          </a:lstStyle>
          <a:p>
            <a:pPr lvl="0"/>
            <a:r>
              <a:rPr lang="en-CA"/>
              <a:t>Month #, 2020</a:t>
            </a:r>
          </a:p>
        </p:txBody>
      </p:sp>
      <p:pic>
        <p:nvPicPr>
          <p:cNvPr id="29" name="Picture 8">
            <a:extLst>
              <a:ext uri="{FF2B5EF4-FFF2-40B4-BE49-F238E27FC236}">
                <a16:creationId xmlns:a16="http://schemas.microsoft.com/office/drawing/2014/main" id="{C7BF8A06-CE8B-45FA-9014-F3A6B8EDC58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9527755" y="5930752"/>
            <a:ext cx="1007012" cy="217064"/>
          </a:xfrm>
          <a:prstGeom prst="rect">
            <a:avLst/>
          </a:prstGeom>
        </p:spPr>
      </p:pic>
      <p:pic>
        <p:nvPicPr>
          <p:cNvPr id="30" name="Picture 11">
            <a:extLst>
              <a:ext uri="{FF2B5EF4-FFF2-40B4-BE49-F238E27FC236}">
                <a16:creationId xmlns:a16="http://schemas.microsoft.com/office/drawing/2014/main" id="{79795E26-E228-45A9-8F97-B847DBDE057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>
          <a:xfrm>
            <a:off x="10727399" y="5768846"/>
            <a:ext cx="831187" cy="43090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89B3CF7F-B223-41F3-A148-36FCD87ECBA6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36587" y="5714680"/>
            <a:ext cx="2938462" cy="550961"/>
          </a:xfrm>
          <a:prstGeom prst="rect">
            <a:avLst/>
          </a:prstGeom>
        </p:spPr>
      </p:pic>
      <p:sp>
        <p:nvSpPr>
          <p:cNvPr id="13" name="Title Placeholder 1">
            <a:extLst>
              <a:ext uri="{FF2B5EF4-FFF2-40B4-BE49-F238E27FC236}">
                <a16:creationId xmlns:a16="http://schemas.microsoft.com/office/drawing/2014/main" id="{1C041840-4467-468C-AAA1-3AAD045F6C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8173" y="2689998"/>
            <a:ext cx="8154990" cy="553998"/>
          </a:xfrm>
          <a:prstGeom prst="rect">
            <a:avLst/>
          </a:prstGeom>
        </p:spPr>
        <p:txBody>
          <a:bodyPr vert="horz" wrap="square" lIns="0" tIns="0" rIns="0" bIns="0" rtlCol="0" anchor="b" anchorCtr="0">
            <a:spAutoFit/>
          </a:bodyPr>
          <a:lstStyle>
            <a:lvl1pPr algn="l"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pic>
        <p:nvPicPr>
          <p:cNvPr id="12" name="Picture 15">
            <a:extLst>
              <a:ext uri="{FF2B5EF4-FFF2-40B4-BE49-F238E27FC236}">
                <a16:creationId xmlns:a16="http://schemas.microsoft.com/office/drawing/2014/main" id="{65478011-63A8-4C25-A3D7-6EF4D780F01C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/>
        </p:blipFill>
        <p:spPr>
          <a:xfrm>
            <a:off x="10193559" y="597260"/>
            <a:ext cx="1435091" cy="504043"/>
          </a:xfrm>
          <a:prstGeom prst="rect">
            <a:avLst/>
          </a:prstGeom>
        </p:spPr>
      </p:pic>
      <p:pic>
        <p:nvPicPr>
          <p:cNvPr id="16" name="Picture 8">
            <a:extLst>
              <a:ext uri="{FF2B5EF4-FFF2-40B4-BE49-F238E27FC236}">
                <a16:creationId xmlns:a16="http://schemas.microsoft.com/office/drawing/2014/main" id="{FCDCE013-0C2A-4D5A-A29B-DB22B4F790E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9527755" y="5930752"/>
            <a:ext cx="1007012" cy="217064"/>
          </a:xfrm>
          <a:prstGeom prst="rect">
            <a:avLst/>
          </a:prstGeom>
        </p:spPr>
      </p:pic>
      <p:pic>
        <p:nvPicPr>
          <p:cNvPr id="19" name="Picture 11">
            <a:extLst>
              <a:ext uri="{FF2B5EF4-FFF2-40B4-BE49-F238E27FC236}">
                <a16:creationId xmlns:a16="http://schemas.microsoft.com/office/drawing/2014/main" id="{A8BDF57E-A396-4D37-9CA1-B84D41AFBCB6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>
          <a:xfrm>
            <a:off x="10727399" y="5768846"/>
            <a:ext cx="831187" cy="430905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7EC1CBD9-C093-4285-ABA6-A2E8F57B2904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36587" y="5714680"/>
            <a:ext cx="2938462" cy="550961"/>
          </a:xfrm>
          <a:prstGeom prst="rect">
            <a:avLst/>
          </a:prstGeom>
        </p:spPr>
      </p:pic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A7E662C3-F87E-4EC4-8BE5-B272B66DF6F7}"/>
              </a:ext>
            </a:extLst>
          </p:cNvPr>
          <p:cNvCxnSpPr>
            <a:cxnSpLocks/>
          </p:cNvCxnSpPr>
          <p:nvPr userDrawn="1"/>
        </p:nvCxnSpPr>
        <p:spPr>
          <a:xfrm>
            <a:off x="645296" y="3371557"/>
            <a:ext cx="950329" cy="0"/>
          </a:xfrm>
          <a:prstGeom prst="line">
            <a:avLst/>
          </a:prstGeom>
          <a:ln w="190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075006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over - Option 3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Picture Placeholder 31">
            <a:extLst>
              <a:ext uri="{FF2B5EF4-FFF2-40B4-BE49-F238E27FC236}">
                <a16:creationId xmlns:a16="http://schemas.microsoft.com/office/drawing/2014/main" id="{5B891A90-6049-4A1D-9DB3-EF84F100EFAB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946900" y="0"/>
            <a:ext cx="5245100" cy="6864350"/>
          </a:xfrm>
          <a:solidFill>
            <a:schemeClr val="bg2"/>
          </a:solidFill>
        </p:spPr>
        <p:txBody>
          <a:bodyPr anchor="ctr"/>
          <a:lstStyle>
            <a:lvl1pPr marL="0" indent="0" algn="ctr">
              <a:buFont typeface="Arial" panose="020B0604020202020204" pitchFamily="34" charset="0"/>
              <a:buNone/>
              <a:defRPr/>
            </a:lvl1pPr>
          </a:lstStyle>
          <a:p>
            <a:r>
              <a:rPr lang="en-CA"/>
              <a:t>Click icon to upload </a:t>
            </a:r>
            <a:br>
              <a:rPr lang="en-CA"/>
            </a:br>
            <a:r>
              <a:rPr lang="en-CA"/>
              <a:t>a cover image</a:t>
            </a:r>
          </a:p>
          <a:p>
            <a:endParaRPr lang="en-CA"/>
          </a:p>
          <a:p>
            <a:endParaRPr lang="en-CA"/>
          </a:p>
          <a:p>
            <a:endParaRPr lang="en-CA"/>
          </a:p>
          <a:p>
            <a:endParaRPr lang="en-CA"/>
          </a:p>
        </p:txBody>
      </p:sp>
      <p:sp>
        <p:nvSpPr>
          <p:cNvPr id="15" name="Content Placeholder 3">
            <a:extLst>
              <a:ext uri="{FF2B5EF4-FFF2-40B4-BE49-F238E27FC236}">
                <a16:creationId xmlns:a16="http://schemas.microsoft.com/office/drawing/2014/main" id="{CC7A0136-98D5-4859-B6A7-A610B1F5864C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636587" y="3713580"/>
            <a:ext cx="5508174" cy="280782"/>
          </a:xfrm>
          <a:prstGeom prst="rect">
            <a:avLst/>
          </a:prstGeom>
        </p:spPr>
        <p:txBody>
          <a:bodyPr wrap="square" lIns="0" rIns="0" anchor="t" anchorCtr="0">
            <a:spAutoFit/>
          </a:bodyPr>
          <a:lstStyle>
            <a:lvl1pPr marL="0" indent="0" algn="l">
              <a:lnSpc>
                <a:spcPct val="110000"/>
              </a:lnSpc>
              <a:buNone/>
              <a:defRPr sz="1800" b="0">
                <a:solidFill>
                  <a:schemeClr val="tx1">
                    <a:lumMod val="90000"/>
                    <a:lumOff val="10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Picture Placeholder 15">
            <a:extLst>
              <a:ext uri="{FF2B5EF4-FFF2-40B4-BE49-F238E27FC236}">
                <a16:creationId xmlns:a16="http://schemas.microsoft.com/office/drawing/2014/main" id="{E5D99086-A509-41E8-97AB-AB69B5D41F9F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636588" y="636588"/>
            <a:ext cx="923925" cy="822325"/>
          </a:xfrm>
        </p:spPr>
        <p:txBody>
          <a:bodyPr>
            <a:normAutofit/>
          </a:bodyPr>
          <a:lstStyle>
            <a:lvl1pPr marL="0" indent="0" algn="ctr">
              <a:buNone/>
              <a:defRPr sz="800"/>
            </a:lvl1pPr>
          </a:lstStyle>
          <a:p>
            <a:r>
              <a:rPr lang="en-CA"/>
              <a:t>Click icon to upload client logo</a:t>
            </a:r>
          </a:p>
        </p:txBody>
      </p:sp>
      <p:pic>
        <p:nvPicPr>
          <p:cNvPr id="18" name="Picture 15">
            <a:extLst>
              <a:ext uri="{FF2B5EF4-FFF2-40B4-BE49-F238E27FC236}">
                <a16:creationId xmlns:a16="http://schemas.microsoft.com/office/drawing/2014/main" id="{B004195B-181F-4A78-83FA-23333EB62FE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4800201" y="595555"/>
            <a:ext cx="1435091" cy="504043"/>
          </a:xfrm>
          <a:prstGeom prst="rect">
            <a:avLst/>
          </a:prstGeom>
        </p:spPr>
      </p:pic>
      <p:pic>
        <p:nvPicPr>
          <p:cNvPr id="14" name="Picture 13" descr="A close up of a logo&#10;&#10;Description automatically generated">
            <a:extLst>
              <a:ext uri="{FF2B5EF4-FFF2-40B4-BE49-F238E27FC236}">
                <a16:creationId xmlns:a16="http://schemas.microsoft.com/office/drawing/2014/main" id="{DF1FDE4F-00B9-42C0-9B90-44774836668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587" y="5714680"/>
            <a:ext cx="2938462" cy="550962"/>
          </a:xfrm>
          <a:prstGeom prst="rect">
            <a:avLst/>
          </a:prstGeom>
        </p:spPr>
      </p:pic>
      <p:sp>
        <p:nvSpPr>
          <p:cNvPr id="17" name="Text Placeholder 9">
            <a:extLst>
              <a:ext uri="{FF2B5EF4-FFF2-40B4-BE49-F238E27FC236}">
                <a16:creationId xmlns:a16="http://schemas.microsoft.com/office/drawing/2014/main" id="{3A128623-FF51-4801-8378-BCF1B7BBD780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43354" y="4874530"/>
            <a:ext cx="2758659" cy="184665"/>
          </a:xfrm>
        </p:spPr>
        <p:txBody>
          <a:bodyPr wrap="square" bIns="0" anchor="b" anchorCtr="0">
            <a:sp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200">
                <a:solidFill>
                  <a:schemeClr val="tx1"/>
                </a:solidFill>
              </a:defRPr>
            </a:lvl1pPr>
          </a:lstStyle>
          <a:p>
            <a:pPr lvl="0"/>
            <a:r>
              <a:rPr lang="en-CA"/>
              <a:t>Month #, 2020</a:t>
            </a:r>
          </a:p>
        </p:txBody>
      </p:sp>
      <p:sp>
        <p:nvSpPr>
          <p:cNvPr id="12" name="Title Placeholder 1">
            <a:extLst>
              <a:ext uri="{FF2B5EF4-FFF2-40B4-BE49-F238E27FC236}">
                <a16:creationId xmlns:a16="http://schemas.microsoft.com/office/drawing/2014/main" id="{5F242C80-D536-4D2A-AACC-AECD9C3A5D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8173" y="2136000"/>
            <a:ext cx="5386390" cy="1107996"/>
          </a:xfrm>
          <a:prstGeom prst="rect">
            <a:avLst/>
          </a:prstGeom>
        </p:spPr>
        <p:txBody>
          <a:bodyPr vert="horz" wrap="square" lIns="0" tIns="0" rIns="0" bIns="0" rtlCol="0" anchor="b" anchorCtr="0">
            <a:spAutoFit/>
          </a:bodyPr>
          <a:lstStyle>
            <a:lvl1pPr algn="l">
              <a:defRPr sz="400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pic>
        <p:nvPicPr>
          <p:cNvPr id="13" name="Picture 12" descr="A close up of a logo&#10;&#10;Description automatically generated">
            <a:extLst>
              <a:ext uri="{FF2B5EF4-FFF2-40B4-BE49-F238E27FC236}">
                <a16:creationId xmlns:a16="http://schemas.microsoft.com/office/drawing/2014/main" id="{347C7835-4BE4-4F35-BFE2-8804D8D91046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587" y="5714680"/>
            <a:ext cx="2938462" cy="550962"/>
          </a:xfrm>
          <a:prstGeom prst="rect">
            <a:avLst/>
          </a:prstGeom>
        </p:spPr>
      </p:pic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5217E122-59EA-4A15-AA53-1A97F5A3C6F6}"/>
              </a:ext>
            </a:extLst>
          </p:cNvPr>
          <p:cNvCxnSpPr>
            <a:cxnSpLocks/>
          </p:cNvCxnSpPr>
          <p:nvPr userDrawn="1"/>
        </p:nvCxnSpPr>
        <p:spPr>
          <a:xfrm>
            <a:off x="645296" y="3371557"/>
            <a:ext cx="950329" cy="0"/>
          </a:xfrm>
          <a:prstGeom prst="line">
            <a:avLst/>
          </a:prstGeom>
          <a:ln w="190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292010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over - Option 3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:a16="http://schemas.microsoft.com/office/drawing/2014/main" id="{A817E7E3-422B-46E6-A17A-CA7B4166567E}"/>
              </a:ext>
            </a:extLst>
          </p:cNvPr>
          <p:cNvSpPr/>
          <p:nvPr userDrawn="1"/>
        </p:nvSpPr>
        <p:spPr>
          <a:xfrm>
            <a:off x="0" y="0"/>
            <a:ext cx="6946900" cy="6864350"/>
          </a:xfrm>
          <a:prstGeom prst="rect">
            <a:avLst/>
          </a:prstGeom>
          <a:solidFill>
            <a:schemeClr val="tx2"/>
          </a:solidFill>
        </p:spPr>
        <p:txBody>
          <a:bodyPr wrap="square" rtlCol="0" anchor="ctr">
            <a:spAutoFit/>
          </a:bodyPr>
          <a:lstStyle/>
          <a:p>
            <a:pPr algn="ctr"/>
            <a:endParaRPr lang="en-CA" sz="5800" b="1">
              <a:solidFill>
                <a:schemeClr val="bg1"/>
              </a:solidFill>
              <a:latin typeface="Corbel" charset="0"/>
              <a:ea typeface="Corbel" charset="0"/>
              <a:cs typeface="Corbel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21271CED-3A4A-4269-9A31-367343F8235C}"/>
              </a:ext>
            </a:extLst>
          </p:cNvPr>
          <p:cNvSpPr/>
          <p:nvPr/>
        </p:nvSpPr>
        <p:spPr>
          <a:xfrm>
            <a:off x="0" y="0"/>
            <a:ext cx="6946900" cy="6864350"/>
          </a:xfrm>
          <a:prstGeom prst="rect">
            <a:avLst/>
          </a:prstGeom>
          <a:solidFill>
            <a:schemeClr val="tx2"/>
          </a:solidFill>
        </p:spPr>
        <p:txBody>
          <a:bodyPr wrap="square" rtlCol="0" anchor="ctr">
            <a:spAutoFit/>
          </a:bodyPr>
          <a:lstStyle/>
          <a:p>
            <a:pPr algn="ctr"/>
            <a:endParaRPr lang="en-CA" sz="5800" b="1">
              <a:solidFill>
                <a:schemeClr val="bg1"/>
              </a:solidFill>
              <a:latin typeface="Corbel" charset="0"/>
              <a:ea typeface="Corbel" charset="0"/>
              <a:cs typeface="Corbel" charset="0"/>
            </a:endParaRPr>
          </a:p>
        </p:txBody>
      </p:sp>
      <p:sp>
        <p:nvSpPr>
          <p:cNvPr id="32" name="Picture Placeholder 31">
            <a:extLst>
              <a:ext uri="{FF2B5EF4-FFF2-40B4-BE49-F238E27FC236}">
                <a16:creationId xmlns:a16="http://schemas.microsoft.com/office/drawing/2014/main" id="{5B891A90-6049-4A1D-9DB3-EF84F100EFAB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946900" y="0"/>
            <a:ext cx="5245100" cy="6864350"/>
          </a:xfrm>
          <a:solidFill>
            <a:schemeClr val="bg2"/>
          </a:solidFill>
        </p:spPr>
        <p:txBody>
          <a:bodyPr anchor="ctr"/>
          <a:lstStyle>
            <a:lvl1pPr marL="0" indent="0" algn="ctr">
              <a:buFont typeface="Arial" panose="020B0604020202020204" pitchFamily="34" charset="0"/>
              <a:buNone/>
              <a:defRPr/>
            </a:lvl1pPr>
          </a:lstStyle>
          <a:p>
            <a:r>
              <a:rPr lang="en-CA"/>
              <a:t>Click icon to upload </a:t>
            </a:r>
            <a:br>
              <a:rPr lang="en-CA"/>
            </a:br>
            <a:r>
              <a:rPr lang="en-CA"/>
              <a:t>a cover image</a:t>
            </a:r>
          </a:p>
          <a:p>
            <a:endParaRPr lang="en-CA"/>
          </a:p>
          <a:p>
            <a:endParaRPr lang="en-CA"/>
          </a:p>
          <a:p>
            <a:endParaRPr lang="en-CA"/>
          </a:p>
          <a:p>
            <a:endParaRPr lang="en-CA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8DA95C13-991A-46C9-A8BF-0BA32FE6315B}"/>
              </a:ext>
            </a:extLst>
          </p:cNvPr>
          <p:cNvCxnSpPr>
            <a:cxnSpLocks/>
          </p:cNvCxnSpPr>
          <p:nvPr/>
        </p:nvCxnSpPr>
        <p:spPr>
          <a:xfrm>
            <a:off x="636587" y="5394693"/>
            <a:ext cx="5544000" cy="0"/>
          </a:xfrm>
          <a:prstGeom prst="line">
            <a:avLst/>
          </a:prstGeom>
          <a:ln w="63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Content Placeholder 3">
            <a:extLst>
              <a:ext uri="{FF2B5EF4-FFF2-40B4-BE49-F238E27FC236}">
                <a16:creationId xmlns:a16="http://schemas.microsoft.com/office/drawing/2014/main" id="{CC7A0136-98D5-4859-B6A7-A610B1F5864C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636587" y="3713580"/>
            <a:ext cx="5508174" cy="280782"/>
          </a:xfrm>
          <a:prstGeom prst="rect">
            <a:avLst/>
          </a:prstGeom>
        </p:spPr>
        <p:txBody>
          <a:bodyPr wrap="square" lIns="0" rIns="0" anchor="t" anchorCtr="0">
            <a:spAutoFit/>
          </a:bodyPr>
          <a:lstStyle>
            <a:lvl1pPr marL="0" indent="0" algn="l">
              <a:lnSpc>
                <a:spcPct val="110000"/>
              </a:lnSpc>
              <a:buNone/>
              <a:defRPr sz="1800" b="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Picture Placeholder 15">
            <a:extLst>
              <a:ext uri="{FF2B5EF4-FFF2-40B4-BE49-F238E27FC236}">
                <a16:creationId xmlns:a16="http://schemas.microsoft.com/office/drawing/2014/main" id="{E5D99086-A509-41E8-97AB-AB69B5D41F9F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636588" y="636588"/>
            <a:ext cx="923925" cy="822325"/>
          </a:xfrm>
        </p:spPr>
        <p:txBody>
          <a:bodyPr>
            <a:normAutofit/>
          </a:bodyPr>
          <a:lstStyle>
            <a:lvl1pPr marL="0" indent="0" algn="ctr">
              <a:buNone/>
              <a:defRPr sz="800"/>
            </a:lvl1pPr>
          </a:lstStyle>
          <a:p>
            <a:r>
              <a:rPr lang="en-CA"/>
              <a:t>Click icon to upload client logo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662955A1-49A0-452F-9144-9722EEEB5DC9}"/>
              </a:ext>
            </a:extLst>
          </p:cNvPr>
          <p:cNvCxnSpPr>
            <a:cxnSpLocks/>
          </p:cNvCxnSpPr>
          <p:nvPr/>
        </p:nvCxnSpPr>
        <p:spPr>
          <a:xfrm>
            <a:off x="636587" y="5394693"/>
            <a:ext cx="5544000" cy="0"/>
          </a:xfrm>
          <a:prstGeom prst="line">
            <a:avLst/>
          </a:prstGeom>
          <a:ln w="63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Picture 13">
            <a:extLst>
              <a:ext uri="{FF2B5EF4-FFF2-40B4-BE49-F238E27FC236}">
                <a16:creationId xmlns:a16="http://schemas.microsoft.com/office/drawing/2014/main" id="{DF1FDE4F-00B9-42C0-9B90-44774836668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36587" y="5714680"/>
            <a:ext cx="2938462" cy="550961"/>
          </a:xfrm>
          <a:prstGeom prst="rect">
            <a:avLst/>
          </a:prstGeom>
        </p:spPr>
      </p:pic>
      <p:sp>
        <p:nvSpPr>
          <p:cNvPr id="20" name="Text Placeholder 9">
            <a:extLst>
              <a:ext uri="{FF2B5EF4-FFF2-40B4-BE49-F238E27FC236}">
                <a16:creationId xmlns:a16="http://schemas.microsoft.com/office/drawing/2014/main" id="{E3CC7989-1C71-4676-853A-759C1038FAF7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43354" y="4874530"/>
            <a:ext cx="2758659" cy="184665"/>
          </a:xfrm>
        </p:spPr>
        <p:txBody>
          <a:bodyPr wrap="square" bIns="0" anchor="b" anchorCtr="0">
            <a:sp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200">
                <a:solidFill>
                  <a:schemeClr val="bg1"/>
                </a:solidFill>
              </a:defRPr>
            </a:lvl1pPr>
          </a:lstStyle>
          <a:p>
            <a:pPr lvl="0"/>
            <a:r>
              <a:rPr lang="en-CA"/>
              <a:t>Month #, 2020</a:t>
            </a:r>
          </a:p>
        </p:txBody>
      </p:sp>
      <p:pic>
        <p:nvPicPr>
          <p:cNvPr id="22" name="Picture 15">
            <a:extLst>
              <a:ext uri="{FF2B5EF4-FFF2-40B4-BE49-F238E27FC236}">
                <a16:creationId xmlns:a16="http://schemas.microsoft.com/office/drawing/2014/main" id="{3044118B-87A9-40D1-B121-41E10B7B11E1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4800201" y="594892"/>
            <a:ext cx="1435091" cy="504042"/>
          </a:xfrm>
          <a:prstGeom prst="rect">
            <a:avLst/>
          </a:prstGeom>
        </p:spPr>
      </p:pic>
      <p:sp>
        <p:nvSpPr>
          <p:cNvPr id="17" name="Title Placeholder 1">
            <a:extLst>
              <a:ext uri="{FF2B5EF4-FFF2-40B4-BE49-F238E27FC236}">
                <a16:creationId xmlns:a16="http://schemas.microsoft.com/office/drawing/2014/main" id="{A5D650F6-49AB-41F9-BB92-42B9C612A7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8173" y="2136000"/>
            <a:ext cx="5386390" cy="1107996"/>
          </a:xfrm>
          <a:prstGeom prst="rect">
            <a:avLst/>
          </a:prstGeom>
        </p:spPr>
        <p:txBody>
          <a:bodyPr vert="horz" wrap="square" lIns="0" tIns="0" rIns="0" bIns="0" rtlCol="0" anchor="b" anchorCtr="0">
            <a:spAutoFit/>
          </a:bodyPr>
          <a:lstStyle>
            <a:lvl1pPr algn="l"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B3EBE0D5-06D2-420A-B447-ADAB38FB448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36587" y="5714680"/>
            <a:ext cx="2938462" cy="550961"/>
          </a:xfrm>
          <a:prstGeom prst="rect">
            <a:avLst/>
          </a:prstGeom>
        </p:spPr>
      </p:pic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4C57944E-A9EE-46F5-BC08-6C0E65AE4A48}"/>
              </a:ext>
            </a:extLst>
          </p:cNvPr>
          <p:cNvCxnSpPr>
            <a:cxnSpLocks/>
          </p:cNvCxnSpPr>
          <p:nvPr userDrawn="1"/>
        </p:nvCxnSpPr>
        <p:spPr>
          <a:xfrm>
            <a:off x="645296" y="3371557"/>
            <a:ext cx="950329" cy="0"/>
          </a:xfrm>
          <a:prstGeom prst="line">
            <a:avLst/>
          </a:prstGeom>
          <a:ln w="190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002365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FFBB9E24-7D34-4F2B-818E-854F6F9B433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4D1A82-BAD5-4898-8C77-C821410AB1EA}" type="slidenum">
              <a:rPr lang="en-CA" smtClean="0"/>
              <a:t>‹N°›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756605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 - Grey BG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4990558B-FE2F-4443-88B7-521D06F35F5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4D1A82-BAD5-4898-8C77-C821410AB1EA}" type="slidenum">
              <a:rPr lang="en-CA" smtClean="0"/>
              <a:pPr/>
              <a:t>‹N°›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6596508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,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476665D0-3EED-477A-839C-93130870DB4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4D1A82-BAD5-4898-8C77-C821410AB1EA}" type="slidenum">
              <a:rPr lang="en-CA" smtClean="0"/>
              <a:t>‹N°›</a:t>
            </a:fld>
            <a:endParaRPr lang="en-CA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643E4463-B86C-421A-BED9-4E4A478808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7211279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, Title - Gray BG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Placeholder 1">
            <a:extLst>
              <a:ext uri="{FF2B5EF4-FFF2-40B4-BE49-F238E27FC236}">
                <a16:creationId xmlns:a16="http://schemas.microsoft.com/office/drawing/2014/main" id="{E9FF3637-28E5-4909-8584-9C06C0013A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2951" y="644272"/>
            <a:ext cx="10913050" cy="553998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29F793EA-9F0A-40C8-B399-DA1710FC34E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4D1A82-BAD5-4898-8C77-C821410AB1EA}" type="slidenum">
              <a:rPr lang="en-CA" smtClean="0"/>
              <a:pPr/>
              <a:t>‹N°›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5182170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image" Target="../media/image2.sv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arallelogram 6">
            <a:extLst>
              <a:ext uri="{FF2B5EF4-FFF2-40B4-BE49-F238E27FC236}">
                <a16:creationId xmlns:a16="http://schemas.microsoft.com/office/drawing/2014/main" id="{0B4E3B14-9154-4F8E-91D8-E24B196C7C0B}"/>
              </a:ext>
            </a:extLst>
          </p:cNvPr>
          <p:cNvSpPr/>
          <p:nvPr/>
        </p:nvSpPr>
        <p:spPr>
          <a:xfrm>
            <a:off x="10932833" y="6367541"/>
            <a:ext cx="623168" cy="244971"/>
          </a:xfrm>
          <a:prstGeom prst="parallelogram">
            <a:avLst/>
          </a:prstGeom>
          <a:solidFill>
            <a:schemeClr val="accent4"/>
          </a:solidFill>
          <a:ln>
            <a:noFill/>
          </a:ln>
        </p:spPr>
        <p:txBody>
          <a:bodyPr wrap="square" rtlCol="0" anchor="ctr">
            <a:spAutoFit/>
          </a:bodyPr>
          <a:lstStyle/>
          <a:p>
            <a:pPr algn="ctr"/>
            <a:endParaRPr lang="en-CA" sz="5800" b="1">
              <a:solidFill>
                <a:schemeClr val="bg1"/>
              </a:solidFill>
              <a:latin typeface="Corbel" charset="0"/>
              <a:ea typeface="Corbel" charset="0"/>
              <a:cs typeface="Corbel" charset="0"/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2951" y="644272"/>
            <a:ext cx="10913050" cy="553998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42951" y="1594458"/>
            <a:ext cx="10913050" cy="4642829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51" name="Picture 50">
            <a:extLst>
              <a:ext uri="{FF2B5EF4-FFF2-40B4-BE49-F238E27FC236}">
                <a16:creationId xmlns:a16="http://schemas.microsoft.com/office/drawing/2014/main" id="{B1922DC7-1DAD-4605-9CB2-3E73A79A6BCF}"/>
              </a:ext>
            </a:extLst>
          </p:cNvPr>
          <p:cNvPicPr>
            <a:picLocks noChangeAspect="1"/>
          </p:cNvPicPr>
          <p:nvPr userDrawn="1"/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0"/>
              </a:ext>
            </a:extLst>
          </a:blip>
          <a:srcRect/>
          <a:stretch/>
        </p:blipFill>
        <p:spPr>
          <a:xfrm>
            <a:off x="10568510" y="295462"/>
            <a:ext cx="1039565" cy="365124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3AF2631-E561-4F69-A0BA-C8FC2A97AAE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56001" y="6362793"/>
            <a:ext cx="499143" cy="249720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ctr">
              <a:defRPr sz="10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fld id="{524D1A82-BAD5-4898-8C77-C821410AB1EA}" type="slidenum">
              <a:rPr lang="en-CA" smtClean="0"/>
              <a:pPr/>
              <a:t>‹N°›</a:t>
            </a:fld>
            <a:endParaRPr lang="en-CA"/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73A11B59-FE37-40A9-BC44-F54307F08957}"/>
              </a:ext>
            </a:extLst>
          </p:cNvPr>
          <p:cNvSpPr txBox="1"/>
          <p:nvPr/>
        </p:nvSpPr>
        <p:spPr>
          <a:xfrm>
            <a:off x="10975867" y="6379438"/>
            <a:ext cx="537100" cy="215444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CA" sz="800" b="1">
                <a:solidFill>
                  <a:schemeClr val="bg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MNP.ca</a:t>
            </a:r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3392FE92-0BA2-49EC-A581-5AA28D9FBFB2}"/>
              </a:ext>
            </a:extLst>
          </p:cNvPr>
          <p:cNvCxnSpPr>
            <a:cxnSpLocks/>
          </p:cNvCxnSpPr>
          <p:nvPr/>
        </p:nvCxnSpPr>
        <p:spPr>
          <a:xfrm>
            <a:off x="8910651" y="6373517"/>
            <a:ext cx="2626300" cy="0"/>
          </a:xfrm>
          <a:prstGeom prst="line">
            <a:avLst/>
          </a:prstGeom>
          <a:ln w="127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7">
            <a:extLst>
              <a:ext uri="{FF2B5EF4-FFF2-40B4-BE49-F238E27FC236}">
                <a16:creationId xmlns:a16="http://schemas.microsoft.com/office/drawing/2014/main" id="{894B507C-5344-4C3E-BD3D-C78D8960ED78}"/>
              </a:ext>
            </a:extLst>
          </p:cNvPr>
          <p:cNvSpPr/>
          <p:nvPr/>
        </p:nvSpPr>
        <p:spPr>
          <a:xfrm>
            <a:off x="0" y="6714000"/>
            <a:ext cx="12192000" cy="144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txBody>
          <a:bodyPr wrap="square" rtlCol="0" anchor="ctr">
            <a:spAutoFit/>
          </a:bodyPr>
          <a:lstStyle/>
          <a:p>
            <a:pPr algn="ctr"/>
            <a:endParaRPr lang="en-CA" sz="5800" b="1">
              <a:solidFill>
                <a:schemeClr val="bg1"/>
              </a:solidFill>
              <a:latin typeface="Corbel" charset="0"/>
              <a:ea typeface="Corbel" charset="0"/>
              <a:cs typeface="Corbel" charset="0"/>
            </a:endParaRP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A6BE97B6-8C6A-43AE-8090-FE8BC285F770}"/>
              </a:ext>
            </a:extLst>
          </p:cNvPr>
          <p:cNvSpPr txBox="1"/>
          <p:nvPr/>
        </p:nvSpPr>
        <p:spPr>
          <a:xfrm>
            <a:off x="8929702" y="6379438"/>
            <a:ext cx="1879778" cy="215444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r"/>
            <a:r>
              <a:rPr lang="en-CA" sz="800" b="1">
                <a:solidFill>
                  <a:schemeClr val="tx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Wherever business takes you</a:t>
            </a:r>
          </a:p>
        </p:txBody>
      </p:sp>
      <p:sp>
        <p:nvSpPr>
          <p:cNvPr id="11" name="Parallelogram 10">
            <a:extLst>
              <a:ext uri="{FF2B5EF4-FFF2-40B4-BE49-F238E27FC236}">
                <a16:creationId xmlns:a16="http://schemas.microsoft.com/office/drawing/2014/main" id="{A867D9C5-8A61-4512-95E1-0A32BF96835C}"/>
              </a:ext>
            </a:extLst>
          </p:cNvPr>
          <p:cNvSpPr/>
          <p:nvPr userDrawn="1"/>
        </p:nvSpPr>
        <p:spPr>
          <a:xfrm>
            <a:off x="10932833" y="6367541"/>
            <a:ext cx="623168" cy="244971"/>
          </a:xfrm>
          <a:prstGeom prst="parallelogram">
            <a:avLst/>
          </a:prstGeom>
          <a:solidFill>
            <a:schemeClr val="accent4"/>
          </a:solidFill>
          <a:ln>
            <a:noFill/>
          </a:ln>
        </p:spPr>
        <p:txBody>
          <a:bodyPr wrap="square" rtlCol="0" anchor="ctr">
            <a:spAutoFit/>
          </a:bodyPr>
          <a:lstStyle/>
          <a:p>
            <a:pPr algn="ctr"/>
            <a:endParaRPr lang="en-CA" sz="5800" b="1">
              <a:solidFill>
                <a:schemeClr val="bg1"/>
              </a:solidFill>
              <a:latin typeface="Corbel" charset="0"/>
              <a:ea typeface="Corbel" charset="0"/>
              <a:cs typeface="Corbel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0DFD1066-8510-42ED-A31F-550B229D3300}"/>
              </a:ext>
            </a:extLst>
          </p:cNvPr>
          <p:cNvSpPr txBox="1"/>
          <p:nvPr userDrawn="1"/>
        </p:nvSpPr>
        <p:spPr>
          <a:xfrm>
            <a:off x="10975867" y="6379438"/>
            <a:ext cx="537100" cy="215444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CA" sz="800" b="1">
                <a:solidFill>
                  <a:schemeClr val="bg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MNP.ca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6A784413-354B-4852-BD63-377E8DF31A76}"/>
              </a:ext>
            </a:extLst>
          </p:cNvPr>
          <p:cNvCxnSpPr>
            <a:cxnSpLocks/>
          </p:cNvCxnSpPr>
          <p:nvPr userDrawn="1"/>
        </p:nvCxnSpPr>
        <p:spPr>
          <a:xfrm>
            <a:off x="8910651" y="6373517"/>
            <a:ext cx="2626300" cy="0"/>
          </a:xfrm>
          <a:prstGeom prst="line">
            <a:avLst/>
          </a:prstGeom>
          <a:ln w="127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ctangle 14">
            <a:extLst>
              <a:ext uri="{FF2B5EF4-FFF2-40B4-BE49-F238E27FC236}">
                <a16:creationId xmlns:a16="http://schemas.microsoft.com/office/drawing/2014/main" id="{8EDCA530-5528-4104-B0FF-038C909DF7BB}"/>
              </a:ext>
            </a:extLst>
          </p:cNvPr>
          <p:cNvSpPr/>
          <p:nvPr userDrawn="1"/>
        </p:nvSpPr>
        <p:spPr>
          <a:xfrm>
            <a:off x="0" y="6714000"/>
            <a:ext cx="12192000" cy="144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txBody>
          <a:bodyPr wrap="square" rtlCol="0" anchor="ctr">
            <a:spAutoFit/>
          </a:bodyPr>
          <a:lstStyle/>
          <a:p>
            <a:pPr algn="ctr"/>
            <a:endParaRPr lang="en-CA" sz="5800" b="1">
              <a:solidFill>
                <a:schemeClr val="bg1"/>
              </a:solidFill>
              <a:latin typeface="Corbel" charset="0"/>
              <a:ea typeface="Corbel" charset="0"/>
              <a:cs typeface="Corbel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201C3D22-6DF1-43C7-BDE6-44E31446E8EC}"/>
              </a:ext>
            </a:extLst>
          </p:cNvPr>
          <p:cNvSpPr txBox="1"/>
          <p:nvPr userDrawn="1"/>
        </p:nvSpPr>
        <p:spPr>
          <a:xfrm>
            <a:off x="8929702" y="6379438"/>
            <a:ext cx="1879778" cy="215444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r"/>
            <a:r>
              <a:rPr lang="en-CA" sz="800" b="1">
                <a:solidFill>
                  <a:schemeClr val="tx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Wherever business takes you</a:t>
            </a:r>
          </a:p>
        </p:txBody>
      </p:sp>
    </p:spTree>
    <p:extLst>
      <p:ext uri="{BB962C8B-B14F-4D97-AF65-F5344CB8AC3E}">
        <p14:creationId xmlns:p14="http://schemas.microsoft.com/office/powerpoint/2010/main" val="39664890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5" r:id="rId1"/>
    <p:sldLayoutId id="2147483856" r:id="rId2"/>
    <p:sldLayoutId id="2147483857" r:id="rId3"/>
    <p:sldLayoutId id="2147483858" r:id="rId4"/>
    <p:sldLayoutId id="2147483859" r:id="rId5"/>
    <p:sldLayoutId id="2147483860" r:id="rId6"/>
    <p:sldLayoutId id="2147483861" r:id="rId7"/>
    <p:sldLayoutId id="2147483862" r:id="rId8"/>
    <p:sldLayoutId id="2147483863" r:id="rId9"/>
    <p:sldLayoutId id="2147483864" r:id="rId10"/>
    <p:sldLayoutId id="2147483865" r:id="rId11"/>
    <p:sldLayoutId id="2147483866" r:id="rId12"/>
    <p:sldLayoutId id="2147483867" r:id="rId13"/>
    <p:sldLayoutId id="2147483868" r:id="rId14"/>
    <p:sldLayoutId id="2147483869" r:id="rId15"/>
    <p:sldLayoutId id="2147483870" r:id="rId16"/>
    <p:sldLayoutId id="2147483871" r:id="rId17"/>
    <p:sldLayoutId id="2147483872" r:id="rId18"/>
    <p:sldLayoutId id="2147483873" r:id="rId19"/>
    <p:sldLayoutId id="2147483874" r:id="rId20"/>
    <p:sldLayoutId id="2147483875" r:id="rId21"/>
    <p:sldLayoutId id="2147483876" r:id="rId22"/>
    <p:sldLayoutId id="2147483877" r:id="rId23"/>
    <p:sldLayoutId id="2147483878" r:id="rId24"/>
    <p:sldLayoutId id="2147483879" r:id="rId25"/>
    <p:sldLayoutId id="2147483880" r:id="rId26"/>
    <p:sldLayoutId id="2147483881" r:id="rId27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0" kern="1200">
          <a:solidFill>
            <a:schemeClr val="tx2"/>
          </a:solidFill>
          <a:latin typeface="+mj-lt"/>
          <a:ea typeface="Segoe UI Semibold" panose="020B0702040204020203" pitchFamily="34" charset="0"/>
          <a:cs typeface="Segoe UI Semibold" panose="020B0702040204020203" pitchFamily="34" charset="0"/>
        </a:defRPr>
      </a:lvl1pPr>
    </p:titleStyle>
    <p:bodyStyle>
      <a:lvl1pPr marL="277200" indent="-277200" algn="l" defTabSz="457200" rtl="0" eaLnBrk="1" latinLnBrk="0" hangingPunct="1">
        <a:lnSpc>
          <a:spcPct val="110000"/>
        </a:lnSpc>
        <a:spcBef>
          <a:spcPts val="900"/>
        </a:spcBef>
        <a:buClrTx/>
        <a:buSzPct val="100000"/>
        <a:buFont typeface="Arial" panose="020B0604020202020204" pitchFamily="34" charset="0"/>
        <a:buChar char="•"/>
        <a:defRPr lang="en-CA" sz="2600" b="0" kern="1200" dirty="0">
          <a:solidFill>
            <a:schemeClr val="tx1"/>
          </a:solidFill>
          <a:latin typeface="+mn-lt"/>
          <a:ea typeface="Segoe UI Light" panose="020B0502040204020203" pitchFamily="34" charset="0"/>
          <a:cs typeface="Segoe UI Light" panose="020B0502040204020203" pitchFamily="34" charset="0"/>
          <a:sym typeface="MarkPro-Medium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600"/>
        </a:spcBef>
        <a:buClrTx/>
        <a:buSzPct val="90000"/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Segoe UI Light" panose="020B0502040204020203" pitchFamily="34" charset="0"/>
          <a:cs typeface="Segoe UI Light" panose="020B0502040204020203" pitchFamily="34" charset="0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600"/>
        </a:spcBef>
        <a:buClrTx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Segoe UI Light" panose="020B0502040204020203" pitchFamily="34" charset="0"/>
          <a:cs typeface="Segoe UI Light" panose="020B0502040204020203" pitchFamily="34" charset="0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600"/>
        </a:spcBef>
        <a:buClrTx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Segoe UI Light" panose="020B0502040204020203" pitchFamily="34" charset="0"/>
          <a:cs typeface="Segoe UI Light" panose="020B0502040204020203" pitchFamily="34" charset="0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600"/>
        </a:spcBef>
        <a:buClrTx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Segoe UI Light" panose="020B0502040204020203" pitchFamily="34" charset="0"/>
          <a:cs typeface="Segoe UI Light" panose="020B0502040204020203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73" pos="7281">
          <p15:clr>
            <a:srgbClr val="F26B43"/>
          </p15:clr>
        </p15:guide>
        <p15:guide id="74" pos="401">
          <p15:clr>
            <a:srgbClr val="F26B43"/>
          </p15:clr>
        </p15:guide>
        <p15:guide id="75" pos="897">
          <p15:clr>
            <a:srgbClr val="5ACBF0"/>
          </p15:clr>
        </p15:guide>
        <p15:guide id="76" pos="983">
          <p15:clr>
            <a:srgbClr val="5ACBF0"/>
          </p15:clr>
        </p15:guide>
        <p15:guide id="77" pos="1480">
          <p15:clr>
            <a:srgbClr val="5ACBF0"/>
          </p15:clr>
        </p15:guide>
        <p15:guide id="78" pos="1561">
          <p15:clr>
            <a:srgbClr val="5ACBF0"/>
          </p15:clr>
        </p15:guide>
        <p15:guide id="79" pos="2058">
          <p15:clr>
            <a:srgbClr val="5ACBF0"/>
          </p15:clr>
        </p15:guide>
        <p15:guide id="80" pos="2143">
          <p15:clr>
            <a:srgbClr val="5ACBF0"/>
          </p15:clr>
        </p15:guide>
        <p15:guide id="81" pos="2640">
          <p15:clr>
            <a:srgbClr val="5ACBF0"/>
          </p15:clr>
        </p15:guide>
        <p15:guide id="82" pos="2722">
          <p15:clr>
            <a:srgbClr val="5ACBF0"/>
          </p15:clr>
        </p15:guide>
        <p15:guide id="83" pos="3219">
          <p15:clr>
            <a:srgbClr val="5ACBF0"/>
          </p15:clr>
        </p15:guide>
        <p15:guide id="84" pos="3303">
          <p15:clr>
            <a:srgbClr val="5ACBF0"/>
          </p15:clr>
        </p15:guide>
        <p15:guide id="85" pos="3795">
          <p15:clr>
            <a:srgbClr val="5ACBF0"/>
          </p15:clr>
        </p15:guide>
        <p15:guide id="86" pos="6781">
          <p15:clr>
            <a:srgbClr val="5ACBF0"/>
          </p15:clr>
        </p15:guide>
        <p15:guide id="87" pos="6699">
          <p15:clr>
            <a:srgbClr val="5ACBF0"/>
          </p15:clr>
        </p15:guide>
        <p15:guide id="88" pos="6202">
          <p15:clr>
            <a:srgbClr val="5ACBF0"/>
          </p15:clr>
        </p15:guide>
        <p15:guide id="89" pos="6120">
          <p15:clr>
            <a:srgbClr val="5ACBF0"/>
          </p15:clr>
        </p15:guide>
        <p15:guide id="90" pos="5624">
          <p15:clr>
            <a:srgbClr val="5ACBF0"/>
          </p15:clr>
        </p15:guide>
        <p15:guide id="91" pos="5539">
          <p15:clr>
            <a:srgbClr val="5ACBF0"/>
          </p15:clr>
        </p15:guide>
        <p15:guide id="92" pos="5042">
          <p15:clr>
            <a:srgbClr val="5ACBF0"/>
          </p15:clr>
        </p15:guide>
        <p15:guide id="93" pos="4960">
          <p15:clr>
            <a:srgbClr val="5ACBF0"/>
          </p15:clr>
        </p15:guide>
        <p15:guide id="94" pos="4463">
          <p15:clr>
            <a:srgbClr val="5ACBF0"/>
          </p15:clr>
        </p15:guide>
        <p15:guide id="95" pos="4376">
          <p15:clr>
            <a:srgbClr val="5ACBF0"/>
          </p15:clr>
        </p15:guide>
        <p15:guide id="96" pos="3882">
          <p15:clr>
            <a:srgbClr val="5ACBF0"/>
          </p15:clr>
        </p15:guide>
        <p15:guide id="97" orient="horz" pos="401">
          <p15:clr>
            <a:srgbClr val="F26B43"/>
          </p15:clr>
        </p15:guide>
        <p15:guide id="98" orient="horz" pos="919">
          <p15:clr>
            <a:srgbClr val="5ACBF0"/>
          </p15:clr>
        </p15:guide>
        <p15:guide id="99" orient="horz" pos="999">
          <p15:clr>
            <a:srgbClr val="5ACBF0"/>
          </p15:clr>
        </p15:guide>
        <p15:guide id="100" orient="horz" pos="1520">
          <p15:clr>
            <a:srgbClr val="5ACBF0"/>
          </p15:clr>
        </p15:guide>
        <p15:guide id="101" orient="horz" pos="1599">
          <p15:clr>
            <a:srgbClr val="5ACBF0"/>
          </p15:clr>
        </p15:guide>
        <p15:guide id="102" orient="horz" pos="2118">
          <p15:clr>
            <a:srgbClr val="5ACBF0"/>
          </p15:clr>
        </p15:guide>
        <p15:guide id="103" orient="horz" pos="2720">
          <p15:clr>
            <a:srgbClr val="5ACBF0"/>
          </p15:clr>
        </p15:guide>
        <p15:guide id="104" orient="horz" pos="2198">
          <p15:clr>
            <a:srgbClr val="5ACBF0"/>
          </p15:clr>
        </p15:guide>
        <p15:guide id="105" orient="horz" pos="2797">
          <p15:clr>
            <a:srgbClr val="5ACBF0"/>
          </p15:clr>
        </p15:guide>
        <p15:guide id="106" orient="horz" pos="3318">
          <p15:clr>
            <a:srgbClr val="5ACBF0"/>
          </p15:clr>
        </p15:guide>
        <p15:guide id="107" orient="horz" pos="3396">
          <p15:clr>
            <a:srgbClr val="5ACBF0"/>
          </p15:clr>
        </p15:guide>
        <p15:guide id="108" orient="horz" pos="3929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2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2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1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2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1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13" Type="http://schemas.openxmlformats.org/officeDocument/2006/relationships/image" Target="../media/image30.svg"/><Relationship Id="rId3" Type="http://schemas.openxmlformats.org/officeDocument/2006/relationships/image" Target="../media/image20.svg"/><Relationship Id="rId7" Type="http://schemas.openxmlformats.org/officeDocument/2006/relationships/image" Target="../media/image24.svg"/><Relationship Id="rId12" Type="http://schemas.openxmlformats.org/officeDocument/2006/relationships/image" Target="../media/image29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23.png"/><Relationship Id="rId11" Type="http://schemas.openxmlformats.org/officeDocument/2006/relationships/image" Target="../media/image28.svg"/><Relationship Id="rId5" Type="http://schemas.openxmlformats.org/officeDocument/2006/relationships/image" Target="../media/image22.svg"/><Relationship Id="rId10" Type="http://schemas.openxmlformats.org/officeDocument/2006/relationships/image" Target="../media/image27.png"/><Relationship Id="rId4" Type="http://schemas.openxmlformats.org/officeDocument/2006/relationships/image" Target="../media/image21.png"/><Relationship Id="rId9" Type="http://schemas.openxmlformats.org/officeDocument/2006/relationships/image" Target="../media/image26.sv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5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13" Type="http://schemas.openxmlformats.org/officeDocument/2006/relationships/image" Target="../media/image43.svg"/><Relationship Id="rId3" Type="http://schemas.openxmlformats.org/officeDocument/2006/relationships/image" Target="../media/image33.svg"/><Relationship Id="rId7" Type="http://schemas.openxmlformats.org/officeDocument/2006/relationships/image" Target="../media/image37.svg"/><Relationship Id="rId12" Type="http://schemas.openxmlformats.org/officeDocument/2006/relationships/image" Target="../media/image42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36.png"/><Relationship Id="rId11" Type="http://schemas.openxmlformats.org/officeDocument/2006/relationships/image" Target="../media/image41.svg"/><Relationship Id="rId5" Type="http://schemas.openxmlformats.org/officeDocument/2006/relationships/image" Target="../media/image35.svg"/><Relationship Id="rId15" Type="http://schemas.openxmlformats.org/officeDocument/2006/relationships/image" Target="../media/image45.svg"/><Relationship Id="rId10" Type="http://schemas.openxmlformats.org/officeDocument/2006/relationships/image" Target="../media/image40.png"/><Relationship Id="rId4" Type="http://schemas.openxmlformats.org/officeDocument/2006/relationships/image" Target="../media/image34.png"/><Relationship Id="rId9" Type="http://schemas.openxmlformats.org/officeDocument/2006/relationships/image" Target="../media/image39.svg"/><Relationship Id="rId14" Type="http://schemas.openxmlformats.org/officeDocument/2006/relationships/image" Target="../media/image44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7000" r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9E718F7-E810-46AD-825D-E48A2881E234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636586" y="3713580"/>
            <a:ext cx="8022221" cy="280782"/>
          </a:xfrm>
        </p:spPr>
        <p:txBody>
          <a:bodyPr/>
          <a:lstStyle/>
          <a:p>
            <a:r>
              <a:rPr lang="fr-CA" dirty="0"/>
              <a:t>Études d’impacts économiques en tant qu’outil de communication</a:t>
            </a: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8AC2EB1C-CC0F-45AB-AC28-1972BEB93C8E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CA" dirty="0"/>
              <a:t>6 mars 2022</a:t>
            </a: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2D77E309-2ACE-4148-B16B-4DDFC93F54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8173" y="1582003"/>
            <a:ext cx="6489458" cy="1661993"/>
          </a:xfrm>
        </p:spPr>
        <p:txBody>
          <a:bodyPr/>
          <a:lstStyle/>
          <a:p>
            <a:r>
              <a:rPr lang="fr-CA" dirty="0"/>
              <a:t>Utilisation de données probantes pour démontrer la valeur</a:t>
            </a:r>
          </a:p>
        </p:txBody>
      </p:sp>
    </p:spTree>
    <p:extLst>
      <p:ext uri="{BB962C8B-B14F-4D97-AF65-F5344CB8AC3E}">
        <p14:creationId xmlns:p14="http://schemas.microsoft.com/office/powerpoint/2010/main" val="38200594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4B3C8E-5282-4AEF-9FE3-F0EEF26925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24563" y="644272"/>
            <a:ext cx="5531438" cy="553998"/>
          </a:xfrm>
        </p:spPr>
        <p:txBody>
          <a:bodyPr/>
          <a:lstStyle/>
          <a:p>
            <a:r>
              <a:rPr lang="fr-CA" dirty="0"/>
              <a:t>De quoi ai-je besoin?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998503B-538E-4E28-8320-F30568D12EC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4D1A82-BAD5-4898-8C77-C821410AB1EA}" type="slidenum">
              <a:rPr lang="en-CA" smtClean="0"/>
              <a:pPr/>
              <a:t>10</a:t>
            </a:fld>
            <a:endParaRPr lang="en-CA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9FD5BBA-A609-498E-BF1F-96DC4D72610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>
            <a:normAutofit/>
          </a:bodyPr>
          <a:lstStyle/>
          <a:p>
            <a:r>
              <a:rPr lang="fr-CA" dirty="0"/>
              <a:t>Quel est le but?</a:t>
            </a:r>
          </a:p>
          <a:p>
            <a:pPr lvl="1"/>
            <a:r>
              <a:rPr lang="fr-CA" dirty="0"/>
              <a:t>Communications</a:t>
            </a:r>
          </a:p>
          <a:p>
            <a:pPr lvl="1"/>
            <a:r>
              <a:rPr lang="fr-CA" dirty="0"/>
              <a:t>Respect des exigences réglementaires ou autres</a:t>
            </a:r>
          </a:p>
          <a:p>
            <a:r>
              <a:rPr lang="fr-CA" dirty="0"/>
              <a:t>Qui est le public?</a:t>
            </a:r>
          </a:p>
          <a:p>
            <a:r>
              <a:rPr lang="fr-CA" dirty="0"/>
              <a:t>Comment utilisera-t-on et distribuera-t-on l’information?</a:t>
            </a:r>
          </a:p>
          <a:p>
            <a:endParaRPr lang="fr-CA" dirty="0"/>
          </a:p>
        </p:txBody>
      </p:sp>
      <p:pic>
        <p:nvPicPr>
          <p:cNvPr id="14" name="Picture Placeholder 13" descr="A person standing in a field&#10;&#10;Description automatically generated with medium confidence">
            <a:extLst>
              <a:ext uri="{FF2B5EF4-FFF2-40B4-BE49-F238E27FC236}">
                <a16:creationId xmlns:a16="http://schemas.microsoft.com/office/drawing/2014/main" id="{280ADC41-99EF-2F29-B147-2AF769E7AFD3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544" r="19544"/>
          <a:stretch/>
        </p:blipFill>
        <p:spPr/>
      </p:pic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F5B5B36A-5B51-4F41-98C8-4BEBB6D7F518}"/>
              </a:ext>
            </a:extLst>
          </p:cNvPr>
          <p:cNvCxnSpPr>
            <a:cxnSpLocks/>
          </p:cNvCxnSpPr>
          <p:nvPr/>
        </p:nvCxnSpPr>
        <p:spPr>
          <a:xfrm>
            <a:off x="6096000" y="1290204"/>
            <a:ext cx="950329" cy="0"/>
          </a:xfrm>
          <a:prstGeom prst="line">
            <a:avLst/>
          </a:prstGeom>
          <a:ln w="254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850491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187A2555-8CD7-6445-6E45-B565796DC6C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021976" y="628650"/>
            <a:ext cx="5534025" cy="5600700"/>
          </a:xfrm>
        </p:spPr>
        <p:txBody>
          <a:bodyPr>
            <a:normAutofit/>
          </a:bodyPr>
          <a:lstStyle/>
          <a:p>
            <a:r>
              <a:rPr lang="fr-CA" sz="2800" dirty="0"/>
              <a:t>Articule vos contributions d’une manière qui est </a:t>
            </a:r>
            <a:r>
              <a:rPr lang="fr-CA" sz="2800" u="sng" dirty="0">
                <a:solidFill>
                  <a:schemeClr val="accent4"/>
                </a:solidFill>
                <a:latin typeface="+mj-lt"/>
              </a:rPr>
              <a:t>claire pour votre public</a:t>
            </a:r>
            <a:r>
              <a:rPr lang="fr-CA" sz="2800" dirty="0">
                <a:solidFill>
                  <a:schemeClr val="accent4"/>
                </a:solidFill>
                <a:latin typeface="+mj-lt"/>
              </a:rPr>
              <a:t> </a:t>
            </a:r>
            <a:r>
              <a:rPr lang="fr-CA" sz="2800" dirty="0"/>
              <a:t>et qui </a:t>
            </a:r>
            <a:r>
              <a:rPr lang="fr-CA" sz="2800" u="sng" dirty="0">
                <a:solidFill>
                  <a:schemeClr val="accent4"/>
                </a:solidFill>
                <a:latin typeface="+mj-lt"/>
              </a:rPr>
              <a:t>trouve un écho</a:t>
            </a:r>
            <a:r>
              <a:rPr lang="fr-CA" sz="2800" dirty="0"/>
              <a:t> chez lui. </a:t>
            </a:r>
          </a:p>
          <a:p>
            <a:r>
              <a:rPr lang="fr-CA" sz="2800" dirty="0"/>
              <a:t>Est </a:t>
            </a:r>
            <a:r>
              <a:rPr lang="fr-CA" sz="2800" u="sng" dirty="0">
                <a:solidFill>
                  <a:schemeClr val="accent4"/>
                </a:solidFill>
                <a:latin typeface="+mj-lt"/>
              </a:rPr>
              <a:t>réaliste</a:t>
            </a:r>
            <a:r>
              <a:rPr lang="fr-CA" sz="2800" dirty="0"/>
              <a:t>.</a:t>
            </a:r>
            <a:r>
              <a:rPr lang="fr-CA" sz="2800" u="sng" dirty="0">
                <a:solidFill>
                  <a:schemeClr val="accent4"/>
                </a:solidFill>
                <a:latin typeface="+mj-lt"/>
              </a:rPr>
              <a:t> </a:t>
            </a: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9BD103F1-A080-8146-19C4-AB940F9EE2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5910" y="1394215"/>
            <a:ext cx="4012442" cy="3877985"/>
          </a:xfrm>
        </p:spPr>
        <p:txBody>
          <a:bodyPr/>
          <a:lstStyle/>
          <a:p>
            <a:r>
              <a:rPr lang="fr-CA" dirty="0"/>
              <a:t>Quels sont les éléments qui font qu’une évaluation des impacts économiques est efficace?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18E6820-1C98-43A6-F2FA-C30EA4846451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524D1A82-BAD5-4898-8C77-C821410AB1EA}" type="slidenum">
              <a:rPr lang="en-CA" smtClean="0"/>
              <a:pPr/>
              <a:t>11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5133404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F04E38-A9FA-4C68-8353-C605E0C762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6588" y="644272"/>
            <a:ext cx="5526087" cy="553998"/>
          </a:xfrm>
        </p:spPr>
        <p:txBody>
          <a:bodyPr/>
          <a:lstStyle/>
          <a:p>
            <a:r>
              <a:rPr lang="fr-CA" dirty="0"/>
              <a:t>Au sujet du rapport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AD7F376-7FD4-4D6F-97B2-213C742CE08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4D1A82-BAD5-4898-8C77-C821410AB1EA}" type="slidenum">
              <a:rPr lang="en-CA" smtClean="0"/>
              <a:pPr/>
              <a:t>12</a:t>
            </a:fld>
            <a:endParaRPr lang="en-CA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C55F08C8-F957-4815-B839-596CCD39A9EC}"/>
              </a:ext>
            </a:extLst>
          </p:cNvPr>
          <p:cNvGrpSpPr/>
          <p:nvPr/>
        </p:nvGrpSpPr>
        <p:grpSpPr>
          <a:xfrm>
            <a:off x="636588" y="2407783"/>
            <a:ext cx="5163319" cy="776134"/>
            <a:chOff x="636588" y="2133494"/>
            <a:chExt cx="4473575" cy="776134"/>
          </a:xfrm>
        </p:grpSpPr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876D9FA4-4647-4885-8222-4CDC6D88FF6E}"/>
                </a:ext>
              </a:extLst>
            </p:cNvPr>
            <p:cNvGrpSpPr/>
            <p:nvPr/>
          </p:nvGrpSpPr>
          <p:grpSpPr>
            <a:xfrm>
              <a:off x="636588" y="2155801"/>
              <a:ext cx="804369" cy="731520"/>
              <a:chOff x="636588" y="2116642"/>
              <a:chExt cx="804369" cy="731520"/>
            </a:xfrm>
          </p:grpSpPr>
          <p:cxnSp>
            <p:nvCxnSpPr>
              <p:cNvPr id="9" name="Straight Connector 8">
                <a:extLst>
                  <a:ext uri="{FF2B5EF4-FFF2-40B4-BE49-F238E27FC236}">
                    <a16:creationId xmlns:a16="http://schemas.microsoft.com/office/drawing/2014/main" id="{8E32C022-7502-4BAC-8619-83483169DC82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440957" y="2116642"/>
                <a:ext cx="0" cy="731520"/>
              </a:xfrm>
              <a:prstGeom prst="line">
                <a:avLst/>
              </a:prstGeom>
              <a:ln w="19050">
                <a:solidFill>
                  <a:schemeClr val="accent4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0" name="Title 2">
                <a:extLst>
                  <a:ext uri="{FF2B5EF4-FFF2-40B4-BE49-F238E27FC236}">
                    <a16:creationId xmlns:a16="http://schemas.microsoft.com/office/drawing/2014/main" id="{C2DC9101-8E14-400E-B358-13626C8B0531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636588" y="2159237"/>
                <a:ext cx="615280" cy="646331"/>
              </a:xfrm>
              <a:prstGeom prst="rect">
                <a:avLst/>
              </a:prstGeom>
            </p:spPr>
            <p:txBody>
              <a:bodyPr wrap="square" lIns="0" tIns="0" rIns="0" bIns="0" anchor="t">
                <a:spAutoFit/>
              </a:bodyPr>
              <a:lstStyle>
                <a:lvl1pPr algn="ctr" defTabSz="914400" rtl="0" eaLnBrk="1" latinLnBrk="0" hangingPunct="1"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 algn="l"/>
                <a:r>
                  <a:rPr lang="en-US" sz="4200" b="1">
                    <a:solidFill>
                      <a:schemeClr val="tx2"/>
                    </a:solidFill>
                  </a:rPr>
                  <a:t>01</a:t>
                </a:r>
              </a:p>
            </p:txBody>
          </p:sp>
        </p:grpSp>
        <p:sp>
          <p:nvSpPr>
            <p:cNvPr id="8" name="Content Placeholder 2">
              <a:extLst>
                <a:ext uri="{FF2B5EF4-FFF2-40B4-BE49-F238E27FC236}">
                  <a16:creationId xmlns:a16="http://schemas.microsoft.com/office/drawing/2014/main" id="{D01A3B2A-7418-4D49-AE08-38E27E0E014D}"/>
                </a:ext>
              </a:extLst>
            </p:cNvPr>
            <p:cNvSpPr txBox="1">
              <a:spLocks/>
            </p:cNvSpPr>
            <p:nvPr/>
          </p:nvSpPr>
          <p:spPr>
            <a:xfrm>
              <a:off x="1781526" y="2133494"/>
              <a:ext cx="3328637" cy="776134"/>
            </a:xfrm>
            <a:prstGeom prst="rect">
              <a:avLst/>
            </a:prstGeom>
          </p:spPr>
          <p:txBody>
            <a:bodyPr vert="horz" lIns="0" tIns="0" rIns="0" bIns="0" rtlCol="0">
              <a:noAutofit/>
            </a:bodyPr>
            <a:lstStyle>
              <a:lvl1pPr marL="277200" indent="-277200" algn="l" defTabSz="457200" rtl="0" eaLnBrk="1" latinLnBrk="0" hangingPunct="1">
                <a:lnSpc>
                  <a:spcPct val="110000"/>
                </a:lnSpc>
                <a:spcBef>
                  <a:spcPts val="900"/>
                </a:spcBef>
                <a:buClr>
                  <a:schemeClr val="accent1"/>
                </a:buClr>
                <a:buSzPct val="100000"/>
                <a:buFont typeface="Arial" panose="020B0604020202020204" pitchFamily="34" charset="0"/>
                <a:buChar char="•"/>
                <a:defRPr lang="en-CA" sz="2600" b="0" kern="1200" dirty="0">
                  <a:solidFill>
                    <a:schemeClr val="tx1"/>
                  </a:solidFill>
                  <a:latin typeface="+mn-lt"/>
                  <a:ea typeface="Segoe UI Light" panose="020B0502040204020203" pitchFamily="34" charset="0"/>
                  <a:cs typeface="Segoe UI Light" panose="020B0502040204020203" pitchFamily="34" charset="0"/>
                  <a:sym typeface="MarkPro-Medium"/>
                </a:defRPr>
              </a:lvl1pPr>
              <a:lvl2pPr marL="685800" indent="-228600" algn="l" defTabSz="914400" rtl="0" eaLnBrk="1" latinLnBrk="0" hangingPunct="1">
                <a:lnSpc>
                  <a:spcPct val="110000"/>
                </a:lnSpc>
                <a:spcBef>
                  <a:spcPts val="600"/>
                </a:spcBef>
                <a:buClr>
                  <a:schemeClr val="accent1"/>
                </a:buClr>
                <a:buSzPct val="90000"/>
                <a:buFont typeface="Arial" panose="020B0604020202020204" pitchFamily="34" charset="0"/>
                <a:buChar char="•"/>
                <a:defRPr sz="2200" kern="1200">
                  <a:solidFill>
                    <a:schemeClr val="tx1"/>
                  </a:solidFill>
                  <a:latin typeface="+mn-lt"/>
                  <a:ea typeface="Segoe UI Light" panose="020B0502040204020203" pitchFamily="34" charset="0"/>
                  <a:cs typeface="Segoe UI Light" panose="020B0502040204020203" pitchFamily="34" charset="0"/>
                </a:defRPr>
              </a:lvl2pPr>
              <a:lvl3pPr marL="1143000" indent="-228600" algn="l" defTabSz="914400" rtl="0" eaLnBrk="1" latinLnBrk="0" hangingPunct="1">
                <a:lnSpc>
                  <a:spcPct val="110000"/>
                </a:lnSpc>
                <a:spcBef>
                  <a:spcPts val="600"/>
                </a:spcBef>
                <a:buClr>
                  <a:schemeClr val="accent1"/>
                </a:buClr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Segoe UI Light" panose="020B0502040204020203" pitchFamily="34" charset="0"/>
                  <a:cs typeface="Segoe UI Light" panose="020B0502040204020203" pitchFamily="34" charset="0"/>
                </a:defRPr>
              </a:lvl3pPr>
              <a:lvl4pPr marL="1600200" indent="-228600" algn="l" defTabSz="914400" rtl="0" eaLnBrk="1" latinLnBrk="0" hangingPunct="1">
                <a:lnSpc>
                  <a:spcPct val="110000"/>
                </a:lnSpc>
                <a:spcBef>
                  <a:spcPts val="600"/>
                </a:spcBef>
                <a:buClr>
                  <a:schemeClr val="accent1"/>
                </a:buClr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Segoe UI Light" panose="020B0502040204020203" pitchFamily="34" charset="0"/>
                  <a:cs typeface="Segoe UI Light" panose="020B0502040204020203" pitchFamily="34" charset="0"/>
                </a:defRPr>
              </a:lvl4pPr>
              <a:lvl5pPr marL="2057400" indent="-228600" algn="l" defTabSz="914400" rtl="0" eaLnBrk="1" latinLnBrk="0" hangingPunct="1">
                <a:lnSpc>
                  <a:spcPct val="110000"/>
                </a:lnSpc>
                <a:spcBef>
                  <a:spcPts val="600"/>
                </a:spcBef>
                <a:buClr>
                  <a:schemeClr val="accent1"/>
                </a:buClr>
                <a:buFont typeface="Arial" panose="020B0604020202020204" pitchFamily="34" charset="0"/>
                <a:buChar char="•"/>
                <a:defRPr sz="1600" kern="1200">
                  <a:solidFill>
                    <a:schemeClr val="tx1"/>
                  </a:solidFill>
                  <a:latin typeface="+mn-lt"/>
                  <a:ea typeface="Segoe UI Light" panose="020B0502040204020203" pitchFamily="34" charset="0"/>
                  <a:cs typeface="Segoe UI Light" panose="020B0502040204020203" pitchFamily="34" charset="0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spcBef>
                  <a:spcPts val="600"/>
                </a:spcBef>
                <a:buNone/>
              </a:pPr>
              <a:r>
                <a:rPr lang="fr-CA" sz="1600" b="1" dirty="0">
                  <a:latin typeface="+mj-lt"/>
                </a:rPr>
                <a:t>Établir une base de référence</a:t>
              </a:r>
            </a:p>
            <a:p>
              <a:pPr marL="0" indent="0">
                <a:buNone/>
              </a:pPr>
              <a:r>
                <a:rPr lang="fr-CA" sz="1200" dirty="0"/>
                <a:t>Décrire la situation actuelle et les opportunités.</a:t>
              </a:r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70728842-305B-483B-B93E-CB6F6EA70459}"/>
              </a:ext>
            </a:extLst>
          </p:cNvPr>
          <p:cNvGrpSpPr/>
          <p:nvPr/>
        </p:nvGrpSpPr>
        <p:grpSpPr>
          <a:xfrm>
            <a:off x="636588" y="3640118"/>
            <a:ext cx="5163319" cy="776134"/>
            <a:chOff x="636588" y="3429000"/>
            <a:chExt cx="4473575" cy="776134"/>
          </a:xfrm>
        </p:grpSpPr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B91F7426-4DCE-4030-9998-449F0F674860}"/>
                </a:ext>
              </a:extLst>
            </p:cNvPr>
            <p:cNvGrpSpPr/>
            <p:nvPr/>
          </p:nvGrpSpPr>
          <p:grpSpPr>
            <a:xfrm>
              <a:off x="636588" y="3451307"/>
              <a:ext cx="804369" cy="731520"/>
              <a:chOff x="636588" y="2116642"/>
              <a:chExt cx="804369" cy="731520"/>
            </a:xfrm>
          </p:grpSpPr>
          <p:cxnSp>
            <p:nvCxnSpPr>
              <p:cNvPr id="14" name="Straight Connector 13">
                <a:extLst>
                  <a:ext uri="{FF2B5EF4-FFF2-40B4-BE49-F238E27FC236}">
                    <a16:creationId xmlns:a16="http://schemas.microsoft.com/office/drawing/2014/main" id="{57157338-DE6F-4E99-AF19-39EB03484E04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440957" y="2116642"/>
                <a:ext cx="0" cy="731520"/>
              </a:xfrm>
              <a:prstGeom prst="line">
                <a:avLst/>
              </a:prstGeom>
              <a:ln w="19050">
                <a:solidFill>
                  <a:schemeClr val="accent4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5" name="Title 2">
                <a:extLst>
                  <a:ext uri="{FF2B5EF4-FFF2-40B4-BE49-F238E27FC236}">
                    <a16:creationId xmlns:a16="http://schemas.microsoft.com/office/drawing/2014/main" id="{03ADD572-4080-4148-AD79-1E3AB6987362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636588" y="2159237"/>
                <a:ext cx="615280" cy="646331"/>
              </a:xfrm>
              <a:prstGeom prst="rect">
                <a:avLst/>
              </a:prstGeom>
            </p:spPr>
            <p:txBody>
              <a:bodyPr wrap="square" lIns="0" tIns="0" rIns="0" bIns="0" anchor="t">
                <a:spAutoFit/>
              </a:bodyPr>
              <a:lstStyle>
                <a:lvl1pPr algn="ctr" defTabSz="914400" rtl="0" eaLnBrk="1" latinLnBrk="0" hangingPunct="1"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 algn="l"/>
                <a:r>
                  <a:rPr lang="en-US" sz="4200" b="1">
                    <a:solidFill>
                      <a:schemeClr val="tx2"/>
                    </a:solidFill>
                  </a:rPr>
                  <a:t>02</a:t>
                </a:r>
              </a:p>
            </p:txBody>
          </p:sp>
        </p:grpSp>
        <p:sp>
          <p:nvSpPr>
            <p:cNvPr id="13" name="Content Placeholder 2">
              <a:extLst>
                <a:ext uri="{FF2B5EF4-FFF2-40B4-BE49-F238E27FC236}">
                  <a16:creationId xmlns:a16="http://schemas.microsoft.com/office/drawing/2014/main" id="{9AEB2CEF-FDE1-43FA-9852-878AA94FC213}"/>
                </a:ext>
              </a:extLst>
            </p:cNvPr>
            <p:cNvSpPr txBox="1">
              <a:spLocks/>
            </p:cNvSpPr>
            <p:nvPr/>
          </p:nvSpPr>
          <p:spPr>
            <a:xfrm>
              <a:off x="1781526" y="3429000"/>
              <a:ext cx="3328637" cy="776134"/>
            </a:xfrm>
            <a:prstGeom prst="rect">
              <a:avLst/>
            </a:prstGeom>
          </p:spPr>
          <p:txBody>
            <a:bodyPr vert="horz" lIns="0" tIns="0" rIns="0" bIns="0" rtlCol="0">
              <a:noAutofit/>
            </a:bodyPr>
            <a:lstStyle>
              <a:lvl1pPr marL="277200" indent="-277200" algn="l" defTabSz="457200" rtl="0" eaLnBrk="1" latinLnBrk="0" hangingPunct="1">
                <a:lnSpc>
                  <a:spcPct val="110000"/>
                </a:lnSpc>
                <a:spcBef>
                  <a:spcPts val="900"/>
                </a:spcBef>
                <a:buClr>
                  <a:schemeClr val="accent1"/>
                </a:buClr>
                <a:buSzPct val="100000"/>
                <a:buFont typeface="Arial" panose="020B0604020202020204" pitchFamily="34" charset="0"/>
                <a:buChar char="•"/>
                <a:defRPr lang="en-CA" sz="2600" b="0" kern="1200" dirty="0">
                  <a:solidFill>
                    <a:schemeClr val="tx1"/>
                  </a:solidFill>
                  <a:latin typeface="+mn-lt"/>
                  <a:ea typeface="Segoe UI Light" panose="020B0502040204020203" pitchFamily="34" charset="0"/>
                  <a:cs typeface="Segoe UI Light" panose="020B0502040204020203" pitchFamily="34" charset="0"/>
                  <a:sym typeface="MarkPro-Medium"/>
                </a:defRPr>
              </a:lvl1pPr>
              <a:lvl2pPr marL="685800" indent="-228600" algn="l" defTabSz="914400" rtl="0" eaLnBrk="1" latinLnBrk="0" hangingPunct="1">
                <a:lnSpc>
                  <a:spcPct val="110000"/>
                </a:lnSpc>
                <a:spcBef>
                  <a:spcPts val="600"/>
                </a:spcBef>
                <a:buClr>
                  <a:schemeClr val="accent1"/>
                </a:buClr>
                <a:buSzPct val="90000"/>
                <a:buFont typeface="Arial" panose="020B0604020202020204" pitchFamily="34" charset="0"/>
                <a:buChar char="•"/>
                <a:defRPr sz="2200" kern="1200">
                  <a:solidFill>
                    <a:schemeClr val="tx1"/>
                  </a:solidFill>
                  <a:latin typeface="+mn-lt"/>
                  <a:ea typeface="Segoe UI Light" panose="020B0502040204020203" pitchFamily="34" charset="0"/>
                  <a:cs typeface="Segoe UI Light" panose="020B0502040204020203" pitchFamily="34" charset="0"/>
                </a:defRPr>
              </a:lvl2pPr>
              <a:lvl3pPr marL="1143000" indent="-228600" algn="l" defTabSz="914400" rtl="0" eaLnBrk="1" latinLnBrk="0" hangingPunct="1">
                <a:lnSpc>
                  <a:spcPct val="110000"/>
                </a:lnSpc>
                <a:spcBef>
                  <a:spcPts val="600"/>
                </a:spcBef>
                <a:buClr>
                  <a:schemeClr val="accent1"/>
                </a:buClr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Segoe UI Light" panose="020B0502040204020203" pitchFamily="34" charset="0"/>
                  <a:cs typeface="Segoe UI Light" panose="020B0502040204020203" pitchFamily="34" charset="0"/>
                </a:defRPr>
              </a:lvl3pPr>
              <a:lvl4pPr marL="1600200" indent="-228600" algn="l" defTabSz="914400" rtl="0" eaLnBrk="1" latinLnBrk="0" hangingPunct="1">
                <a:lnSpc>
                  <a:spcPct val="110000"/>
                </a:lnSpc>
                <a:spcBef>
                  <a:spcPts val="600"/>
                </a:spcBef>
                <a:buClr>
                  <a:schemeClr val="accent1"/>
                </a:buClr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Segoe UI Light" panose="020B0502040204020203" pitchFamily="34" charset="0"/>
                  <a:cs typeface="Segoe UI Light" panose="020B0502040204020203" pitchFamily="34" charset="0"/>
                </a:defRPr>
              </a:lvl4pPr>
              <a:lvl5pPr marL="2057400" indent="-228600" algn="l" defTabSz="914400" rtl="0" eaLnBrk="1" latinLnBrk="0" hangingPunct="1">
                <a:lnSpc>
                  <a:spcPct val="110000"/>
                </a:lnSpc>
                <a:spcBef>
                  <a:spcPts val="600"/>
                </a:spcBef>
                <a:buClr>
                  <a:schemeClr val="accent1"/>
                </a:buClr>
                <a:buFont typeface="Arial" panose="020B0604020202020204" pitchFamily="34" charset="0"/>
                <a:buChar char="•"/>
                <a:defRPr sz="1600" kern="1200">
                  <a:solidFill>
                    <a:schemeClr val="tx1"/>
                  </a:solidFill>
                  <a:latin typeface="+mn-lt"/>
                  <a:ea typeface="Segoe UI Light" panose="020B0502040204020203" pitchFamily="34" charset="0"/>
                  <a:cs typeface="Segoe UI Light" panose="020B0502040204020203" pitchFamily="34" charset="0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spcBef>
                  <a:spcPts val="600"/>
                </a:spcBef>
                <a:buNone/>
              </a:pPr>
              <a:r>
                <a:rPr lang="fr-CA" sz="1600" b="1" dirty="0">
                  <a:latin typeface="+mj-lt"/>
                </a:rPr>
                <a:t>Combattre les mythes et les fausses idées</a:t>
              </a:r>
            </a:p>
            <a:p>
              <a:pPr marL="0" indent="0">
                <a:buNone/>
              </a:pPr>
              <a:r>
                <a:rPr lang="fr-CA" sz="1200" dirty="0"/>
                <a:t>Les Autochtones travaillent, paient des impôts et sont propriétaires d’entreprises. </a:t>
              </a:r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82791CA6-7D39-4744-BA79-9301DA5A757E}"/>
              </a:ext>
            </a:extLst>
          </p:cNvPr>
          <p:cNvGrpSpPr/>
          <p:nvPr/>
        </p:nvGrpSpPr>
        <p:grpSpPr>
          <a:xfrm>
            <a:off x="636588" y="4872453"/>
            <a:ext cx="5163319" cy="776134"/>
            <a:chOff x="636588" y="4725144"/>
            <a:chExt cx="4473575" cy="776134"/>
          </a:xfrm>
        </p:grpSpPr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id="{E41ADFCB-6B7C-45A2-9C40-B33E5E9F68FF}"/>
                </a:ext>
              </a:extLst>
            </p:cNvPr>
            <p:cNvGrpSpPr/>
            <p:nvPr/>
          </p:nvGrpSpPr>
          <p:grpSpPr>
            <a:xfrm>
              <a:off x="636588" y="4747451"/>
              <a:ext cx="804369" cy="731520"/>
              <a:chOff x="636588" y="2116642"/>
              <a:chExt cx="804369" cy="731520"/>
            </a:xfrm>
          </p:grpSpPr>
          <p:cxnSp>
            <p:nvCxnSpPr>
              <p:cNvPr id="19" name="Straight Connector 18">
                <a:extLst>
                  <a:ext uri="{FF2B5EF4-FFF2-40B4-BE49-F238E27FC236}">
                    <a16:creationId xmlns:a16="http://schemas.microsoft.com/office/drawing/2014/main" id="{1A951070-4BEE-490C-BEF7-6D55CEE7C175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440957" y="2116642"/>
                <a:ext cx="0" cy="731520"/>
              </a:xfrm>
              <a:prstGeom prst="line">
                <a:avLst/>
              </a:prstGeom>
              <a:ln w="19050">
                <a:solidFill>
                  <a:schemeClr val="accent4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0" name="Title 2">
                <a:extLst>
                  <a:ext uri="{FF2B5EF4-FFF2-40B4-BE49-F238E27FC236}">
                    <a16:creationId xmlns:a16="http://schemas.microsoft.com/office/drawing/2014/main" id="{A13AB1A8-6A0D-4514-B644-DA93FE2D4BA8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636588" y="2159237"/>
                <a:ext cx="615280" cy="646331"/>
              </a:xfrm>
              <a:prstGeom prst="rect">
                <a:avLst/>
              </a:prstGeom>
            </p:spPr>
            <p:txBody>
              <a:bodyPr wrap="square" lIns="0" tIns="0" rIns="0" bIns="0" anchor="t">
                <a:spAutoFit/>
              </a:bodyPr>
              <a:lstStyle>
                <a:lvl1pPr algn="ctr" defTabSz="914400" rtl="0" eaLnBrk="1" latinLnBrk="0" hangingPunct="1"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 algn="l"/>
                <a:r>
                  <a:rPr lang="en-US" sz="4200" b="1">
                    <a:solidFill>
                      <a:schemeClr val="tx2"/>
                    </a:solidFill>
                  </a:rPr>
                  <a:t>03</a:t>
                </a:r>
              </a:p>
            </p:txBody>
          </p:sp>
        </p:grpSp>
        <p:sp>
          <p:nvSpPr>
            <p:cNvPr id="18" name="Content Placeholder 2">
              <a:extLst>
                <a:ext uri="{FF2B5EF4-FFF2-40B4-BE49-F238E27FC236}">
                  <a16:creationId xmlns:a16="http://schemas.microsoft.com/office/drawing/2014/main" id="{B197876F-8852-43A2-BEF8-FBFD13EB9306}"/>
                </a:ext>
              </a:extLst>
            </p:cNvPr>
            <p:cNvSpPr txBox="1">
              <a:spLocks/>
            </p:cNvSpPr>
            <p:nvPr/>
          </p:nvSpPr>
          <p:spPr>
            <a:xfrm>
              <a:off x="1781526" y="4725144"/>
              <a:ext cx="3328637" cy="776134"/>
            </a:xfrm>
            <a:prstGeom prst="rect">
              <a:avLst/>
            </a:prstGeom>
          </p:spPr>
          <p:txBody>
            <a:bodyPr vert="horz" lIns="0" tIns="0" rIns="0" bIns="0" rtlCol="0">
              <a:noAutofit/>
            </a:bodyPr>
            <a:lstStyle>
              <a:lvl1pPr marL="277200" indent="-277200" algn="l" defTabSz="457200" rtl="0" eaLnBrk="1" latinLnBrk="0" hangingPunct="1">
                <a:lnSpc>
                  <a:spcPct val="110000"/>
                </a:lnSpc>
                <a:spcBef>
                  <a:spcPts val="900"/>
                </a:spcBef>
                <a:buClr>
                  <a:schemeClr val="accent1"/>
                </a:buClr>
                <a:buSzPct val="100000"/>
                <a:buFont typeface="Arial" panose="020B0604020202020204" pitchFamily="34" charset="0"/>
                <a:buChar char="•"/>
                <a:defRPr lang="en-CA" sz="2600" b="0" kern="1200" dirty="0">
                  <a:solidFill>
                    <a:schemeClr val="tx1"/>
                  </a:solidFill>
                  <a:latin typeface="+mn-lt"/>
                  <a:ea typeface="Segoe UI Light" panose="020B0502040204020203" pitchFamily="34" charset="0"/>
                  <a:cs typeface="Segoe UI Light" panose="020B0502040204020203" pitchFamily="34" charset="0"/>
                  <a:sym typeface="MarkPro-Medium"/>
                </a:defRPr>
              </a:lvl1pPr>
              <a:lvl2pPr marL="685800" indent="-228600" algn="l" defTabSz="914400" rtl="0" eaLnBrk="1" latinLnBrk="0" hangingPunct="1">
                <a:lnSpc>
                  <a:spcPct val="110000"/>
                </a:lnSpc>
                <a:spcBef>
                  <a:spcPts val="600"/>
                </a:spcBef>
                <a:buClr>
                  <a:schemeClr val="accent1"/>
                </a:buClr>
                <a:buSzPct val="90000"/>
                <a:buFont typeface="Arial" panose="020B0604020202020204" pitchFamily="34" charset="0"/>
                <a:buChar char="•"/>
                <a:defRPr sz="2200" kern="1200">
                  <a:solidFill>
                    <a:schemeClr val="tx1"/>
                  </a:solidFill>
                  <a:latin typeface="+mn-lt"/>
                  <a:ea typeface="Segoe UI Light" panose="020B0502040204020203" pitchFamily="34" charset="0"/>
                  <a:cs typeface="Segoe UI Light" panose="020B0502040204020203" pitchFamily="34" charset="0"/>
                </a:defRPr>
              </a:lvl2pPr>
              <a:lvl3pPr marL="1143000" indent="-228600" algn="l" defTabSz="914400" rtl="0" eaLnBrk="1" latinLnBrk="0" hangingPunct="1">
                <a:lnSpc>
                  <a:spcPct val="110000"/>
                </a:lnSpc>
                <a:spcBef>
                  <a:spcPts val="600"/>
                </a:spcBef>
                <a:buClr>
                  <a:schemeClr val="accent1"/>
                </a:buClr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Segoe UI Light" panose="020B0502040204020203" pitchFamily="34" charset="0"/>
                  <a:cs typeface="Segoe UI Light" panose="020B0502040204020203" pitchFamily="34" charset="0"/>
                </a:defRPr>
              </a:lvl3pPr>
              <a:lvl4pPr marL="1600200" indent="-228600" algn="l" defTabSz="914400" rtl="0" eaLnBrk="1" latinLnBrk="0" hangingPunct="1">
                <a:lnSpc>
                  <a:spcPct val="110000"/>
                </a:lnSpc>
                <a:spcBef>
                  <a:spcPts val="600"/>
                </a:spcBef>
                <a:buClr>
                  <a:schemeClr val="accent1"/>
                </a:buClr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Segoe UI Light" panose="020B0502040204020203" pitchFamily="34" charset="0"/>
                  <a:cs typeface="Segoe UI Light" panose="020B0502040204020203" pitchFamily="34" charset="0"/>
                </a:defRPr>
              </a:lvl4pPr>
              <a:lvl5pPr marL="2057400" indent="-228600" algn="l" defTabSz="914400" rtl="0" eaLnBrk="1" latinLnBrk="0" hangingPunct="1">
                <a:lnSpc>
                  <a:spcPct val="110000"/>
                </a:lnSpc>
                <a:spcBef>
                  <a:spcPts val="600"/>
                </a:spcBef>
                <a:buClr>
                  <a:schemeClr val="accent1"/>
                </a:buClr>
                <a:buFont typeface="Arial" panose="020B0604020202020204" pitchFamily="34" charset="0"/>
                <a:buChar char="•"/>
                <a:defRPr sz="1600" kern="1200">
                  <a:solidFill>
                    <a:schemeClr val="tx1"/>
                  </a:solidFill>
                  <a:latin typeface="+mn-lt"/>
                  <a:ea typeface="Segoe UI Light" panose="020B0502040204020203" pitchFamily="34" charset="0"/>
                  <a:cs typeface="Segoe UI Light" panose="020B0502040204020203" pitchFamily="34" charset="0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spcBef>
                  <a:spcPts val="600"/>
                </a:spcBef>
                <a:buNone/>
              </a:pPr>
              <a:r>
                <a:rPr lang="fr-CA" sz="1600" b="1" dirty="0">
                  <a:latin typeface="+mj-lt"/>
                </a:rPr>
                <a:t>Soutenir nos clients</a:t>
              </a:r>
            </a:p>
            <a:p>
              <a:pPr marL="0" indent="0">
                <a:spcBef>
                  <a:spcPts val="600"/>
                </a:spcBef>
                <a:buNone/>
              </a:pPr>
              <a:r>
                <a:rPr lang="fr-CA" sz="1200" dirty="0"/>
                <a:t>MNP </a:t>
              </a:r>
            </a:p>
          </p:txBody>
        </p:sp>
      </p:grpSp>
      <p:pic>
        <p:nvPicPr>
          <p:cNvPr id="22" name="Picture Placeholder 5" descr="Diagram&#10;&#10;Description automatically generated">
            <a:extLst>
              <a:ext uri="{FF2B5EF4-FFF2-40B4-BE49-F238E27FC236}">
                <a16:creationId xmlns:a16="http://schemas.microsoft.com/office/drawing/2014/main" id="{D5663A2F-5BB4-0B53-ED9C-65ED0B91F016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7" r="527"/>
          <a:stretch/>
        </p:blipFill>
        <p:spPr>
          <a:xfrm>
            <a:off x="6948488" y="0"/>
            <a:ext cx="5243512" cy="6858000"/>
          </a:xfrm>
        </p:spPr>
      </p:pic>
    </p:spTree>
    <p:extLst>
      <p:ext uri="{BB962C8B-B14F-4D97-AF65-F5344CB8AC3E}">
        <p14:creationId xmlns:p14="http://schemas.microsoft.com/office/powerpoint/2010/main" val="31724885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F04E38-A9FA-4C68-8353-C605E0C762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6588" y="644272"/>
            <a:ext cx="5526087" cy="553998"/>
          </a:xfrm>
        </p:spPr>
        <p:txBody>
          <a:bodyPr/>
          <a:lstStyle/>
          <a:p>
            <a:r>
              <a:rPr lang="fr-CA" dirty="0"/>
              <a:t>Au sujet du rapport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AD7F376-7FD4-4D6F-97B2-213C742CE08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4D1A82-BAD5-4898-8C77-C821410AB1EA}" type="slidenum">
              <a:rPr lang="en-CA" smtClean="0"/>
              <a:pPr/>
              <a:t>13</a:t>
            </a:fld>
            <a:endParaRPr lang="en-CA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C55F08C8-F957-4815-B839-596CCD39A9EC}"/>
              </a:ext>
            </a:extLst>
          </p:cNvPr>
          <p:cNvGrpSpPr/>
          <p:nvPr/>
        </p:nvGrpSpPr>
        <p:grpSpPr>
          <a:xfrm>
            <a:off x="636588" y="2407783"/>
            <a:ext cx="5163319" cy="776134"/>
            <a:chOff x="636588" y="2133494"/>
            <a:chExt cx="4473575" cy="776134"/>
          </a:xfrm>
        </p:grpSpPr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876D9FA4-4647-4885-8222-4CDC6D88FF6E}"/>
                </a:ext>
              </a:extLst>
            </p:cNvPr>
            <p:cNvGrpSpPr/>
            <p:nvPr/>
          </p:nvGrpSpPr>
          <p:grpSpPr>
            <a:xfrm>
              <a:off x="636588" y="2155801"/>
              <a:ext cx="804369" cy="731520"/>
              <a:chOff x="636588" y="2116642"/>
              <a:chExt cx="804369" cy="731520"/>
            </a:xfrm>
          </p:grpSpPr>
          <p:cxnSp>
            <p:nvCxnSpPr>
              <p:cNvPr id="9" name="Straight Connector 8">
                <a:extLst>
                  <a:ext uri="{FF2B5EF4-FFF2-40B4-BE49-F238E27FC236}">
                    <a16:creationId xmlns:a16="http://schemas.microsoft.com/office/drawing/2014/main" id="{8E32C022-7502-4BAC-8619-83483169DC82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440957" y="2116642"/>
                <a:ext cx="0" cy="731520"/>
              </a:xfrm>
              <a:prstGeom prst="line">
                <a:avLst/>
              </a:prstGeom>
              <a:ln w="19050">
                <a:solidFill>
                  <a:schemeClr val="accent4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0" name="Title 2">
                <a:extLst>
                  <a:ext uri="{FF2B5EF4-FFF2-40B4-BE49-F238E27FC236}">
                    <a16:creationId xmlns:a16="http://schemas.microsoft.com/office/drawing/2014/main" id="{C2DC9101-8E14-400E-B358-13626C8B0531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636588" y="2159237"/>
                <a:ext cx="615280" cy="646331"/>
              </a:xfrm>
              <a:prstGeom prst="rect">
                <a:avLst/>
              </a:prstGeom>
            </p:spPr>
            <p:txBody>
              <a:bodyPr wrap="square" lIns="0" tIns="0" rIns="0" bIns="0" anchor="t">
                <a:spAutoFit/>
              </a:bodyPr>
              <a:lstStyle>
                <a:lvl1pPr algn="ctr" defTabSz="914400" rtl="0" eaLnBrk="1" latinLnBrk="0" hangingPunct="1"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 algn="l"/>
                <a:r>
                  <a:rPr lang="en-US" sz="4200" b="1">
                    <a:solidFill>
                      <a:schemeClr val="tx2"/>
                    </a:solidFill>
                  </a:rPr>
                  <a:t>01</a:t>
                </a:r>
              </a:p>
            </p:txBody>
          </p:sp>
        </p:grpSp>
        <p:sp>
          <p:nvSpPr>
            <p:cNvPr id="8" name="Content Placeholder 2">
              <a:extLst>
                <a:ext uri="{FF2B5EF4-FFF2-40B4-BE49-F238E27FC236}">
                  <a16:creationId xmlns:a16="http://schemas.microsoft.com/office/drawing/2014/main" id="{D01A3B2A-7418-4D49-AE08-38E27E0E014D}"/>
                </a:ext>
              </a:extLst>
            </p:cNvPr>
            <p:cNvSpPr txBox="1">
              <a:spLocks/>
            </p:cNvSpPr>
            <p:nvPr/>
          </p:nvSpPr>
          <p:spPr>
            <a:xfrm>
              <a:off x="1781526" y="2133494"/>
              <a:ext cx="3328637" cy="776134"/>
            </a:xfrm>
            <a:prstGeom prst="rect">
              <a:avLst/>
            </a:prstGeom>
          </p:spPr>
          <p:txBody>
            <a:bodyPr vert="horz" lIns="0" tIns="0" rIns="0" bIns="0" rtlCol="0">
              <a:noAutofit/>
            </a:bodyPr>
            <a:lstStyle>
              <a:lvl1pPr marL="277200" indent="-277200" algn="l" defTabSz="457200" rtl="0" eaLnBrk="1" latinLnBrk="0" hangingPunct="1">
                <a:lnSpc>
                  <a:spcPct val="110000"/>
                </a:lnSpc>
                <a:spcBef>
                  <a:spcPts val="900"/>
                </a:spcBef>
                <a:buClr>
                  <a:schemeClr val="accent1"/>
                </a:buClr>
                <a:buSzPct val="100000"/>
                <a:buFont typeface="Arial" panose="020B0604020202020204" pitchFamily="34" charset="0"/>
                <a:buChar char="•"/>
                <a:defRPr lang="en-CA" sz="2600" b="0" kern="1200" dirty="0">
                  <a:solidFill>
                    <a:schemeClr val="tx1"/>
                  </a:solidFill>
                  <a:latin typeface="+mn-lt"/>
                  <a:ea typeface="Segoe UI Light" panose="020B0502040204020203" pitchFamily="34" charset="0"/>
                  <a:cs typeface="Segoe UI Light" panose="020B0502040204020203" pitchFamily="34" charset="0"/>
                  <a:sym typeface="MarkPro-Medium"/>
                </a:defRPr>
              </a:lvl1pPr>
              <a:lvl2pPr marL="685800" indent="-228600" algn="l" defTabSz="914400" rtl="0" eaLnBrk="1" latinLnBrk="0" hangingPunct="1">
                <a:lnSpc>
                  <a:spcPct val="110000"/>
                </a:lnSpc>
                <a:spcBef>
                  <a:spcPts val="600"/>
                </a:spcBef>
                <a:buClr>
                  <a:schemeClr val="accent1"/>
                </a:buClr>
                <a:buSzPct val="90000"/>
                <a:buFont typeface="Arial" panose="020B0604020202020204" pitchFamily="34" charset="0"/>
                <a:buChar char="•"/>
                <a:defRPr sz="2200" kern="1200">
                  <a:solidFill>
                    <a:schemeClr val="tx1"/>
                  </a:solidFill>
                  <a:latin typeface="+mn-lt"/>
                  <a:ea typeface="Segoe UI Light" panose="020B0502040204020203" pitchFamily="34" charset="0"/>
                  <a:cs typeface="Segoe UI Light" panose="020B0502040204020203" pitchFamily="34" charset="0"/>
                </a:defRPr>
              </a:lvl2pPr>
              <a:lvl3pPr marL="1143000" indent="-228600" algn="l" defTabSz="914400" rtl="0" eaLnBrk="1" latinLnBrk="0" hangingPunct="1">
                <a:lnSpc>
                  <a:spcPct val="110000"/>
                </a:lnSpc>
                <a:spcBef>
                  <a:spcPts val="600"/>
                </a:spcBef>
                <a:buClr>
                  <a:schemeClr val="accent1"/>
                </a:buClr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Segoe UI Light" panose="020B0502040204020203" pitchFamily="34" charset="0"/>
                  <a:cs typeface="Segoe UI Light" panose="020B0502040204020203" pitchFamily="34" charset="0"/>
                </a:defRPr>
              </a:lvl3pPr>
              <a:lvl4pPr marL="1600200" indent="-228600" algn="l" defTabSz="914400" rtl="0" eaLnBrk="1" latinLnBrk="0" hangingPunct="1">
                <a:lnSpc>
                  <a:spcPct val="110000"/>
                </a:lnSpc>
                <a:spcBef>
                  <a:spcPts val="600"/>
                </a:spcBef>
                <a:buClr>
                  <a:schemeClr val="accent1"/>
                </a:buClr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Segoe UI Light" panose="020B0502040204020203" pitchFamily="34" charset="0"/>
                  <a:cs typeface="Segoe UI Light" panose="020B0502040204020203" pitchFamily="34" charset="0"/>
                </a:defRPr>
              </a:lvl4pPr>
              <a:lvl5pPr marL="2057400" indent="-228600" algn="l" defTabSz="914400" rtl="0" eaLnBrk="1" latinLnBrk="0" hangingPunct="1">
                <a:lnSpc>
                  <a:spcPct val="110000"/>
                </a:lnSpc>
                <a:spcBef>
                  <a:spcPts val="600"/>
                </a:spcBef>
                <a:buClr>
                  <a:schemeClr val="accent1"/>
                </a:buClr>
                <a:buFont typeface="Arial" panose="020B0604020202020204" pitchFamily="34" charset="0"/>
                <a:buChar char="•"/>
                <a:defRPr sz="1600" kern="1200">
                  <a:solidFill>
                    <a:schemeClr val="tx1"/>
                  </a:solidFill>
                  <a:latin typeface="+mn-lt"/>
                  <a:ea typeface="Segoe UI Light" panose="020B0502040204020203" pitchFamily="34" charset="0"/>
                  <a:cs typeface="Segoe UI Light" panose="020B0502040204020203" pitchFamily="34" charset="0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spcBef>
                  <a:spcPts val="600"/>
                </a:spcBef>
                <a:buNone/>
              </a:pPr>
              <a:r>
                <a:rPr lang="fr-CA" sz="1600" b="1" dirty="0">
                  <a:latin typeface="+mj-lt"/>
                </a:rPr>
                <a:t>Établir un cadre de référence</a:t>
              </a:r>
            </a:p>
            <a:p>
              <a:pPr marL="0" indent="0">
                <a:buNone/>
              </a:pPr>
              <a:r>
                <a:rPr lang="fr-CA" sz="1200" dirty="0"/>
                <a:t>Définir la contribution actuelle de l’industrie de la bière artisanale au Canada. </a:t>
              </a:r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70728842-305B-483B-B93E-CB6F6EA70459}"/>
              </a:ext>
            </a:extLst>
          </p:cNvPr>
          <p:cNvGrpSpPr/>
          <p:nvPr/>
        </p:nvGrpSpPr>
        <p:grpSpPr>
          <a:xfrm>
            <a:off x="636588" y="3640118"/>
            <a:ext cx="5163319" cy="776134"/>
            <a:chOff x="636588" y="3429000"/>
            <a:chExt cx="4473575" cy="776134"/>
          </a:xfrm>
        </p:grpSpPr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B91F7426-4DCE-4030-9998-449F0F674860}"/>
                </a:ext>
              </a:extLst>
            </p:cNvPr>
            <p:cNvGrpSpPr/>
            <p:nvPr/>
          </p:nvGrpSpPr>
          <p:grpSpPr>
            <a:xfrm>
              <a:off x="636588" y="3451307"/>
              <a:ext cx="804369" cy="731520"/>
              <a:chOff x="636588" y="2116642"/>
              <a:chExt cx="804369" cy="731520"/>
            </a:xfrm>
          </p:grpSpPr>
          <p:cxnSp>
            <p:nvCxnSpPr>
              <p:cNvPr id="14" name="Straight Connector 13">
                <a:extLst>
                  <a:ext uri="{FF2B5EF4-FFF2-40B4-BE49-F238E27FC236}">
                    <a16:creationId xmlns:a16="http://schemas.microsoft.com/office/drawing/2014/main" id="{57157338-DE6F-4E99-AF19-39EB03484E04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440957" y="2116642"/>
                <a:ext cx="0" cy="731520"/>
              </a:xfrm>
              <a:prstGeom prst="line">
                <a:avLst/>
              </a:prstGeom>
              <a:ln w="19050">
                <a:solidFill>
                  <a:schemeClr val="accent4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5" name="Title 2">
                <a:extLst>
                  <a:ext uri="{FF2B5EF4-FFF2-40B4-BE49-F238E27FC236}">
                    <a16:creationId xmlns:a16="http://schemas.microsoft.com/office/drawing/2014/main" id="{03ADD572-4080-4148-AD79-1E3AB6987362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636588" y="2159237"/>
                <a:ext cx="615280" cy="646331"/>
              </a:xfrm>
              <a:prstGeom prst="rect">
                <a:avLst/>
              </a:prstGeom>
            </p:spPr>
            <p:txBody>
              <a:bodyPr wrap="square" lIns="0" tIns="0" rIns="0" bIns="0" anchor="t">
                <a:spAutoFit/>
              </a:bodyPr>
              <a:lstStyle>
                <a:lvl1pPr algn="ctr" defTabSz="914400" rtl="0" eaLnBrk="1" latinLnBrk="0" hangingPunct="1"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 algn="l"/>
                <a:r>
                  <a:rPr lang="en-US" sz="4200" b="1">
                    <a:solidFill>
                      <a:schemeClr val="tx2"/>
                    </a:solidFill>
                  </a:rPr>
                  <a:t>02</a:t>
                </a:r>
              </a:p>
            </p:txBody>
          </p:sp>
        </p:grpSp>
        <p:sp>
          <p:nvSpPr>
            <p:cNvPr id="13" name="Content Placeholder 2">
              <a:extLst>
                <a:ext uri="{FF2B5EF4-FFF2-40B4-BE49-F238E27FC236}">
                  <a16:creationId xmlns:a16="http://schemas.microsoft.com/office/drawing/2014/main" id="{9AEB2CEF-FDE1-43FA-9852-878AA94FC213}"/>
                </a:ext>
              </a:extLst>
            </p:cNvPr>
            <p:cNvSpPr txBox="1">
              <a:spLocks/>
            </p:cNvSpPr>
            <p:nvPr/>
          </p:nvSpPr>
          <p:spPr>
            <a:xfrm>
              <a:off x="1781526" y="3429000"/>
              <a:ext cx="3328637" cy="776134"/>
            </a:xfrm>
            <a:prstGeom prst="rect">
              <a:avLst/>
            </a:prstGeom>
          </p:spPr>
          <p:txBody>
            <a:bodyPr vert="horz" lIns="0" tIns="0" rIns="0" bIns="0" rtlCol="0">
              <a:noAutofit/>
            </a:bodyPr>
            <a:lstStyle>
              <a:lvl1pPr marL="277200" indent="-277200" algn="l" defTabSz="457200" rtl="0" eaLnBrk="1" latinLnBrk="0" hangingPunct="1">
                <a:lnSpc>
                  <a:spcPct val="110000"/>
                </a:lnSpc>
                <a:spcBef>
                  <a:spcPts val="900"/>
                </a:spcBef>
                <a:buClr>
                  <a:schemeClr val="accent1"/>
                </a:buClr>
                <a:buSzPct val="100000"/>
                <a:buFont typeface="Arial" panose="020B0604020202020204" pitchFamily="34" charset="0"/>
                <a:buChar char="•"/>
                <a:defRPr lang="en-CA" sz="2600" b="0" kern="1200" dirty="0">
                  <a:solidFill>
                    <a:schemeClr val="tx1"/>
                  </a:solidFill>
                  <a:latin typeface="+mn-lt"/>
                  <a:ea typeface="Segoe UI Light" panose="020B0502040204020203" pitchFamily="34" charset="0"/>
                  <a:cs typeface="Segoe UI Light" panose="020B0502040204020203" pitchFamily="34" charset="0"/>
                  <a:sym typeface="MarkPro-Medium"/>
                </a:defRPr>
              </a:lvl1pPr>
              <a:lvl2pPr marL="685800" indent="-228600" algn="l" defTabSz="914400" rtl="0" eaLnBrk="1" latinLnBrk="0" hangingPunct="1">
                <a:lnSpc>
                  <a:spcPct val="110000"/>
                </a:lnSpc>
                <a:spcBef>
                  <a:spcPts val="600"/>
                </a:spcBef>
                <a:buClr>
                  <a:schemeClr val="accent1"/>
                </a:buClr>
                <a:buSzPct val="90000"/>
                <a:buFont typeface="Arial" panose="020B0604020202020204" pitchFamily="34" charset="0"/>
                <a:buChar char="•"/>
                <a:defRPr sz="2200" kern="1200">
                  <a:solidFill>
                    <a:schemeClr val="tx1"/>
                  </a:solidFill>
                  <a:latin typeface="+mn-lt"/>
                  <a:ea typeface="Segoe UI Light" panose="020B0502040204020203" pitchFamily="34" charset="0"/>
                  <a:cs typeface="Segoe UI Light" panose="020B0502040204020203" pitchFamily="34" charset="0"/>
                </a:defRPr>
              </a:lvl2pPr>
              <a:lvl3pPr marL="1143000" indent="-228600" algn="l" defTabSz="914400" rtl="0" eaLnBrk="1" latinLnBrk="0" hangingPunct="1">
                <a:lnSpc>
                  <a:spcPct val="110000"/>
                </a:lnSpc>
                <a:spcBef>
                  <a:spcPts val="600"/>
                </a:spcBef>
                <a:buClr>
                  <a:schemeClr val="accent1"/>
                </a:buClr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Segoe UI Light" panose="020B0502040204020203" pitchFamily="34" charset="0"/>
                  <a:cs typeface="Segoe UI Light" panose="020B0502040204020203" pitchFamily="34" charset="0"/>
                </a:defRPr>
              </a:lvl3pPr>
              <a:lvl4pPr marL="1600200" indent="-228600" algn="l" defTabSz="914400" rtl="0" eaLnBrk="1" latinLnBrk="0" hangingPunct="1">
                <a:lnSpc>
                  <a:spcPct val="110000"/>
                </a:lnSpc>
                <a:spcBef>
                  <a:spcPts val="600"/>
                </a:spcBef>
                <a:buClr>
                  <a:schemeClr val="accent1"/>
                </a:buClr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Segoe UI Light" panose="020B0502040204020203" pitchFamily="34" charset="0"/>
                  <a:cs typeface="Segoe UI Light" panose="020B0502040204020203" pitchFamily="34" charset="0"/>
                </a:defRPr>
              </a:lvl4pPr>
              <a:lvl5pPr marL="2057400" indent="-228600" algn="l" defTabSz="914400" rtl="0" eaLnBrk="1" latinLnBrk="0" hangingPunct="1">
                <a:lnSpc>
                  <a:spcPct val="110000"/>
                </a:lnSpc>
                <a:spcBef>
                  <a:spcPts val="600"/>
                </a:spcBef>
                <a:buClr>
                  <a:schemeClr val="accent1"/>
                </a:buClr>
                <a:buFont typeface="Arial" panose="020B0604020202020204" pitchFamily="34" charset="0"/>
                <a:buChar char="•"/>
                <a:defRPr sz="1600" kern="1200">
                  <a:solidFill>
                    <a:schemeClr val="tx1"/>
                  </a:solidFill>
                  <a:latin typeface="+mn-lt"/>
                  <a:ea typeface="Segoe UI Light" panose="020B0502040204020203" pitchFamily="34" charset="0"/>
                  <a:cs typeface="Segoe UI Light" panose="020B0502040204020203" pitchFamily="34" charset="0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spcBef>
                  <a:spcPts val="600"/>
                </a:spcBef>
                <a:buNone/>
              </a:pPr>
              <a:r>
                <a:rPr lang="fr-CA" sz="1600" b="1" dirty="0">
                  <a:latin typeface="+mj-lt"/>
                </a:rPr>
                <a:t>Estimer le potentiel</a:t>
              </a:r>
            </a:p>
            <a:p>
              <a:pPr marL="0" indent="0">
                <a:buNone/>
              </a:pPr>
              <a:r>
                <a:rPr lang="fr-CA" sz="1200" dirty="0"/>
                <a:t>Estimer l’impact potentiel des changements fiscaux apportés.</a:t>
              </a:r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82791CA6-7D39-4744-BA79-9301DA5A757E}"/>
              </a:ext>
            </a:extLst>
          </p:cNvPr>
          <p:cNvGrpSpPr/>
          <p:nvPr/>
        </p:nvGrpSpPr>
        <p:grpSpPr>
          <a:xfrm>
            <a:off x="636588" y="4872453"/>
            <a:ext cx="5163319" cy="776134"/>
            <a:chOff x="636588" y="4725144"/>
            <a:chExt cx="4473575" cy="776134"/>
          </a:xfrm>
        </p:grpSpPr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id="{E41ADFCB-6B7C-45A2-9C40-B33E5E9F68FF}"/>
                </a:ext>
              </a:extLst>
            </p:cNvPr>
            <p:cNvGrpSpPr/>
            <p:nvPr/>
          </p:nvGrpSpPr>
          <p:grpSpPr>
            <a:xfrm>
              <a:off x="636588" y="4747451"/>
              <a:ext cx="804369" cy="731520"/>
              <a:chOff x="636588" y="2116642"/>
              <a:chExt cx="804369" cy="731520"/>
            </a:xfrm>
          </p:grpSpPr>
          <p:cxnSp>
            <p:nvCxnSpPr>
              <p:cNvPr id="19" name="Straight Connector 18">
                <a:extLst>
                  <a:ext uri="{FF2B5EF4-FFF2-40B4-BE49-F238E27FC236}">
                    <a16:creationId xmlns:a16="http://schemas.microsoft.com/office/drawing/2014/main" id="{1A951070-4BEE-490C-BEF7-6D55CEE7C175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440957" y="2116642"/>
                <a:ext cx="0" cy="731520"/>
              </a:xfrm>
              <a:prstGeom prst="line">
                <a:avLst/>
              </a:prstGeom>
              <a:ln w="19050">
                <a:solidFill>
                  <a:schemeClr val="accent4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0" name="Title 2">
                <a:extLst>
                  <a:ext uri="{FF2B5EF4-FFF2-40B4-BE49-F238E27FC236}">
                    <a16:creationId xmlns:a16="http://schemas.microsoft.com/office/drawing/2014/main" id="{A13AB1A8-6A0D-4514-B644-DA93FE2D4BA8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636588" y="2159237"/>
                <a:ext cx="615280" cy="646331"/>
              </a:xfrm>
              <a:prstGeom prst="rect">
                <a:avLst/>
              </a:prstGeom>
            </p:spPr>
            <p:txBody>
              <a:bodyPr wrap="square" lIns="0" tIns="0" rIns="0" bIns="0" anchor="t">
                <a:spAutoFit/>
              </a:bodyPr>
              <a:lstStyle>
                <a:lvl1pPr algn="ctr" defTabSz="914400" rtl="0" eaLnBrk="1" latinLnBrk="0" hangingPunct="1"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 algn="l"/>
                <a:r>
                  <a:rPr lang="en-US" sz="4200" b="1">
                    <a:solidFill>
                      <a:schemeClr val="tx2"/>
                    </a:solidFill>
                  </a:rPr>
                  <a:t>03</a:t>
                </a:r>
              </a:p>
            </p:txBody>
          </p:sp>
        </p:grpSp>
        <p:sp>
          <p:nvSpPr>
            <p:cNvPr id="18" name="Content Placeholder 2">
              <a:extLst>
                <a:ext uri="{FF2B5EF4-FFF2-40B4-BE49-F238E27FC236}">
                  <a16:creationId xmlns:a16="http://schemas.microsoft.com/office/drawing/2014/main" id="{B197876F-8852-43A2-BEF8-FBFD13EB9306}"/>
                </a:ext>
              </a:extLst>
            </p:cNvPr>
            <p:cNvSpPr txBox="1">
              <a:spLocks/>
            </p:cNvSpPr>
            <p:nvPr/>
          </p:nvSpPr>
          <p:spPr>
            <a:xfrm>
              <a:off x="1781526" y="4725144"/>
              <a:ext cx="3328637" cy="776134"/>
            </a:xfrm>
            <a:prstGeom prst="rect">
              <a:avLst/>
            </a:prstGeom>
          </p:spPr>
          <p:txBody>
            <a:bodyPr vert="horz" lIns="0" tIns="0" rIns="0" bIns="0" rtlCol="0">
              <a:noAutofit/>
            </a:bodyPr>
            <a:lstStyle>
              <a:lvl1pPr marL="277200" indent="-277200" algn="l" defTabSz="457200" rtl="0" eaLnBrk="1" latinLnBrk="0" hangingPunct="1">
                <a:lnSpc>
                  <a:spcPct val="110000"/>
                </a:lnSpc>
                <a:spcBef>
                  <a:spcPts val="900"/>
                </a:spcBef>
                <a:buClr>
                  <a:schemeClr val="accent1"/>
                </a:buClr>
                <a:buSzPct val="100000"/>
                <a:buFont typeface="Arial" panose="020B0604020202020204" pitchFamily="34" charset="0"/>
                <a:buChar char="•"/>
                <a:defRPr lang="en-CA" sz="2600" b="0" kern="1200" dirty="0">
                  <a:solidFill>
                    <a:schemeClr val="tx1"/>
                  </a:solidFill>
                  <a:latin typeface="+mn-lt"/>
                  <a:ea typeface="Segoe UI Light" panose="020B0502040204020203" pitchFamily="34" charset="0"/>
                  <a:cs typeface="Segoe UI Light" panose="020B0502040204020203" pitchFamily="34" charset="0"/>
                  <a:sym typeface="MarkPro-Medium"/>
                </a:defRPr>
              </a:lvl1pPr>
              <a:lvl2pPr marL="685800" indent="-228600" algn="l" defTabSz="914400" rtl="0" eaLnBrk="1" latinLnBrk="0" hangingPunct="1">
                <a:lnSpc>
                  <a:spcPct val="110000"/>
                </a:lnSpc>
                <a:spcBef>
                  <a:spcPts val="600"/>
                </a:spcBef>
                <a:buClr>
                  <a:schemeClr val="accent1"/>
                </a:buClr>
                <a:buSzPct val="90000"/>
                <a:buFont typeface="Arial" panose="020B0604020202020204" pitchFamily="34" charset="0"/>
                <a:buChar char="•"/>
                <a:defRPr sz="2200" kern="1200">
                  <a:solidFill>
                    <a:schemeClr val="tx1"/>
                  </a:solidFill>
                  <a:latin typeface="+mn-lt"/>
                  <a:ea typeface="Segoe UI Light" panose="020B0502040204020203" pitchFamily="34" charset="0"/>
                  <a:cs typeface="Segoe UI Light" panose="020B0502040204020203" pitchFamily="34" charset="0"/>
                </a:defRPr>
              </a:lvl2pPr>
              <a:lvl3pPr marL="1143000" indent="-228600" algn="l" defTabSz="914400" rtl="0" eaLnBrk="1" latinLnBrk="0" hangingPunct="1">
                <a:lnSpc>
                  <a:spcPct val="110000"/>
                </a:lnSpc>
                <a:spcBef>
                  <a:spcPts val="600"/>
                </a:spcBef>
                <a:buClr>
                  <a:schemeClr val="accent1"/>
                </a:buClr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Segoe UI Light" panose="020B0502040204020203" pitchFamily="34" charset="0"/>
                  <a:cs typeface="Segoe UI Light" panose="020B0502040204020203" pitchFamily="34" charset="0"/>
                </a:defRPr>
              </a:lvl3pPr>
              <a:lvl4pPr marL="1600200" indent="-228600" algn="l" defTabSz="914400" rtl="0" eaLnBrk="1" latinLnBrk="0" hangingPunct="1">
                <a:lnSpc>
                  <a:spcPct val="110000"/>
                </a:lnSpc>
                <a:spcBef>
                  <a:spcPts val="600"/>
                </a:spcBef>
                <a:buClr>
                  <a:schemeClr val="accent1"/>
                </a:buClr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Segoe UI Light" panose="020B0502040204020203" pitchFamily="34" charset="0"/>
                  <a:cs typeface="Segoe UI Light" panose="020B0502040204020203" pitchFamily="34" charset="0"/>
                </a:defRPr>
              </a:lvl4pPr>
              <a:lvl5pPr marL="2057400" indent="-228600" algn="l" defTabSz="914400" rtl="0" eaLnBrk="1" latinLnBrk="0" hangingPunct="1">
                <a:lnSpc>
                  <a:spcPct val="110000"/>
                </a:lnSpc>
                <a:spcBef>
                  <a:spcPts val="600"/>
                </a:spcBef>
                <a:buClr>
                  <a:schemeClr val="accent1"/>
                </a:buClr>
                <a:buFont typeface="Arial" panose="020B0604020202020204" pitchFamily="34" charset="0"/>
                <a:buChar char="•"/>
                <a:defRPr sz="1600" kern="1200">
                  <a:solidFill>
                    <a:schemeClr val="tx1"/>
                  </a:solidFill>
                  <a:latin typeface="+mn-lt"/>
                  <a:ea typeface="Segoe UI Light" panose="020B0502040204020203" pitchFamily="34" charset="0"/>
                  <a:cs typeface="Segoe UI Light" panose="020B0502040204020203" pitchFamily="34" charset="0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spcBef>
                  <a:spcPts val="600"/>
                </a:spcBef>
                <a:buNone/>
              </a:pPr>
              <a:r>
                <a:rPr lang="fr-CA" sz="1600" b="1" dirty="0">
                  <a:latin typeface="+mj-lt"/>
                </a:rPr>
                <a:t>Articuler l’origine de ces impacts</a:t>
              </a:r>
            </a:p>
            <a:p>
              <a:pPr marL="0" indent="0">
                <a:spcBef>
                  <a:spcPts val="600"/>
                </a:spcBef>
                <a:buNone/>
              </a:pPr>
              <a:r>
                <a:rPr lang="fr-CA" sz="1200" dirty="0"/>
                <a:t>Expliquer comment une brasserie artisanale investit dans les gens et le capital à mesure qu’elle prend de l’expansion.</a:t>
              </a:r>
            </a:p>
          </p:txBody>
        </p:sp>
      </p:grpSp>
      <p:pic>
        <p:nvPicPr>
          <p:cNvPr id="23" name="Picture Placeholder 22" descr="Graphical user interface, website&#10;&#10;Description automatically generated">
            <a:extLst>
              <a:ext uri="{FF2B5EF4-FFF2-40B4-BE49-F238E27FC236}">
                <a16:creationId xmlns:a16="http://schemas.microsoft.com/office/drawing/2014/main" id="{48A15ADD-EBF8-42A7-77BD-CAF85F5625B8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7" r="527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8768289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5">
            <a:extLst>
              <a:ext uri="{FF2B5EF4-FFF2-40B4-BE49-F238E27FC236}">
                <a16:creationId xmlns:a16="http://schemas.microsoft.com/office/drawing/2014/main" id="{9B9F5C14-AD08-17AD-CE75-A3894160D3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Distribution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715E654A-D67E-8868-2FCB-1277CEF72F4E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 rotWithShape="1">
          <a:blip r:embed="rId2"/>
          <a:srcRect l="38083" t="13513" r="22768"/>
          <a:stretch/>
        </p:blipFill>
        <p:spPr>
          <a:xfrm>
            <a:off x="1750391" y="2387197"/>
            <a:ext cx="3197529" cy="3826278"/>
          </a:xfrm>
        </p:spPr>
      </p:pic>
      <p:pic>
        <p:nvPicPr>
          <p:cNvPr id="15" name="Content Placeholder 14" descr="A picture containing diagram&#10;&#10;Description automatically generated">
            <a:extLst>
              <a:ext uri="{FF2B5EF4-FFF2-40B4-BE49-F238E27FC236}">
                <a16:creationId xmlns:a16="http://schemas.microsoft.com/office/drawing/2014/main" id="{9EB3FF5B-255C-973C-AB02-DA921BB077DF}"/>
              </a:ext>
            </a:extLst>
          </p:cNvPr>
          <p:cNvPicPr>
            <a:picLocks noGrp="1" noChangeAspect="1"/>
          </p:cNvPicPr>
          <p:nvPr>
            <p:ph sz="quarter" idx="1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2738" y="2212975"/>
            <a:ext cx="2935787" cy="4000500"/>
          </a:xfrm>
        </p:spPr>
      </p:pic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402FDFA3-260E-B5CC-FA25-718A2F23AEB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42951" y="1585913"/>
            <a:ext cx="5381612" cy="436786"/>
          </a:xfrm>
        </p:spPr>
        <p:txBody>
          <a:bodyPr/>
          <a:lstStyle/>
          <a:p>
            <a:r>
              <a:rPr lang="fr-CA" dirty="0"/>
              <a:t>Rapport complet ou extraits</a:t>
            </a:r>
          </a:p>
        </p:txBody>
      </p:sp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D36947C0-6B88-CF98-C07F-8C83D265C365}"/>
              </a:ext>
            </a:extLst>
          </p:cNvPr>
          <p:cNvSpPr>
            <a:spLocks noGrp="1"/>
          </p:cNvSpPr>
          <p:nvPr>
            <p:ph type="body" idx="15"/>
          </p:nvPr>
        </p:nvSpPr>
        <p:spPr/>
        <p:txBody>
          <a:bodyPr/>
          <a:lstStyle/>
          <a:p>
            <a:r>
              <a:rPr lang="fr-CA" dirty="0"/>
              <a:t>Infographiques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0207B16-D0F8-7297-E140-AE23E2DA5A84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524D1A82-BAD5-4898-8C77-C821410AB1EA}" type="slidenum">
              <a:rPr lang="en-CA" smtClean="0"/>
              <a:pPr/>
              <a:t>14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85823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C1D6D1F7-6B1A-164B-7818-B4F53140158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ü"/>
            </a:pPr>
            <a:r>
              <a:rPr lang="fr-CA" sz="3600" dirty="0"/>
              <a:t>Conseils.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fr-CA" sz="3600" dirty="0"/>
              <a:t>Relations.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fr-CA" sz="3600" dirty="0"/>
              <a:t>Réputation.</a:t>
            </a:r>
          </a:p>
          <a:p>
            <a:pPr marL="0" indent="0">
              <a:buNone/>
            </a:pPr>
            <a:endParaRPr lang="fr-CA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D028A4F-4B4D-628B-B6E4-C4D843CDC2C3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524D1A82-BAD5-4898-8C77-C821410AB1EA}" type="slidenum">
              <a:rPr lang="en-CA" smtClean="0"/>
              <a:pPr/>
              <a:t>15</a:t>
            </a:fld>
            <a:endParaRPr lang="en-CA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2BB492BC-5CA7-DE5E-83AF-9A3C64924C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0060" y="1671212"/>
            <a:ext cx="4263390" cy="3323987"/>
          </a:xfrm>
        </p:spPr>
        <p:txBody>
          <a:bodyPr/>
          <a:lstStyle/>
          <a:p>
            <a:r>
              <a:rPr lang="fr-CA" dirty="0"/>
              <a:t>Réflexions finales concernant la valeur de la collaboration avec un fournisseur solidement établi</a:t>
            </a:r>
          </a:p>
        </p:txBody>
      </p:sp>
    </p:spTree>
    <p:extLst>
      <p:ext uri="{BB962C8B-B14F-4D97-AF65-F5344CB8AC3E}">
        <p14:creationId xmlns:p14="http://schemas.microsoft.com/office/powerpoint/2010/main" val="3979605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F585F386-A738-F839-D8E0-4827494BBCAE}"/>
              </a:ext>
            </a:extLst>
          </p:cNvPr>
          <p:cNvSpPr txBox="1"/>
          <p:nvPr/>
        </p:nvSpPr>
        <p:spPr>
          <a:xfrm>
            <a:off x="1181100" y="2676525"/>
            <a:ext cx="164692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4000" dirty="0" err="1">
                <a:solidFill>
                  <a:schemeClr val="bg1"/>
                </a:solidFill>
                <a:latin typeface="+mj-lt"/>
              </a:rPr>
              <a:t>Merci</a:t>
            </a:r>
            <a:r>
              <a:rPr lang="en-CA" sz="4000" dirty="0">
                <a:solidFill>
                  <a:schemeClr val="bg1"/>
                </a:solidFill>
                <a:latin typeface="+mj-lt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32783520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226E9D-77D9-BAA7-40F1-6D704F1A57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9474" y="948550"/>
            <a:ext cx="11415669" cy="498598"/>
          </a:xfrm>
        </p:spPr>
        <p:txBody>
          <a:bodyPr/>
          <a:lstStyle/>
          <a:p>
            <a:r>
              <a:rPr lang="fr-CA" sz="3600" dirty="0"/>
              <a:t>Susan </a:t>
            </a:r>
            <a:r>
              <a:rPr lang="fr-CA" sz="3600" dirty="0" err="1"/>
              <a:t>Mowbray</a:t>
            </a:r>
            <a:r>
              <a:rPr lang="fr-CA" sz="3600" dirty="0"/>
              <a:t> | Associée, Perspectives et analyses</a:t>
            </a:r>
          </a:p>
        </p:txBody>
      </p:sp>
      <p:pic>
        <p:nvPicPr>
          <p:cNvPr id="13" name="Picture Placeholder 12" descr="A close-up of a person smiling&#10;&#10;Description automatically generated">
            <a:extLst>
              <a:ext uri="{FF2B5EF4-FFF2-40B4-BE49-F238E27FC236}">
                <a16:creationId xmlns:a16="http://schemas.microsoft.com/office/drawing/2014/main" id="{701CC923-039D-7BB7-6886-9D9CC0F06CEE}"/>
              </a:ext>
            </a:extLst>
          </p:cNvPr>
          <p:cNvPicPr>
            <a:picLocks noGrp="1" noChangeAspect="1"/>
          </p:cNvPicPr>
          <p:nvPr>
            <p:ph type="pic" sz="quarter" idx="19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58" b="1158"/>
          <a:stretch>
            <a:fillRect/>
          </a:stretch>
        </p:blipFill>
        <p:spPr>
          <a:xfrm>
            <a:off x="642938" y="1847209"/>
            <a:ext cx="3352320" cy="4366266"/>
          </a:xfrm>
        </p:spPr>
      </p:pic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C9F4758F-7383-4633-E9F1-6191B228BFA8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4321968" y="1944210"/>
            <a:ext cx="7024056" cy="4269518"/>
          </a:xfrm>
        </p:spPr>
        <p:txBody>
          <a:bodyPr>
            <a:normAutofit fontScale="92500"/>
          </a:bodyPr>
          <a:lstStyle/>
          <a:p>
            <a:pPr>
              <a:spcBef>
                <a:spcPts val="400"/>
              </a:spcBef>
              <a:spcAft>
                <a:spcPts val="400"/>
              </a:spcAft>
            </a:pPr>
            <a:r>
              <a:rPr lang="fr-CA" sz="1800" dirty="0"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SourceSansPro-Light"/>
              </a:rPr>
              <a:t>Associée du cabinet de consultation de MNP à Vancouver et directrice du volet national Perspectives et analyses. </a:t>
            </a:r>
          </a:p>
          <a:p>
            <a:pPr>
              <a:spcBef>
                <a:spcPts val="400"/>
              </a:spcBef>
              <a:spcAft>
                <a:spcPts val="400"/>
              </a:spcAft>
            </a:pPr>
            <a:r>
              <a:rPr lang="fr-CA" sz="1800" dirty="0"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SourceSansPro-Light"/>
              </a:rPr>
              <a:t>Économiste possédant plus de 20 ans d’expérience en modélisation économique et évaluation dans divers contextes. </a:t>
            </a:r>
          </a:p>
          <a:p>
            <a:pPr>
              <a:spcBef>
                <a:spcPts val="400"/>
              </a:spcBef>
              <a:spcAft>
                <a:spcPts val="400"/>
              </a:spcAft>
            </a:pPr>
            <a:r>
              <a:rPr lang="fr-CA" sz="1800" dirty="0"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SourceSansPro-Light"/>
              </a:rPr>
              <a:t>Elle a notamment travaillé pour des organisations du secteur public, des associations du secteur industriel et des entreprises privées, dans tout un éventail d’industries, tout en se concentrant sur ce qui suit :</a:t>
            </a:r>
            <a:endParaRPr lang="fr-CA" sz="1800" dirty="0">
              <a:effectLst/>
              <a:latin typeface="Segoe UI" panose="020B0502040204020203" pitchFamily="34" charset="0"/>
              <a:ea typeface="MS Mincho" panose="02020609040205080304" pitchFamily="49" charset="-128"/>
              <a:cs typeface="SourceSansPro-Light"/>
            </a:endParaRPr>
          </a:p>
          <a:p>
            <a:pPr lvl="1">
              <a:spcBef>
                <a:spcPts val="400"/>
              </a:spcBef>
              <a:spcAft>
                <a:spcPts val="400"/>
              </a:spcAft>
            </a:pPr>
            <a:r>
              <a:rPr lang="fr-CA" dirty="0">
                <a:effectLst/>
                <a:latin typeface="Segoe UI" panose="020B0502040204020203" pitchFamily="34" charset="0"/>
                <a:ea typeface="MS Mincho" panose="02020609040205080304" pitchFamily="49" charset="-128"/>
                <a:cs typeface="SourceSansPro-Light"/>
              </a:rPr>
              <a:t>estimations quantitatives à l’appui des processus décisionnels et de l’élaboration de politiques;</a:t>
            </a:r>
          </a:p>
          <a:p>
            <a:pPr lvl="1">
              <a:spcBef>
                <a:spcPts val="400"/>
              </a:spcBef>
              <a:spcAft>
                <a:spcPts val="400"/>
              </a:spcAft>
            </a:pPr>
            <a:r>
              <a:rPr lang="fr-CA" dirty="0">
                <a:latin typeface="Segoe UI" panose="020B0502040204020203" pitchFamily="34" charset="0"/>
                <a:ea typeface="MS Mincho" panose="02020609040205080304" pitchFamily="49" charset="-128"/>
                <a:cs typeface="SourceSansPro-Light"/>
              </a:rPr>
              <a:t>estimations des impacts économiques, formulation d’indicateurs économiques, prévisions de la demande, analyses du marché du travail, analyses des coûts-avantages et estimations des coûts associés à la livraison de produits et la prestation de services.</a:t>
            </a:r>
            <a:r>
              <a:rPr lang="fr-CA" dirty="0">
                <a:effectLst/>
                <a:latin typeface="Segoe UI" panose="020B0502040204020203" pitchFamily="34" charset="0"/>
                <a:ea typeface="MS Mincho" panose="02020609040205080304" pitchFamily="49" charset="-128"/>
                <a:cs typeface="SourceSansPro-Light"/>
              </a:rPr>
              <a:t>. </a:t>
            </a:r>
            <a:endParaRPr lang="fr-CA" dirty="0">
              <a:effectLst/>
              <a:latin typeface="Segoe UI" panose="020B0502040204020203" pitchFamily="34" charset="0"/>
              <a:ea typeface="Times New Roman" panose="02020603050405020304" pitchFamily="18" charset="0"/>
              <a:cs typeface="SourceSansPro-Light"/>
            </a:endParaRPr>
          </a:p>
          <a:p>
            <a:pPr marL="0" indent="0">
              <a:buNone/>
            </a:pPr>
            <a:endParaRPr lang="en-CA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A71563B-EF57-4966-AADC-66D81151609D}"/>
              </a:ext>
            </a:extLst>
          </p:cNvPr>
          <p:cNvSpPr>
            <a:spLocks noGrp="1"/>
          </p:cNvSpPr>
          <p:nvPr>
            <p:ph type="sldNum" sz="quarter" idx="23"/>
          </p:nvPr>
        </p:nvSpPr>
        <p:spPr/>
        <p:txBody>
          <a:bodyPr/>
          <a:lstStyle/>
          <a:p>
            <a:fld id="{524D1A82-BAD5-4898-8C77-C821410AB1EA}" type="slidenum">
              <a:rPr lang="en-CA" smtClean="0"/>
              <a:pPr/>
              <a:t>2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7356517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2DB6522F-50BA-4EDC-BD3A-C1443CF5E0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Programme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13C0411C-08CA-4617-9973-F5082C827E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4D1A82-BAD5-4898-8C77-C821410AB1EA}" type="slidenum">
              <a:rPr lang="en-CA" smtClean="0"/>
              <a:pPr/>
              <a:t>3</a:t>
            </a:fld>
            <a:endParaRPr lang="en-CA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A704DE2A-B7FC-4868-B167-B89EF9D7383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42951" y="1198270"/>
            <a:ext cx="10915637" cy="312008"/>
          </a:xfrm>
        </p:spPr>
        <p:txBody>
          <a:bodyPr/>
          <a:lstStyle/>
          <a:p>
            <a:r>
              <a:rPr lang="fr-CA" dirty="0">
                <a:solidFill>
                  <a:schemeClr val="accent5"/>
                </a:solidFill>
              </a:rPr>
              <a:t>Ce que j’aborderai aujourd’hui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65E8DF80-E49A-4AA8-8F10-ECD25874914D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fr-CA" dirty="0"/>
              <a:t>Qu’entend-on par évaluation des impacts économiques?</a:t>
            </a:r>
          </a:p>
          <a:p>
            <a:r>
              <a:rPr lang="fr-CA" dirty="0"/>
              <a:t>Utilisation de la modélisation des impacts économiques</a:t>
            </a:r>
          </a:p>
          <a:p>
            <a:r>
              <a:rPr lang="fr-CA" dirty="0"/>
              <a:t>Éléments d’une étude efficace des impacts économiques</a:t>
            </a:r>
          </a:p>
          <a:p>
            <a:r>
              <a:rPr lang="fr-CA" dirty="0"/>
              <a:t>Impact économique dans la pratique</a:t>
            </a:r>
          </a:p>
          <a:p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32752770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4B3C8E-5282-4AEF-9FE3-F0EEF26925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24563" y="644272"/>
            <a:ext cx="5881298" cy="553998"/>
          </a:xfrm>
        </p:spPr>
        <p:txBody>
          <a:bodyPr/>
          <a:lstStyle/>
          <a:p>
            <a:r>
              <a:rPr lang="fr-CA" dirty="0"/>
              <a:t>Outil de communication 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998503B-538E-4E28-8320-F30568D12EC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4D1A82-BAD5-4898-8C77-C821410AB1EA}" type="slidenum">
              <a:rPr lang="fr-CA" smtClean="0"/>
              <a:pPr/>
              <a:t>4</a:t>
            </a:fld>
            <a:endParaRPr lang="fr-CA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9FD5BBA-A609-498E-BF1F-96DC4D72610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>
            <a:normAutofit/>
          </a:bodyPr>
          <a:lstStyle/>
          <a:p>
            <a:r>
              <a:rPr lang="fr-CA" dirty="0"/>
              <a:t>Sensibilisation</a:t>
            </a:r>
          </a:p>
          <a:p>
            <a:r>
              <a:rPr lang="fr-CA" dirty="0"/>
              <a:t>Importance</a:t>
            </a:r>
          </a:p>
          <a:p>
            <a:r>
              <a:rPr lang="fr-CA" dirty="0"/>
              <a:t>Lien avec d’autres initiatives ou industries</a:t>
            </a:r>
          </a:p>
          <a:p>
            <a:r>
              <a:rPr lang="fr-CA" dirty="0"/>
              <a:t>Surveillance</a:t>
            </a:r>
          </a:p>
        </p:txBody>
      </p:sp>
      <p:pic>
        <p:nvPicPr>
          <p:cNvPr id="14" name="Picture Placeholder 13">
            <a:extLst>
              <a:ext uri="{FF2B5EF4-FFF2-40B4-BE49-F238E27FC236}">
                <a16:creationId xmlns:a16="http://schemas.microsoft.com/office/drawing/2014/main" id="{280ADC41-99EF-2F29-B147-2AF769E7AFD3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514" r="24514"/>
          <a:stretch/>
        </p:blipFill>
        <p:spPr>
          <a:xfrm>
            <a:off x="0" y="-10159"/>
            <a:ext cx="5243513" cy="6857999"/>
          </a:xfrm>
        </p:spPr>
      </p:pic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F5B5B36A-5B51-4F41-98C8-4BEBB6D7F518}"/>
              </a:ext>
            </a:extLst>
          </p:cNvPr>
          <p:cNvCxnSpPr>
            <a:cxnSpLocks/>
          </p:cNvCxnSpPr>
          <p:nvPr/>
        </p:nvCxnSpPr>
        <p:spPr>
          <a:xfrm>
            <a:off x="6096000" y="1290204"/>
            <a:ext cx="950329" cy="0"/>
          </a:xfrm>
          <a:prstGeom prst="line">
            <a:avLst/>
          </a:prstGeom>
          <a:ln w="254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568293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97DDAC5E-578B-4662-868E-22394394B94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r>
              <a:rPr lang="fr-CA" sz="2400" dirty="0"/>
              <a:t>Mesure des </a:t>
            </a:r>
            <a:r>
              <a:rPr lang="fr-CA" sz="2400" dirty="0">
                <a:latin typeface="+mj-lt"/>
              </a:rPr>
              <a:t>contributions économiques</a:t>
            </a:r>
            <a:r>
              <a:rPr lang="fr-CA" sz="2400" dirty="0"/>
              <a:t> d’une entreprise, d’une industrie, d’une organisation ou d’une autre entité.</a:t>
            </a:r>
          </a:p>
          <a:p>
            <a:r>
              <a:rPr lang="fr-CA" sz="2400" dirty="0"/>
              <a:t>Peut inclure aussi l’évaluation des </a:t>
            </a:r>
            <a:r>
              <a:rPr lang="fr-CA" sz="2400" dirty="0">
                <a:latin typeface="+mj-lt"/>
              </a:rPr>
              <a:t>avantages sociaux et communautaires</a:t>
            </a:r>
            <a:r>
              <a:rPr lang="fr-CA" sz="2400" dirty="0"/>
              <a:t> ou les impacts </a:t>
            </a:r>
            <a:r>
              <a:rPr lang="fr-CA" sz="2400" dirty="0">
                <a:latin typeface="+mj-lt"/>
              </a:rPr>
              <a:t>environnementaux</a:t>
            </a:r>
            <a:r>
              <a:rPr lang="fr-CA" sz="2400" dirty="0"/>
              <a:t>.</a:t>
            </a:r>
          </a:p>
          <a:p>
            <a:pPr marL="0" indent="0">
              <a:buNone/>
            </a:pPr>
            <a:endParaRPr lang="en-CA" sz="2400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A8D3203-0583-702B-4129-420E64EABEF1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524D1A82-BAD5-4898-8C77-C821410AB1EA}" type="slidenum">
              <a:rPr lang="en-CA" smtClean="0"/>
              <a:pPr/>
              <a:t>5</a:t>
            </a:fld>
            <a:endParaRPr lang="en-CA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3B3A76E1-FFB0-5F2B-52AB-4202CF819E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3412" y="2225209"/>
            <a:ext cx="3683001" cy="2215991"/>
          </a:xfrm>
        </p:spPr>
        <p:txBody>
          <a:bodyPr/>
          <a:lstStyle/>
          <a:p>
            <a:r>
              <a:rPr lang="fr-CA" dirty="0"/>
              <a:t>Qu’entend-on par évaluation des impacts économiques?</a:t>
            </a:r>
          </a:p>
        </p:txBody>
      </p:sp>
    </p:spTree>
    <p:extLst>
      <p:ext uri="{BB962C8B-B14F-4D97-AF65-F5344CB8AC3E}">
        <p14:creationId xmlns:p14="http://schemas.microsoft.com/office/powerpoint/2010/main" val="8042372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ext Placeholder 4">
            <a:extLst>
              <a:ext uri="{FF2B5EF4-FFF2-40B4-BE49-F238E27FC236}">
                <a16:creationId xmlns:a16="http://schemas.microsoft.com/office/drawing/2014/main" id="{762937BB-2C25-FB4E-9A5A-FDD1D278C3A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42951" y="1198270"/>
            <a:ext cx="10915637" cy="312008"/>
          </a:xfrm>
        </p:spPr>
        <p:txBody>
          <a:bodyPr/>
          <a:lstStyle/>
          <a:p>
            <a:r>
              <a:rPr lang="fr-CA" dirty="0"/>
              <a:t>Un, deux ou plus</a:t>
            </a:r>
          </a:p>
        </p:txBody>
      </p:sp>
      <p:sp>
        <p:nvSpPr>
          <p:cNvPr id="29" name="Title 3">
            <a:extLst>
              <a:ext uri="{FF2B5EF4-FFF2-40B4-BE49-F238E27FC236}">
                <a16:creationId xmlns:a16="http://schemas.microsoft.com/office/drawing/2014/main" id="{A18A5D22-7ABE-A340-9600-EF8D2B8940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/>
              <a:t>Publics</a:t>
            </a:r>
          </a:p>
        </p:txBody>
      </p:sp>
      <p:sp>
        <p:nvSpPr>
          <p:cNvPr id="30" name="Slide Number Placeholder 3">
            <a:extLst>
              <a:ext uri="{FF2B5EF4-FFF2-40B4-BE49-F238E27FC236}">
                <a16:creationId xmlns:a16="http://schemas.microsoft.com/office/drawing/2014/main" id="{9B99AE07-94CE-46F9-BA51-5271EA6BD95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4D1A82-BAD5-4898-8C77-C821410AB1EA}" type="slidenum">
              <a:rPr lang="en-CA" smtClean="0"/>
              <a:t>6</a:t>
            </a:fld>
            <a:endParaRPr lang="en-CA"/>
          </a:p>
        </p:txBody>
      </p:sp>
      <p:grpSp>
        <p:nvGrpSpPr>
          <p:cNvPr id="40" name="Group 39">
            <a:extLst>
              <a:ext uri="{FF2B5EF4-FFF2-40B4-BE49-F238E27FC236}">
                <a16:creationId xmlns:a16="http://schemas.microsoft.com/office/drawing/2014/main" id="{4792836F-6B53-F240-BAB7-B150B3D71CF0}"/>
              </a:ext>
            </a:extLst>
          </p:cNvPr>
          <p:cNvGrpSpPr/>
          <p:nvPr/>
        </p:nvGrpSpPr>
        <p:grpSpPr>
          <a:xfrm>
            <a:off x="638564" y="3329872"/>
            <a:ext cx="5381500" cy="1166224"/>
            <a:chOff x="638564" y="3275335"/>
            <a:chExt cx="5381500" cy="1166224"/>
          </a:xfrm>
        </p:grpSpPr>
        <p:sp>
          <p:nvSpPr>
            <p:cNvPr id="41" name="Pentagon 40">
              <a:extLst>
                <a:ext uri="{FF2B5EF4-FFF2-40B4-BE49-F238E27FC236}">
                  <a16:creationId xmlns:a16="http://schemas.microsoft.com/office/drawing/2014/main" id="{EA4259E9-C39E-0840-AF91-636ADBB93910}"/>
                </a:ext>
              </a:extLst>
            </p:cNvPr>
            <p:cNvSpPr/>
            <p:nvPr/>
          </p:nvSpPr>
          <p:spPr>
            <a:xfrm>
              <a:off x="638564" y="3275335"/>
              <a:ext cx="1260000" cy="1166224"/>
            </a:xfrm>
            <a:prstGeom prst="homePlate">
              <a:avLst>
                <a:gd name="adj" fmla="val 39235"/>
              </a:avLst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>
                <a:solidFill>
                  <a:schemeClr val="tx1"/>
                </a:solidFill>
              </a:endParaRPr>
            </a:p>
          </p:txBody>
        </p:sp>
        <p:sp>
          <p:nvSpPr>
            <p:cNvPr id="42" name="Content Placeholder 2">
              <a:extLst>
                <a:ext uri="{FF2B5EF4-FFF2-40B4-BE49-F238E27FC236}">
                  <a16:creationId xmlns:a16="http://schemas.microsoft.com/office/drawing/2014/main" id="{9E285D43-6B2F-DB4B-80E6-96317A140733}"/>
                </a:ext>
              </a:extLst>
            </p:cNvPr>
            <p:cNvSpPr txBox="1">
              <a:spLocks/>
            </p:cNvSpPr>
            <p:nvPr/>
          </p:nvSpPr>
          <p:spPr>
            <a:xfrm>
              <a:off x="2069856" y="3470380"/>
              <a:ext cx="3950208" cy="776134"/>
            </a:xfrm>
            <a:prstGeom prst="rect">
              <a:avLst/>
            </a:prstGeom>
          </p:spPr>
          <p:txBody>
            <a:bodyPr vert="horz" lIns="0" tIns="0" rIns="0" bIns="0" rtlCol="0">
              <a:noAutofit/>
            </a:bodyPr>
            <a:lstStyle>
              <a:lvl1pPr marL="277200" indent="-277200" algn="l" defTabSz="457200" rtl="0" eaLnBrk="1" latinLnBrk="0" hangingPunct="1">
                <a:lnSpc>
                  <a:spcPct val="110000"/>
                </a:lnSpc>
                <a:spcBef>
                  <a:spcPts val="900"/>
                </a:spcBef>
                <a:buClr>
                  <a:schemeClr val="accent1"/>
                </a:buClr>
                <a:buSzPct val="100000"/>
                <a:buFont typeface="Arial" panose="020B0604020202020204" pitchFamily="34" charset="0"/>
                <a:buChar char="•"/>
                <a:defRPr lang="en-CA" sz="2600" b="0" kern="1200" dirty="0">
                  <a:solidFill>
                    <a:schemeClr val="tx1"/>
                  </a:solidFill>
                  <a:latin typeface="+mn-lt"/>
                  <a:ea typeface="Segoe UI Light" panose="020B0502040204020203" pitchFamily="34" charset="0"/>
                  <a:cs typeface="Segoe UI Light" panose="020B0502040204020203" pitchFamily="34" charset="0"/>
                  <a:sym typeface="MarkPro-Medium"/>
                </a:defRPr>
              </a:lvl1pPr>
              <a:lvl2pPr marL="685800" indent="-228600" algn="l" defTabSz="914400" rtl="0" eaLnBrk="1" latinLnBrk="0" hangingPunct="1">
                <a:lnSpc>
                  <a:spcPct val="110000"/>
                </a:lnSpc>
                <a:spcBef>
                  <a:spcPts val="600"/>
                </a:spcBef>
                <a:buClr>
                  <a:schemeClr val="accent1"/>
                </a:buClr>
                <a:buSzPct val="90000"/>
                <a:buFont typeface="Arial" panose="020B0604020202020204" pitchFamily="34" charset="0"/>
                <a:buChar char="•"/>
                <a:defRPr sz="2200" kern="1200">
                  <a:solidFill>
                    <a:schemeClr val="tx1"/>
                  </a:solidFill>
                  <a:latin typeface="+mn-lt"/>
                  <a:ea typeface="Segoe UI Light" panose="020B0502040204020203" pitchFamily="34" charset="0"/>
                  <a:cs typeface="Segoe UI Light" panose="020B0502040204020203" pitchFamily="34" charset="0"/>
                </a:defRPr>
              </a:lvl2pPr>
              <a:lvl3pPr marL="1143000" indent="-228600" algn="l" defTabSz="914400" rtl="0" eaLnBrk="1" latinLnBrk="0" hangingPunct="1">
                <a:lnSpc>
                  <a:spcPct val="110000"/>
                </a:lnSpc>
                <a:spcBef>
                  <a:spcPts val="600"/>
                </a:spcBef>
                <a:buClr>
                  <a:schemeClr val="accent1"/>
                </a:buClr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Segoe UI Light" panose="020B0502040204020203" pitchFamily="34" charset="0"/>
                  <a:cs typeface="Segoe UI Light" panose="020B0502040204020203" pitchFamily="34" charset="0"/>
                </a:defRPr>
              </a:lvl3pPr>
              <a:lvl4pPr marL="1600200" indent="-228600" algn="l" defTabSz="914400" rtl="0" eaLnBrk="1" latinLnBrk="0" hangingPunct="1">
                <a:lnSpc>
                  <a:spcPct val="110000"/>
                </a:lnSpc>
                <a:spcBef>
                  <a:spcPts val="600"/>
                </a:spcBef>
                <a:buClr>
                  <a:schemeClr val="accent1"/>
                </a:buClr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Segoe UI Light" panose="020B0502040204020203" pitchFamily="34" charset="0"/>
                  <a:cs typeface="Segoe UI Light" panose="020B0502040204020203" pitchFamily="34" charset="0"/>
                </a:defRPr>
              </a:lvl4pPr>
              <a:lvl5pPr marL="2057400" indent="-228600" algn="l" defTabSz="914400" rtl="0" eaLnBrk="1" latinLnBrk="0" hangingPunct="1">
                <a:lnSpc>
                  <a:spcPct val="110000"/>
                </a:lnSpc>
                <a:spcBef>
                  <a:spcPts val="600"/>
                </a:spcBef>
                <a:buClr>
                  <a:schemeClr val="accent1"/>
                </a:buClr>
                <a:buFont typeface="Arial" panose="020B0604020202020204" pitchFamily="34" charset="0"/>
                <a:buChar char="•"/>
                <a:defRPr sz="1600" kern="1200">
                  <a:solidFill>
                    <a:schemeClr val="tx1"/>
                  </a:solidFill>
                  <a:latin typeface="+mn-lt"/>
                  <a:ea typeface="Segoe UI Light" panose="020B0502040204020203" pitchFamily="34" charset="0"/>
                  <a:cs typeface="Segoe UI Light" panose="020B0502040204020203" pitchFamily="34" charset="0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spcBef>
                  <a:spcPts val="600"/>
                </a:spcBef>
                <a:buNone/>
              </a:pPr>
              <a:r>
                <a:rPr lang="fr-CA" sz="1600" b="1" dirty="0">
                  <a:latin typeface="+mj-lt"/>
                </a:rPr>
                <a:t>Gouvernement provincial </a:t>
              </a:r>
            </a:p>
          </p:txBody>
        </p:sp>
        <p:pic>
          <p:nvPicPr>
            <p:cNvPr id="43" name="Picture 12" descr="Court with solid fill">
              <a:extLst>
                <a:ext uri="{FF2B5EF4-FFF2-40B4-BE49-F238E27FC236}">
                  <a16:creationId xmlns:a16="http://schemas.microsoft.com/office/drawing/2014/main" id="{A72DB899-52BE-024D-97F2-15C308E5459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/>
          </p:blipFill>
          <p:spPr>
            <a:xfrm>
              <a:off x="844630" y="3584127"/>
              <a:ext cx="548640" cy="548640"/>
            </a:xfrm>
            <a:prstGeom prst="rect">
              <a:avLst/>
            </a:prstGeom>
          </p:spPr>
        </p:pic>
      </p:grpSp>
      <p:grpSp>
        <p:nvGrpSpPr>
          <p:cNvPr id="44" name="Group 43">
            <a:extLst>
              <a:ext uri="{FF2B5EF4-FFF2-40B4-BE49-F238E27FC236}">
                <a16:creationId xmlns:a16="http://schemas.microsoft.com/office/drawing/2014/main" id="{6851DD67-8E32-7B4F-BF11-BA6A634A641C}"/>
              </a:ext>
            </a:extLst>
          </p:cNvPr>
          <p:cNvGrpSpPr/>
          <p:nvPr/>
        </p:nvGrpSpPr>
        <p:grpSpPr>
          <a:xfrm>
            <a:off x="638564" y="4872285"/>
            <a:ext cx="5381500" cy="1166224"/>
            <a:chOff x="638564" y="4815840"/>
            <a:chExt cx="5381500" cy="1166224"/>
          </a:xfrm>
        </p:grpSpPr>
        <p:sp>
          <p:nvSpPr>
            <p:cNvPr id="45" name="Pentagon 44">
              <a:extLst>
                <a:ext uri="{FF2B5EF4-FFF2-40B4-BE49-F238E27FC236}">
                  <a16:creationId xmlns:a16="http://schemas.microsoft.com/office/drawing/2014/main" id="{2CC1A590-6602-AB46-ADBE-17B0B4B1D0F5}"/>
                </a:ext>
              </a:extLst>
            </p:cNvPr>
            <p:cNvSpPr/>
            <p:nvPr/>
          </p:nvSpPr>
          <p:spPr>
            <a:xfrm>
              <a:off x="638564" y="4815840"/>
              <a:ext cx="1260000" cy="1166224"/>
            </a:xfrm>
            <a:prstGeom prst="homePlate">
              <a:avLst>
                <a:gd name="adj" fmla="val 39235"/>
              </a:avLst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>
                <a:solidFill>
                  <a:schemeClr val="tx1"/>
                </a:solidFill>
              </a:endParaRPr>
            </a:p>
          </p:txBody>
        </p:sp>
        <p:sp>
          <p:nvSpPr>
            <p:cNvPr id="46" name="Content Placeholder 2">
              <a:extLst>
                <a:ext uri="{FF2B5EF4-FFF2-40B4-BE49-F238E27FC236}">
                  <a16:creationId xmlns:a16="http://schemas.microsoft.com/office/drawing/2014/main" id="{89C4351D-C0AB-0C40-B8C3-D6AF67B6FE46}"/>
                </a:ext>
              </a:extLst>
            </p:cNvPr>
            <p:cNvSpPr txBox="1">
              <a:spLocks/>
            </p:cNvSpPr>
            <p:nvPr/>
          </p:nvSpPr>
          <p:spPr>
            <a:xfrm>
              <a:off x="2069856" y="5010885"/>
              <a:ext cx="3950208" cy="776134"/>
            </a:xfrm>
            <a:prstGeom prst="rect">
              <a:avLst/>
            </a:prstGeom>
          </p:spPr>
          <p:txBody>
            <a:bodyPr vert="horz" lIns="0" tIns="0" rIns="0" bIns="0" rtlCol="0">
              <a:noAutofit/>
            </a:bodyPr>
            <a:lstStyle>
              <a:lvl1pPr marL="277200" indent="-277200" algn="l" defTabSz="457200" rtl="0" eaLnBrk="1" latinLnBrk="0" hangingPunct="1">
                <a:lnSpc>
                  <a:spcPct val="110000"/>
                </a:lnSpc>
                <a:spcBef>
                  <a:spcPts val="900"/>
                </a:spcBef>
                <a:buClr>
                  <a:schemeClr val="accent1"/>
                </a:buClr>
                <a:buSzPct val="100000"/>
                <a:buFont typeface="Arial" panose="020B0604020202020204" pitchFamily="34" charset="0"/>
                <a:buChar char="•"/>
                <a:defRPr lang="en-CA" sz="2600" b="0" kern="1200" dirty="0">
                  <a:solidFill>
                    <a:schemeClr val="tx1"/>
                  </a:solidFill>
                  <a:latin typeface="+mn-lt"/>
                  <a:ea typeface="Segoe UI Light" panose="020B0502040204020203" pitchFamily="34" charset="0"/>
                  <a:cs typeface="Segoe UI Light" panose="020B0502040204020203" pitchFamily="34" charset="0"/>
                  <a:sym typeface="MarkPro-Medium"/>
                </a:defRPr>
              </a:lvl1pPr>
              <a:lvl2pPr marL="685800" indent="-228600" algn="l" defTabSz="914400" rtl="0" eaLnBrk="1" latinLnBrk="0" hangingPunct="1">
                <a:lnSpc>
                  <a:spcPct val="110000"/>
                </a:lnSpc>
                <a:spcBef>
                  <a:spcPts val="600"/>
                </a:spcBef>
                <a:buClr>
                  <a:schemeClr val="accent1"/>
                </a:buClr>
                <a:buSzPct val="90000"/>
                <a:buFont typeface="Arial" panose="020B0604020202020204" pitchFamily="34" charset="0"/>
                <a:buChar char="•"/>
                <a:defRPr sz="2200" kern="1200">
                  <a:solidFill>
                    <a:schemeClr val="tx1"/>
                  </a:solidFill>
                  <a:latin typeface="+mn-lt"/>
                  <a:ea typeface="Segoe UI Light" panose="020B0502040204020203" pitchFamily="34" charset="0"/>
                  <a:cs typeface="Segoe UI Light" panose="020B0502040204020203" pitchFamily="34" charset="0"/>
                </a:defRPr>
              </a:lvl2pPr>
              <a:lvl3pPr marL="1143000" indent="-228600" algn="l" defTabSz="914400" rtl="0" eaLnBrk="1" latinLnBrk="0" hangingPunct="1">
                <a:lnSpc>
                  <a:spcPct val="110000"/>
                </a:lnSpc>
                <a:spcBef>
                  <a:spcPts val="600"/>
                </a:spcBef>
                <a:buClr>
                  <a:schemeClr val="accent1"/>
                </a:buClr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Segoe UI Light" panose="020B0502040204020203" pitchFamily="34" charset="0"/>
                  <a:cs typeface="Segoe UI Light" panose="020B0502040204020203" pitchFamily="34" charset="0"/>
                </a:defRPr>
              </a:lvl3pPr>
              <a:lvl4pPr marL="1600200" indent="-228600" algn="l" defTabSz="914400" rtl="0" eaLnBrk="1" latinLnBrk="0" hangingPunct="1">
                <a:lnSpc>
                  <a:spcPct val="110000"/>
                </a:lnSpc>
                <a:spcBef>
                  <a:spcPts val="600"/>
                </a:spcBef>
                <a:buClr>
                  <a:schemeClr val="accent1"/>
                </a:buClr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Segoe UI Light" panose="020B0502040204020203" pitchFamily="34" charset="0"/>
                  <a:cs typeface="Segoe UI Light" panose="020B0502040204020203" pitchFamily="34" charset="0"/>
                </a:defRPr>
              </a:lvl4pPr>
              <a:lvl5pPr marL="2057400" indent="-228600" algn="l" defTabSz="914400" rtl="0" eaLnBrk="1" latinLnBrk="0" hangingPunct="1">
                <a:lnSpc>
                  <a:spcPct val="110000"/>
                </a:lnSpc>
                <a:spcBef>
                  <a:spcPts val="600"/>
                </a:spcBef>
                <a:buClr>
                  <a:schemeClr val="accent1"/>
                </a:buClr>
                <a:buFont typeface="Arial" panose="020B0604020202020204" pitchFamily="34" charset="0"/>
                <a:buChar char="•"/>
                <a:defRPr sz="1600" kern="1200">
                  <a:solidFill>
                    <a:schemeClr val="tx1"/>
                  </a:solidFill>
                  <a:latin typeface="+mn-lt"/>
                  <a:ea typeface="Segoe UI Light" panose="020B0502040204020203" pitchFamily="34" charset="0"/>
                  <a:cs typeface="Segoe UI Light" panose="020B0502040204020203" pitchFamily="34" charset="0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spcBef>
                  <a:spcPts val="600"/>
                </a:spcBef>
                <a:buNone/>
              </a:pPr>
              <a:r>
                <a:rPr lang="fr-CA" sz="1600" b="1" dirty="0">
                  <a:latin typeface="+mj-lt"/>
                </a:rPr>
                <a:t>Gouvernement local </a:t>
              </a:r>
            </a:p>
          </p:txBody>
        </p:sp>
        <p:pic>
          <p:nvPicPr>
            <p:cNvPr id="47" name="Picture 27" descr="Neighborhood with solid fill">
              <a:extLst>
                <a:ext uri="{FF2B5EF4-FFF2-40B4-BE49-F238E27FC236}">
                  <a16:creationId xmlns:a16="http://schemas.microsoft.com/office/drawing/2014/main" id="{54AC0804-0CE5-994A-84BE-2B6121FD43B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rcRect/>
            <a:stretch/>
          </p:blipFill>
          <p:spPr>
            <a:xfrm>
              <a:off x="853903" y="5101772"/>
              <a:ext cx="594360" cy="594360"/>
            </a:xfrm>
            <a:prstGeom prst="rect">
              <a:avLst/>
            </a:prstGeom>
          </p:spPr>
        </p:pic>
      </p:grpSp>
      <p:grpSp>
        <p:nvGrpSpPr>
          <p:cNvPr id="48" name="Group 47">
            <a:extLst>
              <a:ext uri="{FF2B5EF4-FFF2-40B4-BE49-F238E27FC236}">
                <a16:creationId xmlns:a16="http://schemas.microsoft.com/office/drawing/2014/main" id="{48EE318F-A99A-D14B-8312-F2763F65C57A}"/>
              </a:ext>
            </a:extLst>
          </p:cNvPr>
          <p:cNvGrpSpPr/>
          <p:nvPr/>
        </p:nvGrpSpPr>
        <p:grpSpPr>
          <a:xfrm>
            <a:off x="6162675" y="1787460"/>
            <a:ext cx="5391290" cy="1166224"/>
            <a:chOff x="6162675" y="1731015"/>
            <a:chExt cx="5391290" cy="1166224"/>
          </a:xfrm>
        </p:grpSpPr>
        <p:sp>
          <p:nvSpPr>
            <p:cNvPr id="49" name="Pentagon 48">
              <a:extLst>
                <a:ext uri="{FF2B5EF4-FFF2-40B4-BE49-F238E27FC236}">
                  <a16:creationId xmlns:a16="http://schemas.microsoft.com/office/drawing/2014/main" id="{E7F13022-7D01-264F-845E-E400BEB6E850}"/>
                </a:ext>
              </a:extLst>
            </p:cNvPr>
            <p:cNvSpPr/>
            <p:nvPr/>
          </p:nvSpPr>
          <p:spPr>
            <a:xfrm>
              <a:off x="6162675" y="1731015"/>
              <a:ext cx="1260000" cy="1166224"/>
            </a:xfrm>
            <a:prstGeom prst="homePlate">
              <a:avLst>
                <a:gd name="adj" fmla="val 39235"/>
              </a:avLst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>
                <a:solidFill>
                  <a:schemeClr val="tx1"/>
                </a:solidFill>
              </a:endParaRPr>
            </a:p>
          </p:txBody>
        </p:sp>
        <p:sp>
          <p:nvSpPr>
            <p:cNvPr id="50" name="Content Placeholder 2">
              <a:extLst>
                <a:ext uri="{FF2B5EF4-FFF2-40B4-BE49-F238E27FC236}">
                  <a16:creationId xmlns:a16="http://schemas.microsoft.com/office/drawing/2014/main" id="{3CB03EDD-3F66-2C42-A305-5A0388AF2B93}"/>
                </a:ext>
              </a:extLst>
            </p:cNvPr>
            <p:cNvSpPr txBox="1">
              <a:spLocks/>
            </p:cNvSpPr>
            <p:nvPr/>
          </p:nvSpPr>
          <p:spPr>
            <a:xfrm>
              <a:off x="7603757" y="1926060"/>
              <a:ext cx="3950208" cy="776134"/>
            </a:xfrm>
            <a:prstGeom prst="rect">
              <a:avLst/>
            </a:prstGeom>
          </p:spPr>
          <p:txBody>
            <a:bodyPr vert="horz" lIns="0" tIns="0" rIns="0" bIns="0" rtlCol="0">
              <a:noAutofit/>
            </a:bodyPr>
            <a:lstStyle>
              <a:lvl1pPr marL="277200" indent="-277200" algn="l" defTabSz="457200" rtl="0" eaLnBrk="1" latinLnBrk="0" hangingPunct="1">
                <a:lnSpc>
                  <a:spcPct val="110000"/>
                </a:lnSpc>
                <a:spcBef>
                  <a:spcPts val="900"/>
                </a:spcBef>
                <a:buClr>
                  <a:schemeClr val="accent1"/>
                </a:buClr>
                <a:buSzPct val="100000"/>
                <a:buFont typeface="Arial" panose="020B0604020202020204" pitchFamily="34" charset="0"/>
                <a:buChar char="•"/>
                <a:defRPr lang="en-CA" sz="2600" b="0" kern="1200" dirty="0">
                  <a:solidFill>
                    <a:schemeClr val="tx1"/>
                  </a:solidFill>
                  <a:latin typeface="+mn-lt"/>
                  <a:ea typeface="Segoe UI Light" panose="020B0502040204020203" pitchFamily="34" charset="0"/>
                  <a:cs typeface="Segoe UI Light" panose="020B0502040204020203" pitchFamily="34" charset="0"/>
                  <a:sym typeface="MarkPro-Medium"/>
                </a:defRPr>
              </a:lvl1pPr>
              <a:lvl2pPr marL="685800" indent="-228600" algn="l" defTabSz="914400" rtl="0" eaLnBrk="1" latinLnBrk="0" hangingPunct="1">
                <a:lnSpc>
                  <a:spcPct val="110000"/>
                </a:lnSpc>
                <a:spcBef>
                  <a:spcPts val="600"/>
                </a:spcBef>
                <a:buClr>
                  <a:schemeClr val="accent1"/>
                </a:buClr>
                <a:buSzPct val="90000"/>
                <a:buFont typeface="Arial" panose="020B0604020202020204" pitchFamily="34" charset="0"/>
                <a:buChar char="•"/>
                <a:defRPr sz="2200" kern="1200">
                  <a:solidFill>
                    <a:schemeClr val="tx1"/>
                  </a:solidFill>
                  <a:latin typeface="+mn-lt"/>
                  <a:ea typeface="Segoe UI Light" panose="020B0502040204020203" pitchFamily="34" charset="0"/>
                  <a:cs typeface="Segoe UI Light" panose="020B0502040204020203" pitchFamily="34" charset="0"/>
                </a:defRPr>
              </a:lvl2pPr>
              <a:lvl3pPr marL="1143000" indent="-228600" algn="l" defTabSz="914400" rtl="0" eaLnBrk="1" latinLnBrk="0" hangingPunct="1">
                <a:lnSpc>
                  <a:spcPct val="110000"/>
                </a:lnSpc>
                <a:spcBef>
                  <a:spcPts val="600"/>
                </a:spcBef>
                <a:buClr>
                  <a:schemeClr val="accent1"/>
                </a:buClr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Segoe UI Light" panose="020B0502040204020203" pitchFamily="34" charset="0"/>
                  <a:cs typeface="Segoe UI Light" panose="020B0502040204020203" pitchFamily="34" charset="0"/>
                </a:defRPr>
              </a:lvl3pPr>
              <a:lvl4pPr marL="1600200" indent="-228600" algn="l" defTabSz="914400" rtl="0" eaLnBrk="1" latinLnBrk="0" hangingPunct="1">
                <a:lnSpc>
                  <a:spcPct val="110000"/>
                </a:lnSpc>
                <a:spcBef>
                  <a:spcPts val="600"/>
                </a:spcBef>
                <a:buClr>
                  <a:schemeClr val="accent1"/>
                </a:buClr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Segoe UI Light" panose="020B0502040204020203" pitchFamily="34" charset="0"/>
                  <a:cs typeface="Segoe UI Light" panose="020B0502040204020203" pitchFamily="34" charset="0"/>
                </a:defRPr>
              </a:lvl4pPr>
              <a:lvl5pPr marL="2057400" indent="-228600" algn="l" defTabSz="914400" rtl="0" eaLnBrk="1" latinLnBrk="0" hangingPunct="1">
                <a:lnSpc>
                  <a:spcPct val="110000"/>
                </a:lnSpc>
                <a:spcBef>
                  <a:spcPts val="600"/>
                </a:spcBef>
                <a:buClr>
                  <a:schemeClr val="accent1"/>
                </a:buClr>
                <a:buFont typeface="Arial" panose="020B0604020202020204" pitchFamily="34" charset="0"/>
                <a:buChar char="•"/>
                <a:defRPr sz="1600" kern="1200">
                  <a:solidFill>
                    <a:schemeClr val="tx1"/>
                  </a:solidFill>
                  <a:latin typeface="+mn-lt"/>
                  <a:ea typeface="Segoe UI Light" panose="020B0502040204020203" pitchFamily="34" charset="0"/>
                  <a:cs typeface="Segoe UI Light" panose="020B0502040204020203" pitchFamily="34" charset="0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spcBef>
                  <a:spcPts val="600"/>
                </a:spcBef>
                <a:buNone/>
              </a:pPr>
              <a:r>
                <a:rPr lang="en-US" sz="1600" b="1" dirty="0">
                  <a:latin typeface="+mj-lt"/>
                </a:rPr>
                <a:t>Grand public</a:t>
              </a:r>
            </a:p>
          </p:txBody>
        </p:sp>
        <p:pic>
          <p:nvPicPr>
            <p:cNvPr id="51" name="Picture 4" descr="Group of people with solid fill">
              <a:extLst>
                <a:ext uri="{FF2B5EF4-FFF2-40B4-BE49-F238E27FC236}">
                  <a16:creationId xmlns:a16="http://schemas.microsoft.com/office/drawing/2014/main" id="{110D7088-8132-8044-B643-457F48DDDA95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rcRect/>
            <a:stretch/>
          </p:blipFill>
          <p:spPr>
            <a:xfrm>
              <a:off x="6359827" y="1994087"/>
              <a:ext cx="640080" cy="640080"/>
            </a:xfrm>
            <a:prstGeom prst="rect">
              <a:avLst/>
            </a:prstGeom>
          </p:spPr>
        </p:pic>
      </p:grpSp>
      <p:grpSp>
        <p:nvGrpSpPr>
          <p:cNvPr id="52" name="Group 51">
            <a:extLst>
              <a:ext uri="{FF2B5EF4-FFF2-40B4-BE49-F238E27FC236}">
                <a16:creationId xmlns:a16="http://schemas.microsoft.com/office/drawing/2014/main" id="{7C9E5382-905E-C64F-A62C-04B46B37A4FD}"/>
              </a:ext>
            </a:extLst>
          </p:cNvPr>
          <p:cNvGrpSpPr/>
          <p:nvPr/>
        </p:nvGrpSpPr>
        <p:grpSpPr>
          <a:xfrm>
            <a:off x="6162675" y="3329872"/>
            <a:ext cx="5391290" cy="1166224"/>
            <a:chOff x="6162675" y="3275335"/>
            <a:chExt cx="5391290" cy="1166224"/>
          </a:xfrm>
        </p:grpSpPr>
        <p:sp>
          <p:nvSpPr>
            <p:cNvPr id="53" name="Pentagon 52">
              <a:extLst>
                <a:ext uri="{FF2B5EF4-FFF2-40B4-BE49-F238E27FC236}">
                  <a16:creationId xmlns:a16="http://schemas.microsoft.com/office/drawing/2014/main" id="{9E551BD4-991F-9F42-A291-E0F0DDF2F51A}"/>
                </a:ext>
              </a:extLst>
            </p:cNvPr>
            <p:cNvSpPr/>
            <p:nvPr/>
          </p:nvSpPr>
          <p:spPr>
            <a:xfrm>
              <a:off x="6162675" y="3275335"/>
              <a:ext cx="1260000" cy="1166224"/>
            </a:xfrm>
            <a:prstGeom prst="homePlate">
              <a:avLst>
                <a:gd name="adj" fmla="val 39235"/>
              </a:avLst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>
                <a:solidFill>
                  <a:schemeClr val="tx1"/>
                </a:solidFill>
              </a:endParaRPr>
            </a:p>
          </p:txBody>
        </p:sp>
        <p:sp>
          <p:nvSpPr>
            <p:cNvPr id="54" name="Content Placeholder 2">
              <a:extLst>
                <a:ext uri="{FF2B5EF4-FFF2-40B4-BE49-F238E27FC236}">
                  <a16:creationId xmlns:a16="http://schemas.microsoft.com/office/drawing/2014/main" id="{9D8ABAC2-2735-3C4C-A42E-9858C3052F33}"/>
                </a:ext>
              </a:extLst>
            </p:cNvPr>
            <p:cNvSpPr txBox="1">
              <a:spLocks/>
            </p:cNvSpPr>
            <p:nvPr/>
          </p:nvSpPr>
          <p:spPr>
            <a:xfrm>
              <a:off x="7603757" y="3470380"/>
              <a:ext cx="3950208" cy="776134"/>
            </a:xfrm>
            <a:prstGeom prst="rect">
              <a:avLst/>
            </a:prstGeom>
          </p:spPr>
          <p:txBody>
            <a:bodyPr vert="horz" lIns="0" tIns="0" rIns="0" bIns="0" rtlCol="0">
              <a:noAutofit/>
            </a:bodyPr>
            <a:lstStyle>
              <a:lvl1pPr marL="277200" indent="-277200" algn="l" defTabSz="457200" rtl="0" eaLnBrk="1" latinLnBrk="0" hangingPunct="1">
                <a:lnSpc>
                  <a:spcPct val="110000"/>
                </a:lnSpc>
                <a:spcBef>
                  <a:spcPts val="900"/>
                </a:spcBef>
                <a:buClr>
                  <a:schemeClr val="accent1"/>
                </a:buClr>
                <a:buSzPct val="100000"/>
                <a:buFont typeface="Arial" panose="020B0604020202020204" pitchFamily="34" charset="0"/>
                <a:buChar char="•"/>
                <a:defRPr lang="en-CA" sz="2600" b="0" kern="1200" dirty="0">
                  <a:solidFill>
                    <a:schemeClr val="tx1"/>
                  </a:solidFill>
                  <a:latin typeface="+mn-lt"/>
                  <a:ea typeface="Segoe UI Light" panose="020B0502040204020203" pitchFamily="34" charset="0"/>
                  <a:cs typeface="Segoe UI Light" panose="020B0502040204020203" pitchFamily="34" charset="0"/>
                  <a:sym typeface="MarkPro-Medium"/>
                </a:defRPr>
              </a:lvl1pPr>
              <a:lvl2pPr marL="685800" indent="-228600" algn="l" defTabSz="914400" rtl="0" eaLnBrk="1" latinLnBrk="0" hangingPunct="1">
                <a:lnSpc>
                  <a:spcPct val="110000"/>
                </a:lnSpc>
                <a:spcBef>
                  <a:spcPts val="600"/>
                </a:spcBef>
                <a:buClr>
                  <a:schemeClr val="accent1"/>
                </a:buClr>
                <a:buSzPct val="90000"/>
                <a:buFont typeface="Arial" panose="020B0604020202020204" pitchFamily="34" charset="0"/>
                <a:buChar char="•"/>
                <a:defRPr sz="2200" kern="1200">
                  <a:solidFill>
                    <a:schemeClr val="tx1"/>
                  </a:solidFill>
                  <a:latin typeface="+mn-lt"/>
                  <a:ea typeface="Segoe UI Light" panose="020B0502040204020203" pitchFamily="34" charset="0"/>
                  <a:cs typeface="Segoe UI Light" panose="020B0502040204020203" pitchFamily="34" charset="0"/>
                </a:defRPr>
              </a:lvl2pPr>
              <a:lvl3pPr marL="1143000" indent="-228600" algn="l" defTabSz="914400" rtl="0" eaLnBrk="1" latinLnBrk="0" hangingPunct="1">
                <a:lnSpc>
                  <a:spcPct val="110000"/>
                </a:lnSpc>
                <a:spcBef>
                  <a:spcPts val="600"/>
                </a:spcBef>
                <a:buClr>
                  <a:schemeClr val="accent1"/>
                </a:buClr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Segoe UI Light" panose="020B0502040204020203" pitchFamily="34" charset="0"/>
                  <a:cs typeface="Segoe UI Light" panose="020B0502040204020203" pitchFamily="34" charset="0"/>
                </a:defRPr>
              </a:lvl3pPr>
              <a:lvl4pPr marL="1600200" indent="-228600" algn="l" defTabSz="914400" rtl="0" eaLnBrk="1" latinLnBrk="0" hangingPunct="1">
                <a:lnSpc>
                  <a:spcPct val="110000"/>
                </a:lnSpc>
                <a:spcBef>
                  <a:spcPts val="600"/>
                </a:spcBef>
                <a:buClr>
                  <a:schemeClr val="accent1"/>
                </a:buClr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Segoe UI Light" panose="020B0502040204020203" pitchFamily="34" charset="0"/>
                  <a:cs typeface="Segoe UI Light" panose="020B0502040204020203" pitchFamily="34" charset="0"/>
                </a:defRPr>
              </a:lvl4pPr>
              <a:lvl5pPr marL="2057400" indent="-228600" algn="l" defTabSz="914400" rtl="0" eaLnBrk="1" latinLnBrk="0" hangingPunct="1">
                <a:lnSpc>
                  <a:spcPct val="110000"/>
                </a:lnSpc>
                <a:spcBef>
                  <a:spcPts val="600"/>
                </a:spcBef>
                <a:buClr>
                  <a:schemeClr val="accent1"/>
                </a:buClr>
                <a:buFont typeface="Arial" panose="020B0604020202020204" pitchFamily="34" charset="0"/>
                <a:buChar char="•"/>
                <a:defRPr sz="1600" kern="1200">
                  <a:solidFill>
                    <a:schemeClr val="tx1"/>
                  </a:solidFill>
                  <a:latin typeface="+mn-lt"/>
                  <a:ea typeface="Segoe UI Light" panose="020B0502040204020203" pitchFamily="34" charset="0"/>
                  <a:cs typeface="Segoe UI Light" panose="020B0502040204020203" pitchFamily="34" charset="0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spcBef>
                  <a:spcPts val="600"/>
                </a:spcBef>
                <a:buNone/>
              </a:pPr>
              <a:r>
                <a:rPr lang="fr-CA" sz="1600" b="1" dirty="0">
                  <a:latin typeface="+mj-lt"/>
                </a:rPr>
                <a:t>Groupes communautaires</a:t>
              </a:r>
            </a:p>
          </p:txBody>
        </p:sp>
        <p:pic>
          <p:nvPicPr>
            <p:cNvPr id="55" name="Picture 27" descr="Users with solid fill">
              <a:extLst>
                <a:ext uri="{FF2B5EF4-FFF2-40B4-BE49-F238E27FC236}">
                  <a16:creationId xmlns:a16="http://schemas.microsoft.com/office/drawing/2014/main" id="{46A82CB4-001E-1146-8D9B-4F7C0349CF61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rcRect/>
            <a:stretch/>
          </p:blipFill>
          <p:spPr>
            <a:xfrm>
              <a:off x="6411844" y="3561267"/>
              <a:ext cx="594360" cy="594360"/>
            </a:xfrm>
            <a:prstGeom prst="rect">
              <a:avLst/>
            </a:prstGeom>
          </p:spPr>
        </p:pic>
      </p:grpSp>
      <p:grpSp>
        <p:nvGrpSpPr>
          <p:cNvPr id="56" name="Group 55">
            <a:extLst>
              <a:ext uri="{FF2B5EF4-FFF2-40B4-BE49-F238E27FC236}">
                <a16:creationId xmlns:a16="http://schemas.microsoft.com/office/drawing/2014/main" id="{344147CE-206C-7445-BBFD-BE296FD8DA2C}"/>
              </a:ext>
            </a:extLst>
          </p:cNvPr>
          <p:cNvGrpSpPr/>
          <p:nvPr/>
        </p:nvGrpSpPr>
        <p:grpSpPr>
          <a:xfrm>
            <a:off x="6162675" y="4872285"/>
            <a:ext cx="5391290" cy="1166224"/>
            <a:chOff x="6162675" y="4815840"/>
            <a:chExt cx="5391290" cy="1166224"/>
          </a:xfrm>
        </p:grpSpPr>
        <p:sp>
          <p:nvSpPr>
            <p:cNvPr id="57" name="Pentagon 56">
              <a:extLst>
                <a:ext uri="{FF2B5EF4-FFF2-40B4-BE49-F238E27FC236}">
                  <a16:creationId xmlns:a16="http://schemas.microsoft.com/office/drawing/2014/main" id="{BA8C3719-CB47-3244-9479-E23DBCC884EE}"/>
                </a:ext>
              </a:extLst>
            </p:cNvPr>
            <p:cNvSpPr/>
            <p:nvPr/>
          </p:nvSpPr>
          <p:spPr>
            <a:xfrm>
              <a:off x="6162675" y="4815840"/>
              <a:ext cx="1260000" cy="1166224"/>
            </a:xfrm>
            <a:prstGeom prst="homePlate">
              <a:avLst>
                <a:gd name="adj" fmla="val 39235"/>
              </a:avLst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>
                <a:solidFill>
                  <a:schemeClr val="tx1"/>
                </a:solidFill>
              </a:endParaRPr>
            </a:p>
          </p:txBody>
        </p:sp>
        <p:sp>
          <p:nvSpPr>
            <p:cNvPr id="58" name="Content Placeholder 2">
              <a:extLst>
                <a:ext uri="{FF2B5EF4-FFF2-40B4-BE49-F238E27FC236}">
                  <a16:creationId xmlns:a16="http://schemas.microsoft.com/office/drawing/2014/main" id="{0A6F4CF5-924F-464C-9569-F3BC2A8006D6}"/>
                </a:ext>
              </a:extLst>
            </p:cNvPr>
            <p:cNvSpPr txBox="1">
              <a:spLocks/>
            </p:cNvSpPr>
            <p:nvPr/>
          </p:nvSpPr>
          <p:spPr>
            <a:xfrm>
              <a:off x="7603757" y="5010885"/>
              <a:ext cx="3950208" cy="776134"/>
            </a:xfrm>
            <a:prstGeom prst="rect">
              <a:avLst/>
            </a:prstGeom>
          </p:spPr>
          <p:txBody>
            <a:bodyPr vert="horz" lIns="0" tIns="0" rIns="0" bIns="0" rtlCol="0">
              <a:noAutofit/>
            </a:bodyPr>
            <a:lstStyle>
              <a:lvl1pPr marL="277200" indent="-277200" algn="l" defTabSz="457200" rtl="0" eaLnBrk="1" latinLnBrk="0" hangingPunct="1">
                <a:lnSpc>
                  <a:spcPct val="110000"/>
                </a:lnSpc>
                <a:spcBef>
                  <a:spcPts val="900"/>
                </a:spcBef>
                <a:buClr>
                  <a:schemeClr val="accent1"/>
                </a:buClr>
                <a:buSzPct val="100000"/>
                <a:buFont typeface="Arial" panose="020B0604020202020204" pitchFamily="34" charset="0"/>
                <a:buChar char="•"/>
                <a:defRPr lang="en-CA" sz="2600" b="0" kern="1200" dirty="0">
                  <a:solidFill>
                    <a:schemeClr val="tx1"/>
                  </a:solidFill>
                  <a:latin typeface="+mn-lt"/>
                  <a:ea typeface="Segoe UI Light" panose="020B0502040204020203" pitchFamily="34" charset="0"/>
                  <a:cs typeface="Segoe UI Light" panose="020B0502040204020203" pitchFamily="34" charset="0"/>
                  <a:sym typeface="MarkPro-Medium"/>
                </a:defRPr>
              </a:lvl1pPr>
              <a:lvl2pPr marL="685800" indent="-228600" algn="l" defTabSz="914400" rtl="0" eaLnBrk="1" latinLnBrk="0" hangingPunct="1">
                <a:lnSpc>
                  <a:spcPct val="110000"/>
                </a:lnSpc>
                <a:spcBef>
                  <a:spcPts val="600"/>
                </a:spcBef>
                <a:buClr>
                  <a:schemeClr val="accent1"/>
                </a:buClr>
                <a:buSzPct val="90000"/>
                <a:buFont typeface="Arial" panose="020B0604020202020204" pitchFamily="34" charset="0"/>
                <a:buChar char="•"/>
                <a:defRPr sz="2200" kern="1200">
                  <a:solidFill>
                    <a:schemeClr val="tx1"/>
                  </a:solidFill>
                  <a:latin typeface="+mn-lt"/>
                  <a:ea typeface="Segoe UI Light" panose="020B0502040204020203" pitchFamily="34" charset="0"/>
                  <a:cs typeface="Segoe UI Light" panose="020B0502040204020203" pitchFamily="34" charset="0"/>
                </a:defRPr>
              </a:lvl2pPr>
              <a:lvl3pPr marL="1143000" indent="-228600" algn="l" defTabSz="914400" rtl="0" eaLnBrk="1" latinLnBrk="0" hangingPunct="1">
                <a:lnSpc>
                  <a:spcPct val="110000"/>
                </a:lnSpc>
                <a:spcBef>
                  <a:spcPts val="600"/>
                </a:spcBef>
                <a:buClr>
                  <a:schemeClr val="accent1"/>
                </a:buClr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Segoe UI Light" panose="020B0502040204020203" pitchFamily="34" charset="0"/>
                  <a:cs typeface="Segoe UI Light" panose="020B0502040204020203" pitchFamily="34" charset="0"/>
                </a:defRPr>
              </a:lvl3pPr>
              <a:lvl4pPr marL="1600200" indent="-228600" algn="l" defTabSz="914400" rtl="0" eaLnBrk="1" latinLnBrk="0" hangingPunct="1">
                <a:lnSpc>
                  <a:spcPct val="110000"/>
                </a:lnSpc>
                <a:spcBef>
                  <a:spcPts val="600"/>
                </a:spcBef>
                <a:buClr>
                  <a:schemeClr val="accent1"/>
                </a:buClr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Segoe UI Light" panose="020B0502040204020203" pitchFamily="34" charset="0"/>
                  <a:cs typeface="Segoe UI Light" panose="020B0502040204020203" pitchFamily="34" charset="0"/>
                </a:defRPr>
              </a:lvl4pPr>
              <a:lvl5pPr marL="2057400" indent="-228600" algn="l" defTabSz="914400" rtl="0" eaLnBrk="1" latinLnBrk="0" hangingPunct="1">
                <a:lnSpc>
                  <a:spcPct val="110000"/>
                </a:lnSpc>
                <a:spcBef>
                  <a:spcPts val="600"/>
                </a:spcBef>
                <a:buClr>
                  <a:schemeClr val="accent1"/>
                </a:buClr>
                <a:buFont typeface="Arial" panose="020B0604020202020204" pitchFamily="34" charset="0"/>
                <a:buChar char="•"/>
                <a:defRPr sz="1600" kern="1200">
                  <a:solidFill>
                    <a:schemeClr val="tx1"/>
                  </a:solidFill>
                  <a:latin typeface="+mn-lt"/>
                  <a:ea typeface="Segoe UI Light" panose="020B0502040204020203" pitchFamily="34" charset="0"/>
                  <a:cs typeface="Segoe UI Light" panose="020B0502040204020203" pitchFamily="34" charset="0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spcBef>
                  <a:spcPts val="600"/>
                </a:spcBef>
                <a:buNone/>
              </a:pPr>
              <a:r>
                <a:rPr lang="fr-CA" sz="1600" b="1" dirty="0">
                  <a:latin typeface="+mj-lt"/>
                </a:rPr>
                <a:t>Industrie</a:t>
              </a:r>
            </a:p>
          </p:txBody>
        </p:sp>
        <p:pic>
          <p:nvPicPr>
            <p:cNvPr id="59" name="Picture 28" descr="Meeting with solid fill">
              <a:extLst>
                <a:ext uri="{FF2B5EF4-FFF2-40B4-BE49-F238E27FC236}">
                  <a16:creationId xmlns:a16="http://schemas.microsoft.com/office/drawing/2014/main" id="{090A8E75-E5A3-4342-8406-7BEE5C49F912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rcRect/>
            <a:stretch/>
          </p:blipFill>
          <p:spPr>
            <a:xfrm>
              <a:off x="6373891" y="5101772"/>
              <a:ext cx="594360" cy="594360"/>
            </a:xfrm>
            <a:prstGeom prst="rect">
              <a:avLst/>
            </a:prstGeom>
          </p:spPr>
        </p:pic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A6017819-E443-4BB7-A690-5A0F9205DC77}"/>
              </a:ext>
            </a:extLst>
          </p:cNvPr>
          <p:cNvGrpSpPr/>
          <p:nvPr/>
        </p:nvGrpSpPr>
        <p:grpSpPr>
          <a:xfrm>
            <a:off x="643063" y="1796210"/>
            <a:ext cx="5381500" cy="1166224"/>
            <a:chOff x="638564" y="3275335"/>
            <a:chExt cx="5381500" cy="1166224"/>
          </a:xfrm>
        </p:grpSpPr>
        <p:sp>
          <p:nvSpPr>
            <p:cNvPr id="32" name="Pentagon 40">
              <a:extLst>
                <a:ext uri="{FF2B5EF4-FFF2-40B4-BE49-F238E27FC236}">
                  <a16:creationId xmlns:a16="http://schemas.microsoft.com/office/drawing/2014/main" id="{8DFA0A21-9A6B-4EB6-B540-BDFFDD44D4FD}"/>
                </a:ext>
              </a:extLst>
            </p:cNvPr>
            <p:cNvSpPr/>
            <p:nvPr/>
          </p:nvSpPr>
          <p:spPr>
            <a:xfrm>
              <a:off x="638564" y="3275335"/>
              <a:ext cx="1260000" cy="1166224"/>
            </a:xfrm>
            <a:prstGeom prst="homePlate">
              <a:avLst>
                <a:gd name="adj" fmla="val 39235"/>
              </a:avLst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>
                <a:solidFill>
                  <a:schemeClr val="tx1"/>
                </a:solidFill>
              </a:endParaRPr>
            </a:p>
          </p:txBody>
        </p:sp>
        <p:sp>
          <p:nvSpPr>
            <p:cNvPr id="33" name="Content Placeholder 2">
              <a:extLst>
                <a:ext uri="{FF2B5EF4-FFF2-40B4-BE49-F238E27FC236}">
                  <a16:creationId xmlns:a16="http://schemas.microsoft.com/office/drawing/2014/main" id="{D73AF0D8-0BAD-4BE1-9A2B-0CE3D27DF1AC}"/>
                </a:ext>
              </a:extLst>
            </p:cNvPr>
            <p:cNvSpPr txBox="1">
              <a:spLocks/>
            </p:cNvSpPr>
            <p:nvPr/>
          </p:nvSpPr>
          <p:spPr>
            <a:xfrm>
              <a:off x="2069856" y="3470380"/>
              <a:ext cx="3950208" cy="776134"/>
            </a:xfrm>
            <a:prstGeom prst="rect">
              <a:avLst/>
            </a:prstGeom>
          </p:spPr>
          <p:txBody>
            <a:bodyPr vert="horz" lIns="0" tIns="0" rIns="0" bIns="0" rtlCol="0">
              <a:noAutofit/>
            </a:bodyPr>
            <a:lstStyle>
              <a:lvl1pPr marL="277200" indent="-277200" algn="l" defTabSz="457200" rtl="0" eaLnBrk="1" latinLnBrk="0" hangingPunct="1">
                <a:lnSpc>
                  <a:spcPct val="110000"/>
                </a:lnSpc>
                <a:spcBef>
                  <a:spcPts val="900"/>
                </a:spcBef>
                <a:buClr>
                  <a:schemeClr val="accent1"/>
                </a:buClr>
                <a:buSzPct val="100000"/>
                <a:buFont typeface="Arial" panose="020B0604020202020204" pitchFamily="34" charset="0"/>
                <a:buChar char="•"/>
                <a:defRPr lang="en-CA" sz="2600" b="0" kern="1200" dirty="0">
                  <a:solidFill>
                    <a:schemeClr val="tx1"/>
                  </a:solidFill>
                  <a:latin typeface="+mn-lt"/>
                  <a:ea typeface="Segoe UI Light" panose="020B0502040204020203" pitchFamily="34" charset="0"/>
                  <a:cs typeface="Segoe UI Light" panose="020B0502040204020203" pitchFamily="34" charset="0"/>
                  <a:sym typeface="MarkPro-Medium"/>
                </a:defRPr>
              </a:lvl1pPr>
              <a:lvl2pPr marL="685800" indent="-228600" algn="l" defTabSz="914400" rtl="0" eaLnBrk="1" latinLnBrk="0" hangingPunct="1">
                <a:lnSpc>
                  <a:spcPct val="110000"/>
                </a:lnSpc>
                <a:spcBef>
                  <a:spcPts val="600"/>
                </a:spcBef>
                <a:buClr>
                  <a:schemeClr val="accent1"/>
                </a:buClr>
                <a:buSzPct val="90000"/>
                <a:buFont typeface="Arial" panose="020B0604020202020204" pitchFamily="34" charset="0"/>
                <a:buChar char="•"/>
                <a:defRPr sz="2200" kern="1200">
                  <a:solidFill>
                    <a:schemeClr val="tx1"/>
                  </a:solidFill>
                  <a:latin typeface="+mn-lt"/>
                  <a:ea typeface="Segoe UI Light" panose="020B0502040204020203" pitchFamily="34" charset="0"/>
                  <a:cs typeface="Segoe UI Light" panose="020B0502040204020203" pitchFamily="34" charset="0"/>
                </a:defRPr>
              </a:lvl2pPr>
              <a:lvl3pPr marL="1143000" indent="-228600" algn="l" defTabSz="914400" rtl="0" eaLnBrk="1" latinLnBrk="0" hangingPunct="1">
                <a:lnSpc>
                  <a:spcPct val="110000"/>
                </a:lnSpc>
                <a:spcBef>
                  <a:spcPts val="600"/>
                </a:spcBef>
                <a:buClr>
                  <a:schemeClr val="accent1"/>
                </a:buClr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Segoe UI Light" panose="020B0502040204020203" pitchFamily="34" charset="0"/>
                  <a:cs typeface="Segoe UI Light" panose="020B0502040204020203" pitchFamily="34" charset="0"/>
                </a:defRPr>
              </a:lvl3pPr>
              <a:lvl4pPr marL="1600200" indent="-228600" algn="l" defTabSz="914400" rtl="0" eaLnBrk="1" latinLnBrk="0" hangingPunct="1">
                <a:lnSpc>
                  <a:spcPct val="110000"/>
                </a:lnSpc>
                <a:spcBef>
                  <a:spcPts val="600"/>
                </a:spcBef>
                <a:buClr>
                  <a:schemeClr val="accent1"/>
                </a:buClr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Segoe UI Light" panose="020B0502040204020203" pitchFamily="34" charset="0"/>
                  <a:cs typeface="Segoe UI Light" panose="020B0502040204020203" pitchFamily="34" charset="0"/>
                </a:defRPr>
              </a:lvl4pPr>
              <a:lvl5pPr marL="2057400" indent="-228600" algn="l" defTabSz="914400" rtl="0" eaLnBrk="1" latinLnBrk="0" hangingPunct="1">
                <a:lnSpc>
                  <a:spcPct val="110000"/>
                </a:lnSpc>
                <a:spcBef>
                  <a:spcPts val="600"/>
                </a:spcBef>
                <a:buClr>
                  <a:schemeClr val="accent1"/>
                </a:buClr>
                <a:buFont typeface="Arial" panose="020B0604020202020204" pitchFamily="34" charset="0"/>
                <a:buChar char="•"/>
                <a:defRPr sz="1600" kern="1200">
                  <a:solidFill>
                    <a:schemeClr val="tx1"/>
                  </a:solidFill>
                  <a:latin typeface="+mn-lt"/>
                  <a:ea typeface="Segoe UI Light" panose="020B0502040204020203" pitchFamily="34" charset="0"/>
                  <a:cs typeface="Segoe UI Light" panose="020B0502040204020203" pitchFamily="34" charset="0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spcBef>
                  <a:spcPts val="600"/>
                </a:spcBef>
                <a:buNone/>
              </a:pPr>
              <a:r>
                <a:rPr lang="fr-CA" sz="1600" b="1" dirty="0">
                  <a:latin typeface="+mj-lt"/>
                </a:rPr>
                <a:t>Gouvernement fédéral</a:t>
              </a:r>
            </a:p>
          </p:txBody>
        </p:sp>
      </p:grpSp>
      <p:pic>
        <p:nvPicPr>
          <p:cNvPr id="39" name="Picture 4" descr="Maple Leaf with solid fill">
            <a:extLst>
              <a:ext uri="{FF2B5EF4-FFF2-40B4-BE49-F238E27FC236}">
                <a16:creationId xmlns:a16="http://schemas.microsoft.com/office/drawing/2014/main" id="{E2020FBA-CC15-BA4B-9757-2C77C391A3B8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/>
        </p:blipFill>
        <p:spPr>
          <a:xfrm>
            <a:off x="835463" y="2064276"/>
            <a:ext cx="594360" cy="594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24630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F04E38-A9FA-4C68-8353-C605E0C762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6531" y="644273"/>
            <a:ext cx="6139541" cy="1372212"/>
          </a:xfrm>
        </p:spPr>
        <p:txBody>
          <a:bodyPr/>
          <a:lstStyle/>
          <a:p>
            <a:r>
              <a:rPr lang="fr-CA" sz="4000" dirty="0">
                <a:solidFill>
                  <a:schemeClr val="tx2"/>
                </a:solidFill>
              </a:rPr>
              <a:t>Quand c’est « nécessaire »</a:t>
            </a:r>
            <a:br>
              <a:rPr lang="fr-CA" sz="4000" dirty="0">
                <a:solidFill>
                  <a:schemeClr val="tx2"/>
                </a:solidFill>
              </a:rPr>
            </a:br>
            <a:endParaRPr lang="fr-CA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AD7F376-7FD4-4D6F-97B2-213C742CE08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4D1A82-BAD5-4898-8C77-C821410AB1EA}" type="slidenum">
              <a:rPr lang="en-CA" smtClean="0"/>
              <a:pPr/>
              <a:t>7</a:t>
            </a:fld>
            <a:endParaRPr lang="en-CA"/>
          </a:p>
        </p:txBody>
      </p:sp>
      <p:pic>
        <p:nvPicPr>
          <p:cNvPr id="5" name="Picture Placeholder 4" descr="A picture containing text, ocean floor&#10;&#10;Description automatically generated">
            <a:extLst>
              <a:ext uri="{FF2B5EF4-FFF2-40B4-BE49-F238E27FC236}">
                <a16:creationId xmlns:a16="http://schemas.microsoft.com/office/drawing/2014/main" id="{43EBA867-7540-422E-C825-80A613B397A2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412" r="24412"/>
          <a:stretch>
            <a:fillRect/>
          </a:stretch>
        </p:blipFill>
        <p:spPr/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id="{C55F08C8-F957-4815-B839-596CCD39A9EC}"/>
              </a:ext>
            </a:extLst>
          </p:cNvPr>
          <p:cNvGrpSpPr/>
          <p:nvPr/>
        </p:nvGrpSpPr>
        <p:grpSpPr>
          <a:xfrm>
            <a:off x="636588" y="2295331"/>
            <a:ext cx="5633583" cy="888586"/>
            <a:chOff x="636588" y="2021042"/>
            <a:chExt cx="4473575" cy="888586"/>
          </a:xfrm>
        </p:grpSpPr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876D9FA4-4647-4885-8222-4CDC6D88FF6E}"/>
                </a:ext>
              </a:extLst>
            </p:cNvPr>
            <p:cNvGrpSpPr/>
            <p:nvPr/>
          </p:nvGrpSpPr>
          <p:grpSpPr>
            <a:xfrm>
              <a:off x="636588" y="2155801"/>
              <a:ext cx="804369" cy="731520"/>
              <a:chOff x="636588" y="2116642"/>
              <a:chExt cx="804369" cy="731520"/>
            </a:xfrm>
          </p:grpSpPr>
          <p:cxnSp>
            <p:nvCxnSpPr>
              <p:cNvPr id="9" name="Straight Connector 8">
                <a:extLst>
                  <a:ext uri="{FF2B5EF4-FFF2-40B4-BE49-F238E27FC236}">
                    <a16:creationId xmlns:a16="http://schemas.microsoft.com/office/drawing/2014/main" id="{8E32C022-7502-4BAC-8619-83483169DC82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440957" y="2116642"/>
                <a:ext cx="0" cy="731520"/>
              </a:xfrm>
              <a:prstGeom prst="line">
                <a:avLst/>
              </a:prstGeom>
              <a:ln w="19050">
                <a:solidFill>
                  <a:schemeClr val="accent4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0" name="Title 2">
                <a:extLst>
                  <a:ext uri="{FF2B5EF4-FFF2-40B4-BE49-F238E27FC236}">
                    <a16:creationId xmlns:a16="http://schemas.microsoft.com/office/drawing/2014/main" id="{C2DC9101-8E14-400E-B358-13626C8B0531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636588" y="2159237"/>
                <a:ext cx="615280" cy="646331"/>
              </a:xfrm>
              <a:prstGeom prst="rect">
                <a:avLst/>
              </a:prstGeom>
            </p:spPr>
            <p:txBody>
              <a:bodyPr wrap="square" lIns="0" tIns="0" rIns="0" bIns="0" anchor="t">
                <a:spAutoFit/>
              </a:bodyPr>
              <a:lstStyle>
                <a:lvl1pPr algn="ctr" defTabSz="914400" rtl="0" eaLnBrk="1" latinLnBrk="0" hangingPunct="1"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 algn="l"/>
                <a:r>
                  <a:rPr lang="en-US" sz="4200" b="1">
                    <a:solidFill>
                      <a:schemeClr val="tx2"/>
                    </a:solidFill>
                  </a:rPr>
                  <a:t>01</a:t>
                </a:r>
              </a:p>
            </p:txBody>
          </p:sp>
        </p:grpSp>
        <p:sp>
          <p:nvSpPr>
            <p:cNvPr id="8" name="Content Placeholder 2">
              <a:extLst>
                <a:ext uri="{FF2B5EF4-FFF2-40B4-BE49-F238E27FC236}">
                  <a16:creationId xmlns:a16="http://schemas.microsoft.com/office/drawing/2014/main" id="{D01A3B2A-7418-4D49-AE08-38E27E0E014D}"/>
                </a:ext>
              </a:extLst>
            </p:cNvPr>
            <p:cNvSpPr txBox="1">
              <a:spLocks/>
            </p:cNvSpPr>
            <p:nvPr/>
          </p:nvSpPr>
          <p:spPr>
            <a:xfrm>
              <a:off x="1630047" y="2021042"/>
              <a:ext cx="3480116" cy="888586"/>
            </a:xfrm>
            <a:prstGeom prst="rect">
              <a:avLst/>
            </a:prstGeom>
          </p:spPr>
          <p:txBody>
            <a:bodyPr vert="horz" lIns="0" tIns="0" rIns="0" bIns="0" rtlCol="0">
              <a:noAutofit/>
            </a:bodyPr>
            <a:lstStyle>
              <a:lvl1pPr marL="277200" indent="-277200" algn="l" defTabSz="457200" rtl="0" eaLnBrk="1" latinLnBrk="0" hangingPunct="1">
                <a:lnSpc>
                  <a:spcPct val="110000"/>
                </a:lnSpc>
                <a:spcBef>
                  <a:spcPts val="900"/>
                </a:spcBef>
                <a:buClr>
                  <a:schemeClr val="accent1"/>
                </a:buClr>
                <a:buSzPct val="100000"/>
                <a:buFont typeface="Arial" panose="020B0604020202020204" pitchFamily="34" charset="0"/>
                <a:buChar char="•"/>
                <a:defRPr lang="en-CA" sz="2600" b="0" kern="1200" dirty="0">
                  <a:solidFill>
                    <a:schemeClr val="tx1"/>
                  </a:solidFill>
                  <a:latin typeface="+mn-lt"/>
                  <a:ea typeface="Segoe UI Light" panose="020B0502040204020203" pitchFamily="34" charset="0"/>
                  <a:cs typeface="Segoe UI Light" panose="020B0502040204020203" pitchFamily="34" charset="0"/>
                  <a:sym typeface="MarkPro-Medium"/>
                </a:defRPr>
              </a:lvl1pPr>
              <a:lvl2pPr marL="685800" indent="-228600" algn="l" defTabSz="914400" rtl="0" eaLnBrk="1" latinLnBrk="0" hangingPunct="1">
                <a:lnSpc>
                  <a:spcPct val="110000"/>
                </a:lnSpc>
                <a:spcBef>
                  <a:spcPts val="600"/>
                </a:spcBef>
                <a:buClr>
                  <a:schemeClr val="accent1"/>
                </a:buClr>
                <a:buSzPct val="90000"/>
                <a:buFont typeface="Arial" panose="020B0604020202020204" pitchFamily="34" charset="0"/>
                <a:buChar char="•"/>
                <a:defRPr sz="2200" kern="1200">
                  <a:solidFill>
                    <a:schemeClr val="tx1"/>
                  </a:solidFill>
                  <a:latin typeface="+mn-lt"/>
                  <a:ea typeface="Segoe UI Light" panose="020B0502040204020203" pitchFamily="34" charset="0"/>
                  <a:cs typeface="Segoe UI Light" panose="020B0502040204020203" pitchFamily="34" charset="0"/>
                </a:defRPr>
              </a:lvl2pPr>
              <a:lvl3pPr marL="1143000" indent="-228600" algn="l" defTabSz="914400" rtl="0" eaLnBrk="1" latinLnBrk="0" hangingPunct="1">
                <a:lnSpc>
                  <a:spcPct val="110000"/>
                </a:lnSpc>
                <a:spcBef>
                  <a:spcPts val="600"/>
                </a:spcBef>
                <a:buClr>
                  <a:schemeClr val="accent1"/>
                </a:buClr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Segoe UI Light" panose="020B0502040204020203" pitchFamily="34" charset="0"/>
                  <a:cs typeface="Segoe UI Light" panose="020B0502040204020203" pitchFamily="34" charset="0"/>
                </a:defRPr>
              </a:lvl3pPr>
              <a:lvl4pPr marL="1600200" indent="-228600" algn="l" defTabSz="914400" rtl="0" eaLnBrk="1" latinLnBrk="0" hangingPunct="1">
                <a:lnSpc>
                  <a:spcPct val="110000"/>
                </a:lnSpc>
                <a:spcBef>
                  <a:spcPts val="600"/>
                </a:spcBef>
                <a:buClr>
                  <a:schemeClr val="accent1"/>
                </a:buClr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Segoe UI Light" panose="020B0502040204020203" pitchFamily="34" charset="0"/>
                  <a:cs typeface="Segoe UI Light" panose="020B0502040204020203" pitchFamily="34" charset="0"/>
                </a:defRPr>
              </a:lvl4pPr>
              <a:lvl5pPr marL="2057400" indent="-228600" algn="l" defTabSz="914400" rtl="0" eaLnBrk="1" latinLnBrk="0" hangingPunct="1">
                <a:lnSpc>
                  <a:spcPct val="110000"/>
                </a:lnSpc>
                <a:spcBef>
                  <a:spcPts val="600"/>
                </a:spcBef>
                <a:buClr>
                  <a:schemeClr val="accent1"/>
                </a:buClr>
                <a:buFont typeface="Arial" panose="020B0604020202020204" pitchFamily="34" charset="0"/>
                <a:buChar char="•"/>
                <a:defRPr sz="1600" kern="1200">
                  <a:solidFill>
                    <a:schemeClr val="tx1"/>
                  </a:solidFill>
                  <a:latin typeface="+mn-lt"/>
                  <a:ea typeface="Segoe UI Light" panose="020B0502040204020203" pitchFamily="34" charset="0"/>
                  <a:cs typeface="Segoe UI Light" panose="020B0502040204020203" pitchFamily="34" charset="0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spcBef>
                  <a:spcPts val="600"/>
                </a:spcBef>
                <a:buNone/>
              </a:pPr>
              <a:r>
                <a:rPr lang="fr-CA" sz="1600" b="1" dirty="0">
                  <a:latin typeface="+mj-lt"/>
                </a:rPr>
                <a:t>Dépôts réglementaires</a:t>
              </a:r>
            </a:p>
            <a:p>
              <a:pPr marL="0" indent="0">
                <a:spcBef>
                  <a:spcPts val="600"/>
                </a:spcBef>
                <a:buNone/>
              </a:pPr>
              <a:r>
                <a:rPr lang="fr-CA" sz="1600" dirty="0"/>
                <a:t>De nombreux processus réglementaires exigent le dépôt d’une évaluation socioéconomique</a:t>
              </a:r>
            </a:p>
            <a:p>
              <a:pPr marL="0" indent="0">
                <a:spcBef>
                  <a:spcPts val="600"/>
                </a:spcBef>
                <a:buNone/>
              </a:pPr>
              <a:endParaRPr lang="en-US" sz="1600" b="1" dirty="0">
                <a:latin typeface="+mj-lt"/>
              </a:endParaRPr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70728842-305B-483B-B93E-CB6F6EA70459}"/>
              </a:ext>
            </a:extLst>
          </p:cNvPr>
          <p:cNvGrpSpPr/>
          <p:nvPr/>
        </p:nvGrpSpPr>
        <p:grpSpPr>
          <a:xfrm>
            <a:off x="636588" y="3640118"/>
            <a:ext cx="5633583" cy="1167434"/>
            <a:chOff x="636588" y="3429000"/>
            <a:chExt cx="4473575" cy="776134"/>
          </a:xfrm>
        </p:grpSpPr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B91F7426-4DCE-4030-9998-449F0F674860}"/>
                </a:ext>
              </a:extLst>
            </p:cNvPr>
            <p:cNvGrpSpPr/>
            <p:nvPr/>
          </p:nvGrpSpPr>
          <p:grpSpPr>
            <a:xfrm>
              <a:off x="636588" y="3451307"/>
              <a:ext cx="804369" cy="731520"/>
              <a:chOff x="636588" y="2116642"/>
              <a:chExt cx="804369" cy="731520"/>
            </a:xfrm>
          </p:grpSpPr>
          <p:cxnSp>
            <p:nvCxnSpPr>
              <p:cNvPr id="14" name="Straight Connector 13">
                <a:extLst>
                  <a:ext uri="{FF2B5EF4-FFF2-40B4-BE49-F238E27FC236}">
                    <a16:creationId xmlns:a16="http://schemas.microsoft.com/office/drawing/2014/main" id="{57157338-DE6F-4E99-AF19-39EB03484E04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440957" y="2116642"/>
                <a:ext cx="0" cy="731520"/>
              </a:xfrm>
              <a:prstGeom prst="line">
                <a:avLst/>
              </a:prstGeom>
              <a:ln w="19050">
                <a:solidFill>
                  <a:schemeClr val="accent4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5" name="Title 2">
                <a:extLst>
                  <a:ext uri="{FF2B5EF4-FFF2-40B4-BE49-F238E27FC236}">
                    <a16:creationId xmlns:a16="http://schemas.microsoft.com/office/drawing/2014/main" id="{03ADD572-4080-4148-AD79-1E3AB6987362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636588" y="2159237"/>
                <a:ext cx="615280" cy="646331"/>
              </a:xfrm>
              <a:prstGeom prst="rect">
                <a:avLst/>
              </a:prstGeom>
            </p:spPr>
            <p:txBody>
              <a:bodyPr wrap="square" lIns="0" tIns="0" rIns="0" bIns="0" anchor="t">
                <a:spAutoFit/>
              </a:bodyPr>
              <a:lstStyle>
                <a:lvl1pPr algn="ctr" defTabSz="914400" rtl="0" eaLnBrk="1" latinLnBrk="0" hangingPunct="1"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 algn="l"/>
                <a:r>
                  <a:rPr lang="en-US" sz="4200" b="1">
                    <a:solidFill>
                      <a:schemeClr val="tx2"/>
                    </a:solidFill>
                  </a:rPr>
                  <a:t>02</a:t>
                </a:r>
              </a:p>
            </p:txBody>
          </p:sp>
        </p:grpSp>
        <p:sp>
          <p:nvSpPr>
            <p:cNvPr id="13" name="Content Placeholder 2">
              <a:extLst>
                <a:ext uri="{FF2B5EF4-FFF2-40B4-BE49-F238E27FC236}">
                  <a16:creationId xmlns:a16="http://schemas.microsoft.com/office/drawing/2014/main" id="{9AEB2CEF-FDE1-43FA-9852-878AA94FC213}"/>
                </a:ext>
              </a:extLst>
            </p:cNvPr>
            <p:cNvSpPr txBox="1">
              <a:spLocks/>
            </p:cNvSpPr>
            <p:nvPr/>
          </p:nvSpPr>
          <p:spPr>
            <a:xfrm>
              <a:off x="1630047" y="3429000"/>
              <a:ext cx="3480116" cy="776134"/>
            </a:xfrm>
            <a:prstGeom prst="rect">
              <a:avLst/>
            </a:prstGeom>
          </p:spPr>
          <p:txBody>
            <a:bodyPr vert="horz" lIns="0" tIns="0" rIns="0" bIns="0" rtlCol="0">
              <a:noAutofit/>
            </a:bodyPr>
            <a:lstStyle>
              <a:lvl1pPr marL="277200" indent="-277200" algn="l" defTabSz="457200" rtl="0" eaLnBrk="1" latinLnBrk="0" hangingPunct="1">
                <a:lnSpc>
                  <a:spcPct val="110000"/>
                </a:lnSpc>
                <a:spcBef>
                  <a:spcPts val="900"/>
                </a:spcBef>
                <a:buClr>
                  <a:schemeClr val="accent1"/>
                </a:buClr>
                <a:buSzPct val="100000"/>
                <a:buFont typeface="Arial" panose="020B0604020202020204" pitchFamily="34" charset="0"/>
                <a:buChar char="•"/>
                <a:defRPr lang="en-CA" sz="2600" b="0" kern="1200" dirty="0">
                  <a:solidFill>
                    <a:schemeClr val="tx1"/>
                  </a:solidFill>
                  <a:latin typeface="+mn-lt"/>
                  <a:ea typeface="Segoe UI Light" panose="020B0502040204020203" pitchFamily="34" charset="0"/>
                  <a:cs typeface="Segoe UI Light" panose="020B0502040204020203" pitchFamily="34" charset="0"/>
                  <a:sym typeface="MarkPro-Medium"/>
                </a:defRPr>
              </a:lvl1pPr>
              <a:lvl2pPr marL="685800" indent="-228600" algn="l" defTabSz="914400" rtl="0" eaLnBrk="1" latinLnBrk="0" hangingPunct="1">
                <a:lnSpc>
                  <a:spcPct val="110000"/>
                </a:lnSpc>
                <a:spcBef>
                  <a:spcPts val="600"/>
                </a:spcBef>
                <a:buClr>
                  <a:schemeClr val="accent1"/>
                </a:buClr>
                <a:buSzPct val="90000"/>
                <a:buFont typeface="Arial" panose="020B0604020202020204" pitchFamily="34" charset="0"/>
                <a:buChar char="•"/>
                <a:defRPr sz="2200" kern="1200">
                  <a:solidFill>
                    <a:schemeClr val="tx1"/>
                  </a:solidFill>
                  <a:latin typeface="+mn-lt"/>
                  <a:ea typeface="Segoe UI Light" panose="020B0502040204020203" pitchFamily="34" charset="0"/>
                  <a:cs typeface="Segoe UI Light" panose="020B0502040204020203" pitchFamily="34" charset="0"/>
                </a:defRPr>
              </a:lvl2pPr>
              <a:lvl3pPr marL="1143000" indent="-228600" algn="l" defTabSz="914400" rtl="0" eaLnBrk="1" latinLnBrk="0" hangingPunct="1">
                <a:lnSpc>
                  <a:spcPct val="110000"/>
                </a:lnSpc>
                <a:spcBef>
                  <a:spcPts val="600"/>
                </a:spcBef>
                <a:buClr>
                  <a:schemeClr val="accent1"/>
                </a:buClr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Segoe UI Light" panose="020B0502040204020203" pitchFamily="34" charset="0"/>
                  <a:cs typeface="Segoe UI Light" panose="020B0502040204020203" pitchFamily="34" charset="0"/>
                </a:defRPr>
              </a:lvl3pPr>
              <a:lvl4pPr marL="1600200" indent="-228600" algn="l" defTabSz="914400" rtl="0" eaLnBrk="1" latinLnBrk="0" hangingPunct="1">
                <a:lnSpc>
                  <a:spcPct val="110000"/>
                </a:lnSpc>
                <a:spcBef>
                  <a:spcPts val="600"/>
                </a:spcBef>
                <a:buClr>
                  <a:schemeClr val="accent1"/>
                </a:buClr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Segoe UI Light" panose="020B0502040204020203" pitchFamily="34" charset="0"/>
                  <a:cs typeface="Segoe UI Light" panose="020B0502040204020203" pitchFamily="34" charset="0"/>
                </a:defRPr>
              </a:lvl4pPr>
              <a:lvl5pPr marL="2057400" indent="-228600" algn="l" defTabSz="914400" rtl="0" eaLnBrk="1" latinLnBrk="0" hangingPunct="1">
                <a:lnSpc>
                  <a:spcPct val="110000"/>
                </a:lnSpc>
                <a:spcBef>
                  <a:spcPts val="600"/>
                </a:spcBef>
                <a:buClr>
                  <a:schemeClr val="accent1"/>
                </a:buClr>
                <a:buFont typeface="Arial" panose="020B0604020202020204" pitchFamily="34" charset="0"/>
                <a:buChar char="•"/>
                <a:defRPr sz="1600" kern="1200">
                  <a:solidFill>
                    <a:schemeClr val="tx1"/>
                  </a:solidFill>
                  <a:latin typeface="+mn-lt"/>
                  <a:ea typeface="Segoe UI Light" panose="020B0502040204020203" pitchFamily="34" charset="0"/>
                  <a:cs typeface="Segoe UI Light" panose="020B0502040204020203" pitchFamily="34" charset="0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spcBef>
                  <a:spcPts val="600"/>
                </a:spcBef>
                <a:buNone/>
              </a:pPr>
              <a:r>
                <a:rPr lang="fr-CA" sz="1600" b="1" dirty="0">
                  <a:latin typeface="+mj-lt"/>
                </a:rPr>
                <a:t>Demandes de développement</a:t>
              </a:r>
            </a:p>
            <a:p>
              <a:pPr marL="0" indent="0">
                <a:spcBef>
                  <a:spcPts val="600"/>
                </a:spcBef>
                <a:buNone/>
              </a:pPr>
              <a:r>
                <a:rPr lang="fr-CA" sz="1600" dirty="0"/>
                <a:t>Au niveau municipal ou provincial, il se peut qu’il soit nécessaire de répondre à la question des effets économiques</a:t>
              </a:r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82791CA6-7D39-4744-BA79-9301DA5A757E}"/>
              </a:ext>
            </a:extLst>
          </p:cNvPr>
          <p:cNvGrpSpPr/>
          <p:nvPr/>
        </p:nvGrpSpPr>
        <p:grpSpPr>
          <a:xfrm>
            <a:off x="529859" y="4930444"/>
            <a:ext cx="5633583" cy="796421"/>
            <a:chOff x="636588" y="4704857"/>
            <a:chExt cx="4473575" cy="796421"/>
          </a:xfrm>
        </p:grpSpPr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id="{E41ADFCB-6B7C-45A2-9C40-B33E5E9F68FF}"/>
                </a:ext>
              </a:extLst>
            </p:cNvPr>
            <p:cNvGrpSpPr/>
            <p:nvPr/>
          </p:nvGrpSpPr>
          <p:grpSpPr>
            <a:xfrm>
              <a:off x="636588" y="4704857"/>
              <a:ext cx="891574" cy="731520"/>
              <a:chOff x="636588" y="2074048"/>
              <a:chExt cx="891574" cy="731520"/>
            </a:xfrm>
          </p:grpSpPr>
          <p:cxnSp>
            <p:nvCxnSpPr>
              <p:cNvPr id="19" name="Straight Connector 18">
                <a:extLst>
                  <a:ext uri="{FF2B5EF4-FFF2-40B4-BE49-F238E27FC236}">
                    <a16:creationId xmlns:a16="http://schemas.microsoft.com/office/drawing/2014/main" id="{1A951070-4BEE-490C-BEF7-6D55CEE7C175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528162" y="2074048"/>
                <a:ext cx="0" cy="731520"/>
              </a:xfrm>
              <a:prstGeom prst="line">
                <a:avLst/>
              </a:prstGeom>
              <a:ln w="19050">
                <a:solidFill>
                  <a:schemeClr val="accent4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0" name="Title 2">
                <a:extLst>
                  <a:ext uri="{FF2B5EF4-FFF2-40B4-BE49-F238E27FC236}">
                    <a16:creationId xmlns:a16="http://schemas.microsoft.com/office/drawing/2014/main" id="{A13AB1A8-6A0D-4514-B644-DA93FE2D4BA8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636588" y="2159237"/>
                <a:ext cx="615280" cy="646331"/>
              </a:xfrm>
              <a:prstGeom prst="rect">
                <a:avLst/>
              </a:prstGeom>
            </p:spPr>
            <p:txBody>
              <a:bodyPr wrap="square" lIns="0" tIns="0" rIns="0" bIns="0" anchor="t">
                <a:spAutoFit/>
              </a:bodyPr>
              <a:lstStyle>
                <a:lvl1pPr algn="ctr" defTabSz="914400" rtl="0" eaLnBrk="1" latinLnBrk="0" hangingPunct="1"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 algn="l"/>
                <a:r>
                  <a:rPr lang="en-US" sz="4200" b="1">
                    <a:solidFill>
                      <a:schemeClr val="tx2"/>
                    </a:solidFill>
                  </a:rPr>
                  <a:t>03</a:t>
                </a:r>
              </a:p>
            </p:txBody>
          </p:sp>
        </p:grpSp>
        <p:sp>
          <p:nvSpPr>
            <p:cNvPr id="18" name="Content Placeholder 2">
              <a:extLst>
                <a:ext uri="{FF2B5EF4-FFF2-40B4-BE49-F238E27FC236}">
                  <a16:creationId xmlns:a16="http://schemas.microsoft.com/office/drawing/2014/main" id="{B197876F-8852-43A2-BEF8-FBFD13EB9306}"/>
                </a:ext>
              </a:extLst>
            </p:cNvPr>
            <p:cNvSpPr txBox="1">
              <a:spLocks/>
            </p:cNvSpPr>
            <p:nvPr/>
          </p:nvSpPr>
          <p:spPr>
            <a:xfrm>
              <a:off x="1720529" y="4725144"/>
              <a:ext cx="3389634" cy="776134"/>
            </a:xfrm>
            <a:prstGeom prst="rect">
              <a:avLst/>
            </a:prstGeom>
          </p:spPr>
          <p:txBody>
            <a:bodyPr vert="horz" lIns="0" tIns="0" rIns="0" bIns="0" rtlCol="0">
              <a:noAutofit/>
            </a:bodyPr>
            <a:lstStyle>
              <a:lvl1pPr marL="277200" indent="-277200" algn="l" defTabSz="457200" rtl="0" eaLnBrk="1" latinLnBrk="0" hangingPunct="1">
                <a:lnSpc>
                  <a:spcPct val="110000"/>
                </a:lnSpc>
                <a:spcBef>
                  <a:spcPts val="900"/>
                </a:spcBef>
                <a:buClr>
                  <a:schemeClr val="accent1"/>
                </a:buClr>
                <a:buSzPct val="100000"/>
                <a:buFont typeface="Arial" panose="020B0604020202020204" pitchFamily="34" charset="0"/>
                <a:buChar char="•"/>
                <a:defRPr lang="en-CA" sz="2600" b="0" kern="1200" dirty="0">
                  <a:solidFill>
                    <a:schemeClr val="tx1"/>
                  </a:solidFill>
                  <a:latin typeface="+mn-lt"/>
                  <a:ea typeface="Segoe UI Light" panose="020B0502040204020203" pitchFamily="34" charset="0"/>
                  <a:cs typeface="Segoe UI Light" panose="020B0502040204020203" pitchFamily="34" charset="0"/>
                  <a:sym typeface="MarkPro-Medium"/>
                </a:defRPr>
              </a:lvl1pPr>
              <a:lvl2pPr marL="685800" indent="-228600" algn="l" defTabSz="914400" rtl="0" eaLnBrk="1" latinLnBrk="0" hangingPunct="1">
                <a:lnSpc>
                  <a:spcPct val="110000"/>
                </a:lnSpc>
                <a:spcBef>
                  <a:spcPts val="600"/>
                </a:spcBef>
                <a:buClr>
                  <a:schemeClr val="accent1"/>
                </a:buClr>
                <a:buSzPct val="90000"/>
                <a:buFont typeface="Arial" panose="020B0604020202020204" pitchFamily="34" charset="0"/>
                <a:buChar char="•"/>
                <a:defRPr sz="2200" kern="1200">
                  <a:solidFill>
                    <a:schemeClr val="tx1"/>
                  </a:solidFill>
                  <a:latin typeface="+mn-lt"/>
                  <a:ea typeface="Segoe UI Light" panose="020B0502040204020203" pitchFamily="34" charset="0"/>
                  <a:cs typeface="Segoe UI Light" panose="020B0502040204020203" pitchFamily="34" charset="0"/>
                </a:defRPr>
              </a:lvl2pPr>
              <a:lvl3pPr marL="1143000" indent="-228600" algn="l" defTabSz="914400" rtl="0" eaLnBrk="1" latinLnBrk="0" hangingPunct="1">
                <a:lnSpc>
                  <a:spcPct val="110000"/>
                </a:lnSpc>
                <a:spcBef>
                  <a:spcPts val="600"/>
                </a:spcBef>
                <a:buClr>
                  <a:schemeClr val="accent1"/>
                </a:buClr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Segoe UI Light" panose="020B0502040204020203" pitchFamily="34" charset="0"/>
                  <a:cs typeface="Segoe UI Light" panose="020B0502040204020203" pitchFamily="34" charset="0"/>
                </a:defRPr>
              </a:lvl3pPr>
              <a:lvl4pPr marL="1600200" indent="-228600" algn="l" defTabSz="914400" rtl="0" eaLnBrk="1" latinLnBrk="0" hangingPunct="1">
                <a:lnSpc>
                  <a:spcPct val="110000"/>
                </a:lnSpc>
                <a:spcBef>
                  <a:spcPts val="600"/>
                </a:spcBef>
                <a:buClr>
                  <a:schemeClr val="accent1"/>
                </a:buClr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Segoe UI Light" panose="020B0502040204020203" pitchFamily="34" charset="0"/>
                  <a:cs typeface="Segoe UI Light" panose="020B0502040204020203" pitchFamily="34" charset="0"/>
                </a:defRPr>
              </a:lvl4pPr>
              <a:lvl5pPr marL="2057400" indent="-228600" algn="l" defTabSz="914400" rtl="0" eaLnBrk="1" latinLnBrk="0" hangingPunct="1">
                <a:lnSpc>
                  <a:spcPct val="110000"/>
                </a:lnSpc>
                <a:spcBef>
                  <a:spcPts val="600"/>
                </a:spcBef>
                <a:buClr>
                  <a:schemeClr val="accent1"/>
                </a:buClr>
                <a:buFont typeface="Arial" panose="020B0604020202020204" pitchFamily="34" charset="0"/>
                <a:buChar char="•"/>
                <a:defRPr sz="1600" kern="1200">
                  <a:solidFill>
                    <a:schemeClr val="tx1"/>
                  </a:solidFill>
                  <a:latin typeface="+mn-lt"/>
                  <a:ea typeface="Segoe UI Light" panose="020B0502040204020203" pitchFamily="34" charset="0"/>
                  <a:cs typeface="Segoe UI Light" panose="020B0502040204020203" pitchFamily="34" charset="0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spcBef>
                  <a:spcPts val="600"/>
                </a:spcBef>
                <a:buNone/>
              </a:pPr>
              <a:r>
                <a:rPr lang="fr-CA" sz="1600" b="1" dirty="0">
                  <a:latin typeface="+mj-lt"/>
                </a:rPr>
                <a:t>À l’appui de discussions avec le gouvernement, les intervenants et les titulaires de droits</a:t>
              </a:r>
            </a:p>
            <a:p>
              <a:pPr marL="0" indent="0">
                <a:spcBef>
                  <a:spcPts val="600"/>
                </a:spcBef>
                <a:buNone/>
              </a:pPr>
              <a:r>
                <a:rPr lang="fr-CA" sz="1600" dirty="0"/>
                <a:t>En tant qu’élément d’une trousse d’outils en  communications</a:t>
              </a:r>
              <a:endParaRPr lang="en-US" sz="1600" dirty="0"/>
            </a:p>
          </p:txBody>
        </p:sp>
      </p:grpSp>
    </p:spTree>
    <p:extLst>
      <p:ext uri="{BB962C8B-B14F-4D97-AF65-F5344CB8AC3E}">
        <p14:creationId xmlns:p14="http://schemas.microsoft.com/office/powerpoint/2010/main" val="25401636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Text Placeholder 110">
            <a:extLst>
              <a:ext uri="{FF2B5EF4-FFF2-40B4-BE49-F238E27FC236}">
                <a16:creationId xmlns:a16="http://schemas.microsoft.com/office/drawing/2014/main" id="{65C96720-4714-9740-9533-8B59BA76ADA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42951" y="1198270"/>
            <a:ext cx="10915637" cy="312008"/>
          </a:xfrm>
        </p:spPr>
        <p:txBody>
          <a:bodyPr/>
          <a:lstStyle/>
          <a:p>
            <a:r>
              <a:rPr lang="fr-CA" dirty="0"/>
              <a:t>Limités à des mesures quantitatives solidement établies </a:t>
            </a:r>
          </a:p>
        </p:txBody>
      </p:sp>
      <p:sp>
        <p:nvSpPr>
          <p:cNvPr id="115" name="Title 114">
            <a:extLst>
              <a:ext uri="{FF2B5EF4-FFF2-40B4-BE49-F238E27FC236}">
                <a16:creationId xmlns:a16="http://schemas.microsoft.com/office/drawing/2014/main" id="{19F3A6E8-8B4D-EA4E-801D-AE3C1E2DDB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2951" y="644272"/>
            <a:ext cx="10906098" cy="553998"/>
          </a:xfrm>
        </p:spPr>
        <p:txBody>
          <a:bodyPr/>
          <a:lstStyle/>
          <a:p>
            <a:r>
              <a:rPr lang="fr-CA" dirty="0"/>
              <a:t>Quels sont les impacts économiques</a:t>
            </a:r>
          </a:p>
        </p:txBody>
      </p:sp>
      <p:sp>
        <p:nvSpPr>
          <p:cNvPr id="34" name="Slide Number Placeholder 3">
            <a:extLst>
              <a:ext uri="{FF2B5EF4-FFF2-40B4-BE49-F238E27FC236}">
                <a16:creationId xmlns:a16="http://schemas.microsoft.com/office/drawing/2014/main" id="{CE6BD2FD-488B-407B-BC35-43BD0629E6B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556001" y="6371502"/>
            <a:ext cx="499143" cy="249720"/>
          </a:xfrm>
        </p:spPr>
        <p:txBody>
          <a:bodyPr/>
          <a:lstStyle/>
          <a:p>
            <a:fld id="{524D1A82-BAD5-4898-8C77-C821410AB1EA}" type="slidenum">
              <a:rPr lang="en-CA" smtClean="0"/>
              <a:t>8</a:t>
            </a:fld>
            <a:endParaRPr lang="en-CA"/>
          </a:p>
        </p:txBody>
      </p:sp>
      <p:grpSp>
        <p:nvGrpSpPr>
          <p:cNvPr id="12" name="Group 11"/>
          <p:cNvGrpSpPr/>
          <p:nvPr/>
        </p:nvGrpSpPr>
        <p:grpSpPr>
          <a:xfrm>
            <a:off x="4813622" y="1903264"/>
            <a:ext cx="1192213" cy="990971"/>
            <a:chOff x="3572616" y="1246644"/>
            <a:chExt cx="993140" cy="825501"/>
          </a:xfrm>
        </p:grpSpPr>
        <p:sp>
          <p:nvSpPr>
            <p:cNvPr id="2" name="Round Same Side Corner Rectangle 1"/>
            <p:cNvSpPr/>
            <p:nvPr/>
          </p:nvSpPr>
          <p:spPr>
            <a:xfrm rot="5400000">
              <a:off x="3790368" y="1296756"/>
              <a:ext cx="825500" cy="725276"/>
            </a:xfrm>
            <a:prstGeom prst="round2SameRect">
              <a:avLst>
                <a:gd name="adj1" fmla="val 9282"/>
                <a:gd name="adj2" fmla="val 0"/>
              </a:avLst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3" name="Isosceles Triangle 2"/>
            <p:cNvSpPr/>
            <p:nvPr/>
          </p:nvSpPr>
          <p:spPr>
            <a:xfrm rot="16200000" flipH="1">
              <a:off x="3274166" y="1545095"/>
              <a:ext cx="825500" cy="228600"/>
            </a:xfrm>
            <a:prstGeom prst="triangl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</p:grpSp>
      <p:grpSp>
        <p:nvGrpSpPr>
          <p:cNvPr id="13" name="Group 12"/>
          <p:cNvGrpSpPr/>
          <p:nvPr/>
        </p:nvGrpSpPr>
        <p:grpSpPr>
          <a:xfrm flipH="1">
            <a:off x="6186166" y="1903264"/>
            <a:ext cx="1192213" cy="990971"/>
            <a:chOff x="3572616" y="1246644"/>
            <a:chExt cx="993140" cy="825501"/>
          </a:xfrm>
          <a:solidFill>
            <a:schemeClr val="accent2"/>
          </a:solidFill>
        </p:grpSpPr>
        <p:sp>
          <p:nvSpPr>
            <p:cNvPr id="14" name="Round Same Side Corner Rectangle 13"/>
            <p:cNvSpPr/>
            <p:nvPr/>
          </p:nvSpPr>
          <p:spPr>
            <a:xfrm rot="5400000">
              <a:off x="3790368" y="1296756"/>
              <a:ext cx="825500" cy="725276"/>
            </a:xfrm>
            <a:prstGeom prst="round2SameRect">
              <a:avLst>
                <a:gd name="adj1" fmla="val 9282"/>
                <a:gd name="adj2" fmla="val 0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15" name="Isosceles Triangle 14"/>
            <p:cNvSpPr/>
            <p:nvPr/>
          </p:nvSpPr>
          <p:spPr>
            <a:xfrm rot="16200000" flipH="1">
              <a:off x="3274166" y="1545095"/>
              <a:ext cx="825500" cy="228600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</p:grpSp>
      <p:sp>
        <p:nvSpPr>
          <p:cNvPr id="98" name="Content Placeholder 2">
            <a:extLst>
              <a:ext uri="{FF2B5EF4-FFF2-40B4-BE49-F238E27FC236}">
                <a16:creationId xmlns:a16="http://schemas.microsoft.com/office/drawing/2014/main" id="{5207A953-CE49-0D4D-9685-180D01401A62}"/>
              </a:ext>
            </a:extLst>
          </p:cNvPr>
          <p:cNvSpPr txBox="1">
            <a:spLocks/>
          </p:cNvSpPr>
          <p:nvPr/>
        </p:nvSpPr>
        <p:spPr>
          <a:xfrm>
            <a:off x="636588" y="2010682"/>
            <a:ext cx="3950208" cy="776134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277200" indent="-277200" algn="l" defTabSz="457200" rtl="0" eaLnBrk="1" latinLnBrk="0" hangingPunct="1">
              <a:lnSpc>
                <a:spcPct val="110000"/>
              </a:lnSpc>
              <a:spcBef>
                <a:spcPts val="9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lang="en-CA" sz="2600" b="0" kern="1200" dirty="0">
                <a:solidFill>
                  <a:schemeClr val="tx1"/>
                </a:solidFill>
                <a:latin typeface="+mn-lt"/>
                <a:ea typeface="Segoe UI Light" panose="020B0502040204020203" pitchFamily="34" charset="0"/>
                <a:cs typeface="Segoe UI Light" panose="020B0502040204020203" pitchFamily="34" charset="0"/>
                <a:sym typeface="MarkPro-Medium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600"/>
              </a:spcBef>
              <a:buClr>
                <a:schemeClr val="accent1"/>
              </a:buClr>
              <a:buSzPct val="90000"/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Segoe UI Light" panose="020B0502040204020203" pitchFamily="34" charset="0"/>
                <a:cs typeface="Segoe UI Light" panose="020B0502040204020203" pitchFamily="34" charset="0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6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Segoe UI Light" panose="020B0502040204020203" pitchFamily="34" charset="0"/>
                <a:cs typeface="Segoe UI Light" panose="020B0502040204020203" pitchFamily="34" charset="0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6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Segoe UI Light" panose="020B0502040204020203" pitchFamily="34" charset="0"/>
                <a:cs typeface="Segoe UI Light" panose="020B0502040204020203" pitchFamily="34" charset="0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6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Segoe UI Light" panose="020B0502040204020203" pitchFamily="34" charset="0"/>
                <a:cs typeface="Segoe UI Light" panose="020B0502040204020203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spcBef>
                <a:spcPts val="600"/>
              </a:spcBef>
              <a:buNone/>
            </a:pPr>
            <a:r>
              <a:rPr lang="fr-CA" sz="1600" b="1" dirty="0">
                <a:latin typeface="+mj-lt"/>
              </a:rPr>
              <a:t>Production</a:t>
            </a:r>
          </a:p>
          <a:p>
            <a:pPr marL="0" indent="0" algn="r">
              <a:spcBef>
                <a:spcPts val="600"/>
              </a:spcBef>
              <a:buNone/>
            </a:pPr>
            <a:r>
              <a:rPr lang="fr-CA" sz="1200" dirty="0">
                <a:ea typeface="Times New Roman" panose="02020603050405020304" pitchFamily="18" charset="0"/>
                <a:cs typeface="Times New Roman" panose="02020603050405020304" pitchFamily="18" charset="0"/>
              </a:rPr>
              <a:t>Valeur brute totale des biens et services produits par une compagnie ou une industrie donnée</a:t>
            </a:r>
            <a:r>
              <a:rPr lang="fr-CA" sz="12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fr-CA" sz="1200" dirty="0"/>
          </a:p>
        </p:txBody>
      </p:sp>
      <p:sp>
        <p:nvSpPr>
          <p:cNvPr id="101" name="Content Placeholder 2">
            <a:extLst>
              <a:ext uri="{FF2B5EF4-FFF2-40B4-BE49-F238E27FC236}">
                <a16:creationId xmlns:a16="http://schemas.microsoft.com/office/drawing/2014/main" id="{817DA366-451A-C045-9809-EE05D3DE6C71}"/>
              </a:ext>
            </a:extLst>
          </p:cNvPr>
          <p:cNvSpPr txBox="1">
            <a:spLocks/>
          </p:cNvSpPr>
          <p:nvPr/>
        </p:nvSpPr>
        <p:spPr>
          <a:xfrm>
            <a:off x="7608168" y="2010682"/>
            <a:ext cx="3950208" cy="776134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277200" indent="-277200" algn="l" defTabSz="457200" rtl="0" eaLnBrk="1" latinLnBrk="0" hangingPunct="1">
              <a:lnSpc>
                <a:spcPct val="110000"/>
              </a:lnSpc>
              <a:spcBef>
                <a:spcPts val="9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lang="en-CA" sz="2600" b="0" kern="1200" dirty="0">
                <a:solidFill>
                  <a:schemeClr val="tx1"/>
                </a:solidFill>
                <a:latin typeface="+mn-lt"/>
                <a:ea typeface="Segoe UI Light" panose="020B0502040204020203" pitchFamily="34" charset="0"/>
                <a:cs typeface="Segoe UI Light" panose="020B0502040204020203" pitchFamily="34" charset="0"/>
                <a:sym typeface="MarkPro-Medium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600"/>
              </a:spcBef>
              <a:buClr>
                <a:schemeClr val="accent1"/>
              </a:buClr>
              <a:buSzPct val="90000"/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Segoe UI Light" panose="020B0502040204020203" pitchFamily="34" charset="0"/>
                <a:cs typeface="Segoe UI Light" panose="020B0502040204020203" pitchFamily="34" charset="0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6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Segoe UI Light" panose="020B0502040204020203" pitchFamily="34" charset="0"/>
                <a:cs typeface="Segoe UI Light" panose="020B0502040204020203" pitchFamily="34" charset="0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6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Segoe UI Light" panose="020B0502040204020203" pitchFamily="34" charset="0"/>
                <a:cs typeface="Segoe UI Light" panose="020B0502040204020203" pitchFamily="34" charset="0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6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Segoe UI Light" panose="020B0502040204020203" pitchFamily="34" charset="0"/>
                <a:cs typeface="Segoe UI Light" panose="020B0502040204020203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600"/>
              </a:spcBef>
              <a:buNone/>
            </a:pPr>
            <a:r>
              <a:rPr lang="fr-CA" sz="1600" b="1" dirty="0">
                <a:latin typeface="+mj-lt"/>
              </a:rPr>
              <a:t>Revenus de la main-d'œuvre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fr-CA" sz="1200" dirty="0"/>
              <a:t>Salaires et gains générés.</a:t>
            </a:r>
          </a:p>
        </p:txBody>
      </p:sp>
      <p:pic>
        <p:nvPicPr>
          <p:cNvPr id="104" name="Picture 4" descr="Dollar with solid fill">
            <a:extLst>
              <a:ext uri="{FF2B5EF4-FFF2-40B4-BE49-F238E27FC236}">
                <a16:creationId xmlns:a16="http://schemas.microsoft.com/office/drawing/2014/main" id="{06A206C7-A121-4048-B111-DD2616C140F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5320655" y="2147289"/>
            <a:ext cx="502920" cy="502920"/>
          </a:xfrm>
          <a:prstGeom prst="rect">
            <a:avLst/>
          </a:prstGeom>
        </p:spPr>
      </p:pic>
      <p:pic>
        <p:nvPicPr>
          <p:cNvPr id="107" name="Picture 4" descr="Payroll with solid fill">
            <a:extLst>
              <a:ext uri="{FF2B5EF4-FFF2-40B4-BE49-F238E27FC236}">
                <a16:creationId xmlns:a16="http://schemas.microsoft.com/office/drawing/2014/main" id="{A4B16764-AD4A-5843-AE7E-BDA2B388A06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>
          <a:xfrm>
            <a:off x="6382977" y="2147289"/>
            <a:ext cx="502920" cy="502920"/>
          </a:xfrm>
          <a:prstGeom prst="rect">
            <a:avLst/>
          </a:prstGeom>
        </p:spPr>
      </p:pic>
      <p:sp>
        <p:nvSpPr>
          <p:cNvPr id="21" name="Isosceles Triangle 20"/>
          <p:cNvSpPr/>
          <p:nvPr/>
        </p:nvSpPr>
        <p:spPr>
          <a:xfrm rot="5400000">
            <a:off x="6745683" y="3714269"/>
            <a:ext cx="990970" cy="274422"/>
          </a:xfrm>
          <a:prstGeom prst="triangl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grpSp>
        <p:nvGrpSpPr>
          <p:cNvPr id="117" name="Group 116">
            <a:extLst>
              <a:ext uri="{FF2B5EF4-FFF2-40B4-BE49-F238E27FC236}">
                <a16:creationId xmlns:a16="http://schemas.microsoft.com/office/drawing/2014/main" id="{811759BC-899E-764C-B208-8BD798252481}"/>
              </a:ext>
            </a:extLst>
          </p:cNvPr>
          <p:cNvGrpSpPr/>
          <p:nvPr/>
        </p:nvGrpSpPr>
        <p:grpSpPr>
          <a:xfrm>
            <a:off x="636588" y="3355994"/>
            <a:ext cx="10921788" cy="990971"/>
            <a:chOff x="636588" y="3264404"/>
            <a:chExt cx="10921788" cy="990971"/>
          </a:xfrm>
        </p:grpSpPr>
        <p:grpSp>
          <p:nvGrpSpPr>
            <p:cNvPr id="18" name="Group 17"/>
            <p:cNvGrpSpPr/>
            <p:nvPr/>
          </p:nvGrpSpPr>
          <p:grpSpPr>
            <a:xfrm>
              <a:off x="4813622" y="3264404"/>
              <a:ext cx="1192213" cy="990971"/>
              <a:chOff x="3572616" y="1246644"/>
              <a:chExt cx="993140" cy="825501"/>
            </a:xfrm>
            <a:solidFill>
              <a:schemeClr val="accent3"/>
            </a:solidFill>
          </p:grpSpPr>
          <p:sp>
            <p:nvSpPr>
              <p:cNvPr id="22" name="Round Same Side Corner Rectangle 21"/>
              <p:cNvSpPr/>
              <p:nvPr/>
            </p:nvSpPr>
            <p:spPr>
              <a:xfrm rot="5400000">
                <a:off x="3790368" y="1296756"/>
                <a:ext cx="825500" cy="725276"/>
              </a:xfrm>
              <a:prstGeom prst="round2SameRect">
                <a:avLst>
                  <a:gd name="adj1" fmla="val 9282"/>
                  <a:gd name="adj2" fmla="val 0"/>
                </a:avLst>
              </a:pr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>
                  <a:solidFill>
                    <a:schemeClr val="tx1"/>
                  </a:solidFill>
                </a:endParaRPr>
              </a:p>
            </p:txBody>
          </p:sp>
          <p:sp>
            <p:nvSpPr>
              <p:cNvPr id="23" name="Isosceles Triangle 22"/>
              <p:cNvSpPr/>
              <p:nvPr/>
            </p:nvSpPr>
            <p:spPr>
              <a:xfrm rot="16200000" flipH="1">
                <a:off x="3274166" y="1545095"/>
                <a:ext cx="825500" cy="228600"/>
              </a:xfrm>
              <a:prstGeom prst="triangle">
                <a:avLst/>
              </a:pr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20" name="Round Same Side Corner Rectangle 19"/>
            <p:cNvSpPr/>
            <p:nvPr/>
          </p:nvSpPr>
          <p:spPr>
            <a:xfrm rot="16200000" flipH="1">
              <a:off x="6126009" y="3324561"/>
              <a:ext cx="990970" cy="870656"/>
            </a:xfrm>
            <a:prstGeom prst="round2SameRect">
              <a:avLst>
                <a:gd name="adj1" fmla="val 9282"/>
                <a:gd name="adj2" fmla="val 0"/>
              </a:avLst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>
                <a:solidFill>
                  <a:schemeClr val="tx1"/>
                </a:solidFill>
              </a:endParaRPr>
            </a:p>
          </p:txBody>
        </p:sp>
        <p:sp>
          <p:nvSpPr>
            <p:cNvPr id="99" name="Content Placeholder 2">
              <a:extLst>
                <a:ext uri="{FF2B5EF4-FFF2-40B4-BE49-F238E27FC236}">
                  <a16:creationId xmlns:a16="http://schemas.microsoft.com/office/drawing/2014/main" id="{D0134927-F721-4B46-9263-5185C9768328}"/>
                </a:ext>
              </a:extLst>
            </p:cNvPr>
            <p:cNvSpPr txBox="1">
              <a:spLocks/>
            </p:cNvSpPr>
            <p:nvPr/>
          </p:nvSpPr>
          <p:spPr>
            <a:xfrm>
              <a:off x="636588" y="3371822"/>
              <a:ext cx="3950208" cy="776134"/>
            </a:xfrm>
            <a:prstGeom prst="rect">
              <a:avLst/>
            </a:prstGeom>
          </p:spPr>
          <p:txBody>
            <a:bodyPr vert="horz" lIns="0" tIns="0" rIns="0" bIns="0" rtlCol="0">
              <a:noAutofit/>
            </a:bodyPr>
            <a:lstStyle>
              <a:lvl1pPr marL="277200" indent="-277200" algn="l" defTabSz="457200" rtl="0" eaLnBrk="1" latinLnBrk="0" hangingPunct="1">
                <a:lnSpc>
                  <a:spcPct val="110000"/>
                </a:lnSpc>
                <a:spcBef>
                  <a:spcPts val="900"/>
                </a:spcBef>
                <a:buClr>
                  <a:schemeClr val="accent1"/>
                </a:buClr>
                <a:buSzPct val="100000"/>
                <a:buFont typeface="Arial" panose="020B0604020202020204" pitchFamily="34" charset="0"/>
                <a:buChar char="•"/>
                <a:defRPr lang="en-CA" sz="2600" b="0" kern="1200" dirty="0">
                  <a:solidFill>
                    <a:schemeClr val="tx1"/>
                  </a:solidFill>
                  <a:latin typeface="+mn-lt"/>
                  <a:ea typeface="Segoe UI Light" panose="020B0502040204020203" pitchFamily="34" charset="0"/>
                  <a:cs typeface="Segoe UI Light" panose="020B0502040204020203" pitchFamily="34" charset="0"/>
                  <a:sym typeface="MarkPro-Medium"/>
                </a:defRPr>
              </a:lvl1pPr>
              <a:lvl2pPr marL="685800" indent="-228600" algn="l" defTabSz="914400" rtl="0" eaLnBrk="1" latinLnBrk="0" hangingPunct="1">
                <a:lnSpc>
                  <a:spcPct val="110000"/>
                </a:lnSpc>
                <a:spcBef>
                  <a:spcPts val="600"/>
                </a:spcBef>
                <a:buClr>
                  <a:schemeClr val="accent1"/>
                </a:buClr>
                <a:buSzPct val="90000"/>
                <a:buFont typeface="Arial" panose="020B0604020202020204" pitchFamily="34" charset="0"/>
                <a:buChar char="•"/>
                <a:defRPr sz="2200" kern="1200">
                  <a:solidFill>
                    <a:schemeClr val="tx1"/>
                  </a:solidFill>
                  <a:latin typeface="+mn-lt"/>
                  <a:ea typeface="Segoe UI Light" panose="020B0502040204020203" pitchFamily="34" charset="0"/>
                  <a:cs typeface="Segoe UI Light" panose="020B0502040204020203" pitchFamily="34" charset="0"/>
                </a:defRPr>
              </a:lvl2pPr>
              <a:lvl3pPr marL="1143000" indent="-228600" algn="l" defTabSz="914400" rtl="0" eaLnBrk="1" latinLnBrk="0" hangingPunct="1">
                <a:lnSpc>
                  <a:spcPct val="110000"/>
                </a:lnSpc>
                <a:spcBef>
                  <a:spcPts val="600"/>
                </a:spcBef>
                <a:buClr>
                  <a:schemeClr val="accent1"/>
                </a:buClr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Segoe UI Light" panose="020B0502040204020203" pitchFamily="34" charset="0"/>
                  <a:cs typeface="Segoe UI Light" panose="020B0502040204020203" pitchFamily="34" charset="0"/>
                </a:defRPr>
              </a:lvl3pPr>
              <a:lvl4pPr marL="1600200" indent="-228600" algn="l" defTabSz="914400" rtl="0" eaLnBrk="1" latinLnBrk="0" hangingPunct="1">
                <a:lnSpc>
                  <a:spcPct val="110000"/>
                </a:lnSpc>
                <a:spcBef>
                  <a:spcPts val="600"/>
                </a:spcBef>
                <a:buClr>
                  <a:schemeClr val="accent1"/>
                </a:buClr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Segoe UI Light" panose="020B0502040204020203" pitchFamily="34" charset="0"/>
                  <a:cs typeface="Segoe UI Light" panose="020B0502040204020203" pitchFamily="34" charset="0"/>
                </a:defRPr>
              </a:lvl4pPr>
              <a:lvl5pPr marL="2057400" indent="-228600" algn="l" defTabSz="914400" rtl="0" eaLnBrk="1" latinLnBrk="0" hangingPunct="1">
                <a:lnSpc>
                  <a:spcPct val="110000"/>
                </a:lnSpc>
                <a:spcBef>
                  <a:spcPts val="600"/>
                </a:spcBef>
                <a:buClr>
                  <a:schemeClr val="accent1"/>
                </a:buClr>
                <a:buFont typeface="Arial" panose="020B0604020202020204" pitchFamily="34" charset="0"/>
                <a:buChar char="•"/>
                <a:defRPr sz="1600" kern="1200">
                  <a:solidFill>
                    <a:schemeClr val="tx1"/>
                  </a:solidFill>
                  <a:latin typeface="+mn-lt"/>
                  <a:ea typeface="Segoe UI Light" panose="020B0502040204020203" pitchFamily="34" charset="0"/>
                  <a:cs typeface="Segoe UI Light" panose="020B0502040204020203" pitchFamily="34" charset="0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r">
                <a:spcBef>
                  <a:spcPts val="600"/>
                </a:spcBef>
                <a:buNone/>
              </a:pPr>
              <a:r>
                <a:rPr lang="fr-CA" sz="1600" b="1" dirty="0">
                  <a:latin typeface="+mj-lt"/>
                </a:rPr>
                <a:t>Produit intérieur brut</a:t>
              </a:r>
            </a:p>
            <a:p>
              <a:pPr marL="0" indent="0" algn="r">
                <a:spcBef>
                  <a:spcPts val="600"/>
                </a:spcBef>
                <a:buNone/>
              </a:pPr>
              <a:r>
                <a:rPr lang="fr-CA" sz="1200" dirty="0">
                  <a:ea typeface="Times New Roman" panose="02020603050405020304" pitchFamily="18" charset="0"/>
                  <a:cs typeface="Times New Roman" panose="02020603050405020304" pitchFamily="18" charset="0"/>
                </a:rPr>
                <a:t>Valeur non redondante des biens et services produits.</a:t>
              </a:r>
              <a:endParaRPr lang="fr-CA" sz="1200" dirty="0"/>
            </a:p>
          </p:txBody>
        </p:sp>
        <p:sp>
          <p:nvSpPr>
            <p:cNvPr id="102" name="Content Placeholder 2">
              <a:extLst>
                <a:ext uri="{FF2B5EF4-FFF2-40B4-BE49-F238E27FC236}">
                  <a16:creationId xmlns:a16="http://schemas.microsoft.com/office/drawing/2014/main" id="{D67771D7-A36B-2E41-B499-F5DFA0C10973}"/>
                </a:ext>
              </a:extLst>
            </p:cNvPr>
            <p:cNvSpPr txBox="1">
              <a:spLocks/>
            </p:cNvSpPr>
            <p:nvPr/>
          </p:nvSpPr>
          <p:spPr>
            <a:xfrm>
              <a:off x="7608168" y="3371822"/>
              <a:ext cx="3950208" cy="776134"/>
            </a:xfrm>
            <a:prstGeom prst="rect">
              <a:avLst/>
            </a:prstGeom>
          </p:spPr>
          <p:txBody>
            <a:bodyPr vert="horz" lIns="0" tIns="0" rIns="0" bIns="0" rtlCol="0">
              <a:noAutofit/>
            </a:bodyPr>
            <a:lstStyle>
              <a:lvl1pPr marL="277200" indent="-277200" algn="l" defTabSz="457200" rtl="0" eaLnBrk="1" latinLnBrk="0" hangingPunct="1">
                <a:lnSpc>
                  <a:spcPct val="110000"/>
                </a:lnSpc>
                <a:spcBef>
                  <a:spcPts val="900"/>
                </a:spcBef>
                <a:buClr>
                  <a:schemeClr val="accent1"/>
                </a:buClr>
                <a:buSzPct val="100000"/>
                <a:buFont typeface="Arial" panose="020B0604020202020204" pitchFamily="34" charset="0"/>
                <a:buChar char="•"/>
                <a:defRPr lang="en-CA" sz="2600" b="0" kern="1200" dirty="0">
                  <a:solidFill>
                    <a:schemeClr val="tx1"/>
                  </a:solidFill>
                  <a:latin typeface="+mn-lt"/>
                  <a:ea typeface="Segoe UI Light" panose="020B0502040204020203" pitchFamily="34" charset="0"/>
                  <a:cs typeface="Segoe UI Light" panose="020B0502040204020203" pitchFamily="34" charset="0"/>
                  <a:sym typeface="MarkPro-Medium"/>
                </a:defRPr>
              </a:lvl1pPr>
              <a:lvl2pPr marL="685800" indent="-228600" algn="l" defTabSz="914400" rtl="0" eaLnBrk="1" latinLnBrk="0" hangingPunct="1">
                <a:lnSpc>
                  <a:spcPct val="110000"/>
                </a:lnSpc>
                <a:spcBef>
                  <a:spcPts val="600"/>
                </a:spcBef>
                <a:buClr>
                  <a:schemeClr val="accent1"/>
                </a:buClr>
                <a:buSzPct val="90000"/>
                <a:buFont typeface="Arial" panose="020B0604020202020204" pitchFamily="34" charset="0"/>
                <a:buChar char="•"/>
                <a:defRPr sz="2200" kern="1200">
                  <a:solidFill>
                    <a:schemeClr val="tx1"/>
                  </a:solidFill>
                  <a:latin typeface="+mn-lt"/>
                  <a:ea typeface="Segoe UI Light" panose="020B0502040204020203" pitchFamily="34" charset="0"/>
                  <a:cs typeface="Segoe UI Light" panose="020B0502040204020203" pitchFamily="34" charset="0"/>
                </a:defRPr>
              </a:lvl2pPr>
              <a:lvl3pPr marL="1143000" indent="-228600" algn="l" defTabSz="914400" rtl="0" eaLnBrk="1" latinLnBrk="0" hangingPunct="1">
                <a:lnSpc>
                  <a:spcPct val="110000"/>
                </a:lnSpc>
                <a:spcBef>
                  <a:spcPts val="600"/>
                </a:spcBef>
                <a:buClr>
                  <a:schemeClr val="accent1"/>
                </a:buClr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Segoe UI Light" panose="020B0502040204020203" pitchFamily="34" charset="0"/>
                  <a:cs typeface="Segoe UI Light" panose="020B0502040204020203" pitchFamily="34" charset="0"/>
                </a:defRPr>
              </a:lvl3pPr>
              <a:lvl4pPr marL="1600200" indent="-228600" algn="l" defTabSz="914400" rtl="0" eaLnBrk="1" latinLnBrk="0" hangingPunct="1">
                <a:lnSpc>
                  <a:spcPct val="110000"/>
                </a:lnSpc>
                <a:spcBef>
                  <a:spcPts val="600"/>
                </a:spcBef>
                <a:buClr>
                  <a:schemeClr val="accent1"/>
                </a:buClr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Segoe UI Light" panose="020B0502040204020203" pitchFamily="34" charset="0"/>
                  <a:cs typeface="Segoe UI Light" panose="020B0502040204020203" pitchFamily="34" charset="0"/>
                </a:defRPr>
              </a:lvl4pPr>
              <a:lvl5pPr marL="2057400" indent="-228600" algn="l" defTabSz="914400" rtl="0" eaLnBrk="1" latinLnBrk="0" hangingPunct="1">
                <a:lnSpc>
                  <a:spcPct val="110000"/>
                </a:lnSpc>
                <a:spcBef>
                  <a:spcPts val="600"/>
                </a:spcBef>
                <a:buClr>
                  <a:schemeClr val="accent1"/>
                </a:buClr>
                <a:buFont typeface="Arial" panose="020B0604020202020204" pitchFamily="34" charset="0"/>
                <a:buChar char="•"/>
                <a:defRPr sz="1600" kern="1200">
                  <a:solidFill>
                    <a:schemeClr val="tx1"/>
                  </a:solidFill>
                  <a:latin typeface="+mn-lt"/>
                  <a:ea typeface="Segoe UI Light" panose="020B0502040204020203" pitchFamily="34" charset="0"/>
                  <a:cs typeface="Segoe UI Light" panose="020B0502040204020203" pitchFamily="34" charset="0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spcBef>
                  <a:spcPts val="600"/>
                </a:spcBef>
                <a:buNone/>
              </a:pPr>
              <a:r>
                <a:rPr lang="fr-CA" sz="1600" b="1" dirty="0">
                  <a:latin typeface="+mj-lt"/>
                </a:rPr>
                <a:t>Emplois </a:t>
              </a:r>
            </a:p>
            <a:p>
              <a:pPr marL="0" indent="0">
                <a:spcBef>
                  <a:spcPts val="600"/>
                </a:spcBef>
                <a:buNone/>
              </a:pPr>
              <a:r>
                <a:rPr lang="fr-CA" sz="1200" dirty="0"/>
                <a:t>Nombre d’emplois créés. </a:t>
              </a:r>
            </a:p>
          </p:txBody>
        </p:sp>
        <p:pic>
          <p:nvPicPr>
            <p:cNvPr id="105" name="Picture 12" descr="Gold bars with solid fill">
              <a:extLst>
                <a:ext uri="{FF2B5EF4-FFF2-40B4-BE49-F238E27FC236}">
                  <a16:creationId xmlns:a16="http://schemas.microsoft.com/office/drawing/2014/main" id="{9DD388FD-6920-7845-9937-C44B07E63C30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rcRect/>
            <a:stretch/>
          </p:blipFill>
          <p:spPr>
            <a:xfrm>
              <a:off x="5312459" y="3508429"/>
              <a:ext cx="502920" cy="502920"/>
            </a:xfrm>
            <a:prstGeom prst="rect">
              <a:avLst/>
            </a:prstGeom>
          </p:spPr>
        </p:pic>
        <p:pic>
          <p:nvPicPr>
            <p:cNvPr id="108" name="Picture 27" descr="Construction worker female with solid fill">
              <a:extLst>
                <a:ext uri="{FF2B5EF4-FFF2-40B4-BE49-F238E27FC236}">
                  <a16:creationId xmlns:a16="http://schemas.microsoft.com/office/drawing/2014/main" id="{3DE621C8-C3B1-0443-A0FD-10620538E8B7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rcRect/>
            <a:stretch/>
          </p:blipFill>
          <p:spPr>
            <a:xfrm>
              <a:off x="6411844" y="3508428"/>
              <a:ext cx="502920" cy="502920"/>
            </a:xfrm>
            <a:prstGeom prst="rect">
              <a:avLst/>
            </a:prstGeom>
          </p:spPr>
        </p:pic>
      </p:grpSp>
      <p:grpSp>
        <p:nvGrpSpPr>
          <p:cNvPr id="25" name="Group 24"/>
          <p:cNvGrpSpPr/>
          <p:nvPr/>
        </p:nvGrpSpPr>
        <p:grpSpPr>
          <a:xfrm>
            <a:off x="4813622" y="4808724"/>
            <a:ext cx="1192213" cy="990971"/>
            <a:chOff x="3572616" y="1246644"/>
            <a:chExt cx="993140" cy="825501"/>
          </a:xfrm>
          <a:solidFill>
            <a:schemeClr val="accent5"/>
          </a:solidFill>
        </p:grpSpPr>
        <p:sp>
          <p:nvSpPr>
            <p:cNvPr id="29" name="Round Same Side Corner Rectangle 28"/>
            <p:cNvSpPr/>
            <p:nvPr/>
          </p:nvSpPr>
          <p:spPr>
            <a:xfrm rot="5400000">
              <a:off x="3790368" y="1296756"/>
              <a:ext cx="825500" cy="725276"/>
            </a:xfrm>
            <a:prstGeom prst="round2SameRect">
              <a:avLst>
                <a:gd name="adj1" fmla="val 9282"/>
                <a:gd name="adj2" fmla="val 0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30" name="Isosceles Triangle 29"/>
            <p:cNvSpPr/>
            <p:nvPr/>
          </p:nvSpPr>
          <p:spPr>
            <a:xfrm rot="16200000" flipH="1">
              <a:off x="3274166" y="1545095"/>
              <a:ext cx="825500" cy="228600"/>
            </a:xfrm>
            <a:prstGeom prst="triangl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</p:grpSp>
      <p:sp>
        <p:nvSpPr>
          <p:cNvPr id="100" name="Content Placeholder 2">
            <a:extLst>
              <a:ext uri="{FF2B5EF4-FFF2-40B4-BE49-F238E27FC236}">
                <a16:creationId xmlns:a16="http://schemas.microsoft.com/office/drawing/2014/main" id="{A5AAC027-178B-5F48-B2B0-C2A8DC4A11A1}"/>
              </a:ext>
            </a:extLst>
          </p:cNvPr>
          <p:cNvSpPr txBox="1">
            <a:spLocks/>
          </p:cNvSpPr>
          <p:nvPr/>
        </p:nvSpPr>
        <p:spPr>
          <a:xfrm>
            <a:off x="636588" y="4916142"/>
            <a:ext cx="3950208" cy="776134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277200" indent="-277200" algn="l" defTabSz="457200" rtl="0" eaLnBrk="1" latinLnBrk="0" hangingPunct="1">
              <a:lnSpc>
                <a:spcPct val="110000"/>
              </a:lnSpc>
              <a:spcBef>
                <a:spcPts val="9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lang="en-CA" sz="2600" b="0" kern="1200" dirty="0">
                <a:solidFill>
                  <a:schemeClr val="tx1"/>
                </a:solidFill>
                <a:latin typeface="+mn-lt"/>
                <a:ea typeface="Segoe UI Light" panose="020B0502040204020203" pitchFamily="34" charset="0"/>
                <a:cs typeface="Segoe UI Light" panose="020B0502040204020203" pitchFamily="34" charset="0"/>
                <a:sym typeface="MarkPro-Medium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600"/>
              </a:spcBef>
              <a:buClr>
                <a:schemeClr val="accent1"/>
              </a:buClr>
              <a:buSzPct val="90000"/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Segoe UI Light" panose="020B0502040204020203" pitchFamily="34" charset="0"/>
                <a:cs typeface="Segoe UI Light" panose="020B0502040204020203" pitchFamily="34" charset="0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6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Segoe UI Light" panose="020B0502040204020203" pitchFamily="34" charset="0"/>
                <a:cs typeface="Segoe UI Light" panose="020B0502040204020203" pitchFamily="34" charset="0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6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Segoe UI Light" panose="020B0502040204020203" pitchFamily="34" charset="0"/>
                <a:cs typeface="Segoe UI Light" panose="020B0502040204020203" pitchFamily="34" charset="0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6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Segoe UI Light" panose="020B0502040204020203" pitchFamily="34" charset="0"/>
                <a:cs typeface="Segoe UI Light" panose="020B0502040204020203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spcBef>
                <a:spcPts val="600"/>
              </a:spcBef>
              <a:buNone/>
            </a:pPr>
            <a:r>
              <a:rPr lang="fr-CA" sz="1600" b="1" dirty="0">
                <a:latin typeface="+mj-lt"/>
              </a:rPr>
              <a:t>Revenus gouvernementaux</a:t>
            </a:r>
          </a:p>
          <a:p>
            <a:pPr marL="0" indent="0" algn="r">
              <a:spcBef>
                <a:spcPts val="600"/>
              </a:spcBef>
              <a:buNone/>
            </a:pPr>
            <a:r>
              <a:rPr lang="fr-CA" sz="1200" dirty="0"/>
              <a:t>Revenus totaux provenant de l’impôt sur le revenu, des taxes d’accise et des taxes prélevées sur la production.</a:t>
            </a:r>
          </a:p>
        </p:txBody>
      </p:sp>
      <p:pic>
        <p:nvPicPr>
          <p:cNvPr id="106" name="Picture 27" descr="Tax with solid fill">
            <a:extLst>
              <a:ext uri="{FF2B5EF4-FFF2-40B4-BE49-F238E27FC236}">
                <a16:creationId xmlns:a16="http://schemas.microsoft.com/office/drawing/2014/main" id="{89C7BFF6-68B5-2D41-B31B-8A2767DA94CE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/>
        </p:blipFill>
        <p:spPr>
          <a:xfrm>
            <a:off x="5325687" y="5052749"/>
            <a:ext cx="502920" cy="502920"/>
          </a:xfrm>
          <a:prstGeom prst="rect">
            <a:avLst/>
          </a:prstGeom>
        </p:spPr>
      </p:pic>
      <p:pic>
        <p:nvPicPr>
          <p:cNvPr id="109" name="Picture 28">
            <a:extLst>
              <a:ext uri="{FF2B5EF4-FFF2-40B4-BE49-F238E27FC236}">
                <a16:creationId xmlns:a16="http://schemas.microsoft.com/office/drawing/2014/main" id="{D775E99B-D840-6947-AB3A-EF097846DB4B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/>
        </p:blipFill>
        <p:spPr>
          <a:xfrm>
            <a:off x="6385466" y="5052749"/>
            <a:ext cx="502920" cy="502920"/>
          </a:xfrm>
          <a:prstGeom prst="rect">
            <a:avLst/>
          </a:prstGeom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id="{16A2303C-06EF-70F2-2C9A-8F9F462B021D}"/>
              </a:ext>
            </a:extLst>
          </p:cNvPr>
          <p:cNvGrpSpPr/>
          <p:nvPr/>
        </p:nvGrpSpPr>
        <p:grpSpPr>
          <a:xfrm rot="10800000">
            <a:off x="6213433" y="4808723"/>
            <a:ext cx="1192213" cy="990971"/>
            <a:chOff x="3572616" y="1246644"/>
            <a:chExt cx="993140" cy="825501"/>
          </a:xfrm>
          <a:solidFill>
            <a:schemeClr val="bg1">
              <a:lumMod val="65000"/>
            </a:schemeClr>
          </a:solidFill>
        </p:grpSpPr>
        <p:sp>
          <p:nvSpPr>
            <p:cNvPr id="5" name="Round Same Side Corner Rectangle 28">
              <a:extLst>
                <a:ext uri="{FF2B5EF4-FFF2-40B4-BE49-F238E27FC236}">
                  <a16:creationId xmlns:a16="http://schemas.microsoft.com/office/drawing/2014/main" id="{E586D84E-7880-326C-A1F2-C9FBB60DFD0A}"/>
                </a:ext>
              </a:extLst>
            </p:cNvPr>
            <p:cNvSpPr/>
            <p:nvPr/>
          </p:nvSpPr>
          <p:spPr>
            <a:xfrm rot="5400000">
              <a:off x="3790368" y="1296756"/>
              <a:ext cx="825500" cy="725276"/>
            </a:xfrm>
            <a:prstGeom prst="round2SameRect">
              <a:avLst>
                <a:gd name="adj1" fmla="val 9282"/>
                <a:gd name="adj2" fmla="val 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6" name="Isosceles Triangle 5">
              <a:extLst>
                <a:ext uri="{FF2B5EF4-FFF2-40B4-BE49-F238E27FC236}">
                  <a16:creationId xmlns:a16="http://schemas.microsoft.com/office/drawing/2014/main" id="{0E157E85-F065-4DC2-846D-7F1F580878D1}"/>
                </a:ext>
              </a:extLst>
            </p:cNvPr>
            <p:cNvSpPr/>
            <p:nvPr/>
          </p:nvSpPr>
          <p:spPr>
            <a:xfrm rot="16200000" flipH="1">
              <a:off x="3274166" y="1545095"/>
              <a:ext cx="825500" cy="228600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</p:grpSp>
      <p:pic>
        <p:nvPicPr>
          <p:cNvPr id="7" name="Picture 27" descr="Group of people outline">
            <a:extLst>
              <a:ext uri="{FF2B5EF4-FFF2-40B4-BE49-F238E27FC236}">
                <a16:creationId xmlns:a16="http://schemas.microsoft.com/office/drawing/2014/main" id="{F368C01B-2F62-A90F-2DDB-B0185D146F4F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/>
        </p:blipFill>
        <p:spPr>
          <a:xfrm>
            <a:off x="6397301" y="5052748"/>
            <a:ext cx="502920" cy="502920"/>
          </a:xfrm>
          <a:prstGeom prst="rect">
            <a:avLst/>
          </a:prstGeom>
        </p:spPr>
      </p:pic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11C1D532-5986-F4AB-CD99-4BF5E90C964A}"/>
              </a:ext>
            </a:extLst>
          </p:cNvPr>
          <p:cNvSpPr txBox="1">
            <a:spLocks/>
          </p:cNvSpPr>
          <p:nvPr/>
        </p:nvSpPr>
        <p:spPr>
          <a:xfrm>
            <a:off x="7598840" y="4916140"/>
            <a:ext cx="4069995" cy="1034283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277200" indent="-277200" algn="l" defTabSz="457200" rtl="0" eaLnBrk="1" latinLnBrk="0" hangingPunct="1">
              <a:lnSpc>
                <a:spcPct val="110000"/>
              </a:lnSpc>
              <a:spcBef>
                <a:spcPts val="9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lang="en-CA" sz="2600" b="0" kern="1200" dirty="0">
                <a:solidFill>
                  <a:schemeClr val="tx1"/>
                </a:solidFill>
                <a:latin typeface="+mn-lt"/>
                <a:ea typeface="Segoe UI Light" panose="020B0502040204020203" pitchFamily="34" charset="0"/>
                <a:cs typeface="Segoe UI Light" panose="020B0502040204020203" pitchFamily="34" charset="0"/>
                <a:sym typeface="MarkPro-Medium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600"/>
              </a:spcBef>
              <a:buClr>
                <a:schemeClr val="accent1"/>
              </a:buClr>
              <a:buSzPct val="90000"/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Segoe UI Light" panose="020B0502040204020203" pitchFamily="34" charset="0"/>
                <a:cs typeface="Segoe UI Light" panose="020B0502040204020203" pitchFamily="34" charset="0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6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Segoe UI Light" panose="020B0502040204020203" pitchFamily="34" charset="0"/>
                <a:cs typeface="Segoe UI Light" panose="020B0502040204020203" pitchFamily="34" charset="0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6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Segoe UI Light" panose="020B0502040204020203" pitchFamily="34" charset="0"/>
                <a:cs typeface="Segoe UI Light" panose="020B0502040204020203" pitchFamily="34" charset="0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6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Segoe UI Light" panose="020B0502040204020203" pitchFamily="34" charset="0"/>
                <a:cs typeface="Segoe UI Light" panose="020B0502040204020203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600"/>
              </a:spcBef>
              <a:buNone/>
            </a:pPr>
            <a:r>
              <a:rPr lang="fr-CA" sz="1600" b="1" dirty="0">
                <a:latin typeface="+mj-lt"/>
              </a:rPr>
              <a:t>Composition de la main-d’œuvre 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fr-CA" sz="1200" dirty="0"/>
              <a:t>Groupes recherchant l’équité en matière de représentation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fr-CA" sz="1200" dirty="0"/>
              <a:t>Qualité des emplois</a:t>
            </a:r>
          </a:p>
        </p:txBody>
      </p:sp>
    </p:spTree>
    <p:extLst>
      <p:ext uri="{BB962C8B-B14F-4D97-AF65-F5344CB8AC3E}">
        <p14:creationId xmlns:p14="http://schemas.microsoft.com/office/powerpoint/2010/main" val="17504214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308FD9-B2A9-4AC9-B36C-386BA3B75E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2951" y="541558"/>
            <a:ext cx="10913050" cy="574824"/>
          </a:xfrm>
        </p:spPr>
        <p:txBody>
          <a:bodyPr/>
          <a:lstStyle/>
          <a:p>
            <a:r>
              <a:rPr lang="fr-CA" dirty="0"/>
              <a:t>Mesures sociales et environnementales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005CD75-F50B-4D39-9C12-84C9A93DA10A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42938" y="2249567"/>
            <a:ext cx="5381625" cy="3882273"/>
          </a:xfrm>
        </p:spPr>
        <p:txBody>
          <a:bodyPr>
            <a:normAutofit fontScale="92500"/>
          </a:bodyPr>
          <a:lstStyle/>
          <a:p>
            <a:pPr>
              <a:buFont typeface="Wingdings" panose="05000000000000000000" pitchFamily="2" charset="2"/>
              <a:buChar char="ü"/>
            </a:pPr>
            <a:endParaRPr lang="fr-CA" dirty="0"/>
          </a:p>
          <a:p>
            <a:pPr>
              <a:buFont typeface="Wingdings" panose="05000000000000000000" pitchFamily="2" charset="2"/>
              <a:buChar char="ü"/>
            </a:pPr>
            <a:r>
              <a:rPr lang="fr-CA" dirty="0"/>
              <a:t>Développement et formation de la main-d’œuvre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fr-CA" dirty="0"/>
              <a:t>Contributions à l’économie locale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fr-CA" dirty="0"/>
              <a:t>Utilisation de technologie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fr-CA" dirty="0"/>
              <a:t>Soutien aux groupes communautaires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fr-CA" dirty="0"/>
              <a:t>Contributions à la cohérence communautaire </a:t>
            </a:r>
          </a:p>
          <a:p>
            <a:endParaRPr lang="fr-CA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6998BD3-720D-45CD-A986-CD13C836C462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162675" y="2756847"/>
            <a:ext cx="5395913" cy="3374993"/>
          </a:xfrm>
        </p:spPr>
        <p:txBody>
          <a:bodyPr/>
          <a:lstStyle/>
          <a:p>
            <a:pPr>
              <a:buFont typeface="Wingdings" panose="05000000000000000000" pitchFamily="2" charset="2"/>
              <a:buChar char="ü"/>
            </a:pPr>
            <a:r>
              <a:rPr lang="fr-CA" dirty="0"/>
              <a:t>Émissions des gaz à effet de serre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fr-CA" dirty="0"/>
              <a:t>Utilisation de l’eau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fr-CA" dirty="0"/>
              <a:t>Qualité de l’air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0E5F4CA-EE9D-4DEC-AD3D-ED100D8FA87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42951" y="1538027"/>
            <a:ext cx="5381612" cy="945000"/>
          </a:xfrm>
        </p:spPr>
        <p:txBody>
          <a:bodyPr/>
          <a:lstStyle/>
          <a:p>
            <a:r>
              <a:rPr lang="fr-CA" dirty="0">
                <a:solidFill>
                  <a:schemeClr val="accent5"/>
                </a:solidFill>
              </a:rPr>
              <a:t>Avantages sociaux et communautaires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03AE875A-2A4D-478E-99BF-93A228BB9083}"/>
              </a:ext>
            </a:extLst>
          </p:cNvPr>
          <p:cNvSpPr>
            <a:spLocks noGrp="1"/>
          </p:cNvSpPr>
          <p:nvPr>
            <p:ph type="body" idx="15"/>
          </p:nvPr>
        </p:nvSpPr>
        <p:spPr>
          <a:xfrm>
            <a:off x="6162674" y="1487605"/>
            <a:ext cx="5395913" cy="473976"/>
          </a:xfrm>
        </p:spPr>
        <p:txBody>
          <a:bodyPr/>
          <a:lstStyle/>
          <a:p>
            <a:r>
              <a:rPr lang="fr-CA" dirty="0">
                <a:solidFill>
                  <a:schemeClr val="accent5"/>
                </a:solidFill>
              </a:rPr>
              <a:t>Environnementaux (émergents</a:t>
            </a:r>
            <a:r>
              <a:rPr lang="fr-CA" dirty="0"/>
              <a:t>)</a:t>
            </a:r>
            <a:endParaRPr lang="fr-CA" dirty="0">
              <a:solidFill>
                <a:schemeClr val="accent5"/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33587BC-C3CA-4821-9068-5B9E95DDA606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>
          <a:xfrm>
            <a:off x="11556001" y="6271517"/>
            <a:ext cx="499143" cy="259108"/>
          </a:xfrm>
        </p:spPr>
        <p:txBody>
          <a:bodyPr/>
          <a:lstStyle/>
          <a:p>
            <a:fld id="{524D1A82-BAD5-4898-8C77-C821410AB1EA}" type="slidenum">
              <a:rPr lang="fr-CA" smtClean="0"/>
              <a:pPr/>
              <a:t>9</a:t>
            </a:fld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23053069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MNP - Theme - August 2020">
  <a:themeElements>
    <a:clrScheme name="MNP - July 2020">
      <a:dk1>
        <a:srgbClr val="0F1313"/>
      </a:dk1>
      <a:lt1>
        <a:srgbClr val="FFFFFF"/>
      </a:lt1>
      <a:dk2>
        <a:srgbClr val="0F3C4F"/>
      </a:dk2>
      <a:lt2>
        <a:srgbClr val="F2F2F2"/>
      </a:lt2>
      <a:accent1>
        <a:srgbClr val="0F3C4F"/>
      </a:accent1>
      <a:accent2>
        <a:srgbClr val="035244"/>
      </a:accent2>
      <a:accent3>
        <a:srgbClr val="0C3343"/>
      </a:accent3>
      <a:accent4>
        <a:srgbClr val="EF5A27"/>
      </a:accent4>
      <a:accent5>
        <a:srgbClr val="107F8A"/>
      </a:accent5>
      <a:accent6>
        <a:srgbClr val="0F1313"/>
      </a:accent6>
      <a:hlink>
        <a:srgbClr val="EF5A27"/>
      </a:hlink>
      <a:folHlink>
        <a:srgbClr val="EF5A27"/>
      </a:folHlink>
    </a:clrScheme>
    <a:fontScheme name="MNP - Fonts - Jun2020">
      <a:majorFont>
        <a:latin typeface="Segoe UI Semibold"/>
        <a:ea typeface=""/>
        <a:cs typeface=""/>
      </a:majorFont>
      <a:minorFont>
        <a:latin typeface="Segoe UI Semi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</a:spPr>
      <a:bodyPr wrap="square" rtlCol="0" anchor="ctr">
        <a:noAutofit/>
      </a:bodyPr>
      <a:lstStyle>
        <a:defPPr algn="ctr">
          <a:defRPr sz="1600" b="1" dirty="0" smtClean="0">
            <a:solidFill>
              <a:schemeClr val="bg1"/>
            </a:solidFill>
            <a:latin typeface="+mj-lt"/>
            <a:ea typeface="Corbel" charset="0"/>
            <a:cs typeface="Corbel" charset="0"/>
          </a:defRPr>
        </a:defPPr>
      </a:lstStyle>
    </a:spDef>
  </a:objectDefaults>
  <a:extraClrSchemeLst/>
  <a:extLst>
    <a:ext uri="{05A4C25C-085E-4340-85A3-A5531E510DB2}">
      <thm15:themeFamily xmlns:thm15="http://schemas.microsoft.com/office/thememl/2012/main" name="MNP PPT Template  -  Read-Only" id="{8A68BDC1-6434-479C-AA6B-150FF14D5E89}" vid="{998F9E8E-86E9-477A-BC32-B0D3FDC8477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30c17b54-d892-47d4-a218-f4b1d2136cb1">
      <Terms xmlns="http://schemas.microsoft.com/office/infopath/2007/PartnerControls"/>
    </lcf76f155ced4ddcb4097134ff3c332f>
    <TaxCatchAll xmlns="16db8da9-c2a3-45f4-a9d1-7330534701ce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6DFBE84D694AD46A1FF2B19A59A6A3B" ma:contentTypeVersion="11" ma:contentTypeDescription="Create a new document." ma:contentTypeScope="" ma:versionID="fa217ef9de9069c9d506c2167af37618">
  <xsd:schema xmlns:xsd="http://www.w3.org/2001/XMLSchema" xmlns:xs="http://www.w3.org/2001/XMLSchema" xmlns:p="http://schemas.microsoft.com/office/2006/metadata/properties" xmlns:ns2="30c17b54-d892-47d4-a218-f4b1d2136cb1" xmlns:ns3="16db8da9-c2a3-45f4-a9d1-7330534701ce" targetNamespace="http://schemas.microsoft.com/office/2006/metadata/properties" ma:root="true" ma:fieldsID="ef564d7fa32f78d0bdc3207213640b80" ns2:_="" ns3:_="">
    <xsd:import namespace="30c17b54-d892-47d4-a218-f4b1d2136cb1"/>
    <xsd:import namespace="16db8da9-c2a3-45f4-a9d1-7330534701c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0c17b54-d892-47d4-a218-f4b1d2136cb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b73a7bf9-0ec1-4416-9238-ac88aa0a6d5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7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db8da9-c2a3-45f4-a9d1-7330534701ce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14" nillable="true" ma:displayName="Taxonomy Catch All Column" ma:hidden="true" ma:list="{b7f0f8c0-5414-42e3-b11b-dd85505e6037}" ma:internalName="TaxCatchAll" ma:showField="CatchAllData" ma:web="16db8da9-c2a3-45f4-a9d1-7330534701ce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65D01FF2-C92F-4FB4-AEC2-70AE2DD3FD70}">
  <ds:schemaRefs>
    <ds:schemaRef ds:uri="http://schemas.microsoft.com/sharepoint/v3/fields"/>
    <ds:schemaRef ds:uri="http://schemas.microsoft.com/office/2006/documentManagement/types"/>
    <ds:schemaRef ds:uri="http://purl.org/dc/dcmitype/"/>
    <ds:schemaRef ds:uri="http://schemas.microsoft.com/office/infopath/2007/PartnerControls"/>
    <ds:schemaRef ds:uri="http://www.w3.org/XML/1998/namespace"/>
    <ds:schemaRef ds:uri="http://schemas.openxmlformats.org/package/2006/metadata/core-properties"/>
    <ds:schemaRef ds:uri="http://purl.org/dc/terms/"/>
    <ds:schemaRef ds:uri="http://schemas.microsoft.com/office/2006/metadata/properties"/>
    <ds:schemaRef ds:uri="a196e022-4588-497b-9d9e-a50a3f12a689"/>
    <ds:schemaRef ds:uri="52EE705C-006D-49CF-9A1E-4B2CDF2C2EF7"/>
    <ds:schemaRef ds:uri="http://schemas.microsoft.com/sharepoint/v3"/>
    <ds:schemaRef ds:uri="http://purl.org/dc/elements/1.1/"/>
  </ds:schemaRefs>
</ds:datastoreItem>
</file>

<file path=customXml/itemProps2.xml><?xml version="1.0" encoding="utf-8"?>
<ds:datastoreItem xmlns:ds="http://schemas.openxmlformats.org/officeDocument/2006/customXml" ds:itemID="{EF301807-C4F9-4BA5-9246-3BEB0154A96A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C3876082-F570-4C8C-955E-A23E43B2D467}"/>
</file>

<file path=docProps/app.xml><?xml version="1.0" encoding="utf-8"?>
<Properties xmlns="http://schemas.openxmlformats.org/officeDocument/2006/extended-properties" xmlns:vt="http://schemas.openxmlformats.org/officeDocument/2006/docPropsVTypes">
  <Template>MNP PPT Template</Template>
  <TotalTime>576</TotalTime>
  <Words>660</Words>
  <Application>Microsoft Office PowerPoint</Application>
  <PresentationFormat>Grand écran</PresentationFormat>
  <Paragraphs>119</Paragraphs>
  <Slides>16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7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16</vt:i4>
      </vt:variant>
    </vt:vector>
  </HeadingPairs>
  <TitlesOfParts>
    <vt:vector size="24" baseType="lpstr">
      <vt:lpstr>Arial</vt:lpstr>
      <vt:lpstr>Calibri</vt:lpstr>
      <vt:lpstr>Corbel</vt:lpstr>
      <vt:lpstr>Segoe UI</vt:lpstr>
      <vt:lpstr>Segoe UI Semibold</vt:lpstr>
      <vt:lpstr>Segoe UI Semilight</vt:lpstr>
      <vt:lpstr>Wingdings</vt:lpstr>
      <vt:lpstr>MNP - Theme - August 2020</vt:lpstr>
      <vt:lpstr>Utilisation de données probantes pour démontrer la valeur</vt:lpstr>
      <vt:lpstr>Susan Mowbray | Associée, Perspectives et analyses</vt:lpstr>
      <vt:lpstr>Programme</vt:lpstr>
      <vt:lpstr>Outil de communication </vt:lpstr>
      <vt:lpstr>Qu’entend-on par évaluation des impacts économiques?</vt:lpstr>
      <vt:lpstr>Publics</vt:lpstr>
      <vt:lpstr>Quand c’est « nécessaire » </vt:lpstr>
      <vt:lpstr>Quels sont les impacts économiques</vt:lpstr>
      <vt:lpstr>Mesures sociales et environnementales</vt:lpstr>
      <vt:lpstr>De quoi ai-je besoin?</vt:lpstr>
      <vt:lpstr>Quels sont les éléments qui font qu’une évaluation des impacts économiques est efficace?</vt:lpstr>
      <vt:lpstr>Au sujet du rapport</vt:lpstr>
      <vt:lpstr>Au sujet du rapport</vt:lpstr>
      <vt:lpstr>Distribution</vt:lpstr>
      <vt:lpstr>Réflexions finales concernant la valeur de la collaboration avec un fournisseur solidement établi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Using Evidence to Demonstrate Value</dc:title>
  <dc:creator>Susan Mowbray</dc:creator>
  <cp:keywords/>
  <dc:description/>
  <cp:lastModifiedBy>HAERENS, Norman</cp:lastModifiedBy>
  <cp:revision>22</cp:revision>
  <dcterms:created xsi:type="dcterms:W3CDTF">2023-02-09T23:29:41Z</dcterms:created>
  <dcterms:modified xsi:type="dcterms:W3CDTF">2023-02-16T16:06:20Z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0x010100C6DFBE84D694AD46A1FF2B19A59A6A3B</vt:lpwstr>
  </property>
  <property fmtid="{D5CDD505-2E9C-101B-9397-08002B2CF9AE}" pid="3" name="MediaServiceImageTags">
    <vt:lpwstr/>
  </property>
</Properties>
</file>