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1.xml" ContentType="application/vnd.openxmlformats-officedocument.them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2.xml" ContentType="application/vnd.openxmlformats-officedocument.them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heme/theme13.xml" ContentType="application/vnd.openxmlformats-officedocument.theme+xml"/>
  <Override PartName="/ppt/theme/theme14.xml" ContentType="application/vnd.openxmlformats-officedocument.theme+xml"/>
  <Override PartName="/ppt/tags/tag239.xml" ContentType="application/vnd.openxmlformats-officedocument.presentationml.tags+xml"/>
  <Override PartName="/ppt/tags/tag24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41.xml" ContentType="application/vnd.openxmlformats-officedocument.presentationml.tags+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23" r:id="rId5"/>
    <p:sldMasterId id="2147483959" r:id="rId6"/>
    <p:sldMasterId id="2147484009" r:id="rId7"/>
    <p:sldMasterId id="2147483974" r:id="rId8"/>
    <p:sldMasterId id="2147483989" r:id="rId9"/>
    <p:sldMasterId id="2147484042" r:id="rId10"/>
    <p:sldMasterId id="2147484071" r:id="rId11"/>
    <p:sldMasterId id="2147484092" r:id="rId12"/>
    <p:sldMasterId id="2147484121" r:id="rId13"/>
    <p:sldMasterId id="2147484134" r:id="rId14"/>
    <p:sldMasterId id="2147484146" r:id="rId15"/>
    <p:sldMasterId id="2147484190" r:id="rId16"/>
  </p:sldMasterIdLst>
  <p:notesMasterIdLst>
    <p:notesMasterId r:id="rId21"/>
  </p:notesMasterIdLst>
  <p:handoutMasterIdLst>
    <p:handoutMasterId r:id="rId22"/>
  </p:handoutMasterIdLst>
  <p:sldIdLst>
    <p:sldId id="2405" r:id="rId17"/>
    <p:sldId id="1549" r:id="rId18"/>
    <p:sldId id="2591" r:id="rId19"/>
    <p:sldId id="4311" r:id="rId20"/>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root-Nuelend, Reint-Jan" initials="GR" lastIdx="1" clrIdx="6">
    <p:extLst>
      <p:ext uri="{19B8F6BF-5375-455C-9EA6-DF929625EA0E}">
        <p15:presenceInfo xmlns:p15="http://schemas.microsoft.com/office/powerpoint/2012/main" userId="S::Reint-Jan.Groot-Nuelend@dsm.com::0bba0cc1-9cef-44bd-97d5-b9e6c25b5bf6" providerId="AD"/>
      </p:ext>
    </p:extLst>
  </p:cmAuthor>
  <p:cmAuthor id="1" name="Gerzon, Carin" initials="GC" lastIdx="24" clrIdx="0">
    <p:extLst>
      <p:ext uri="{19B8F6BF-5375-455C-9EA6-DF929625EA0E}">
        <p15:presenceInfo xmlns:p15="http://schemas.microsoft.com/office/powerpoint/2012/main" userId="S-1-5-21-2573208799-187067640-1722879566-469061" providerId="AD"/>
      </p:ext>
    </p:extLst>
  </p:cmAuthor>
  <p:cmAuthor id="2" name="Kroon, Caroline" initials="KC" lastIdx="16" clrIdx="1">
    <p:extLst>
      <p:ext uri="{19B8F6BF-5375-455C-9EA6-DF929625EA0E}">
        <p15:presenceInfo xmlns:p15="http://schemas.microsoft.com/office/powerpoint/2012/main" userId="S-1-5-21-2573208799-187067640-1722879566-6143" providerId="AD"/>
      </p:ext>
    </p:extLst>
  </p:cmAuthor>
  <p:cmAuthor id="3" name="Brouns, Ellis" initials="BE" lastIdx="10" clrIdx="2">
    <p:extLst>
      <p:ext uri="{19B8F6BF-5375-455C-9EA6-DF929625EA0E}">
        <p15:presenceInfo xmlns:p15="http://schemas.microsoft.com/office/powerpoint/2012/main" userId="S-1-5-21-2573208799-187067640-1722879566-480915" providerId="AD"/>
      </p:ext>
    </p:extLst>
  </p:cmAuthor>
  <p:cmAuthor id="4" name="Koolhoven, Liza" initials="KL" lastIdx="112" clrIdx="3">
    <p:extLst>
      <p:ext uri="{19B8F6BF-5375-455C-9EA6-DF929625EA0E}">
        <p15:presenceInfo xmlns:p15="http://schemas.microsoft.com/office/powerpoint/2012/main" userId="S-1-5-21-2573208799-187067640-1722879566-500762" providerId="AD"/>
      </p:ext>
    </p:extLst>
  </p:cmAuthor>
  <p:cmAuthor id="5" name="Koolhoven, Liza" initials="KL [2]" lastIdx="20" clrIdx="4">
    <p:extLst>
      <p:ext uri="{19B8F6BF-5375-455C-9EA6-DF929625EA0E}">
        <p15:presenceInfo xmlns:p15="http://schemas.microsoft.com/office/powerpoint/2012/main" userId="S::liza.koolhoven@dsm.com::0320a5cc-c1c6-4685-b126-8a7fdd6a50e5" providerId="AD"/>
      </p:ext>
    </p:extLst>
  </p:cmAuthor>
  <p:cmAuthor id="6" name="Anne de Weerd" initials="AdW" lastIdx="1" clrIdx="5">
    <p:extLst>
      <p:ext uri="{19B8F6BF-5375-455C-9EA6-DF929625EA0E}">
        <p15:presenceInfo xmlns:p15="http://schemas.microsoft.com/office/powerpoint/2012/main" userId="59cbfca0dd96c1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936B"/>
    <a:srgbClr val="A8AD00"/>
    <a:srgbClr val="0070BA"/>
    <a:srgbClr val="FFFFFF"/>
    <a:srgbClr val="45AC34"/>
    <a:srgbClr val="009FE3"/>
    <a:srgbClr val="007E4B"/>
    <a:srgbClr val="E51F22"/>
    <a:srgbClr val="F57922"/>
    <a:srgbClr val="521B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8C3D63-C449-4F57-B5E8-D3D34232B30B}" v="3" dt="2022-02-21T17:22:08.324"/>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0058" autoAdjust="0"/>
  </p:normalViewPr>
  <p:slideViewPr>
    <p:cSldViewPr snapToGrid="0">
      <p:cViewPr varScale="1">
        <p:scale>
          <a:sx n="99" d="100"/>
          <a:sy n="99" d="100"/>
        </p:scale>
        <p:origin x="918" y="78"/>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Master" Target="slideMasters/slideMaster9.xml"/><Relationship Id="rId18" Type="http://schemas.openxmlformats.org/officeDocument/2006/relationships/slide" Target="slides/slide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12.xml"/><Relationship Id="rId20" Type="http://schemas.openxmlformats.org/officeDocument/2006/relationships/slide" Target="slides/slide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Master" Target="slideMasters/slideMaster6.xml"/><Relationship Id="rId19" Type="http://schemas.openxmlformats.org/officeDocument/2006/relationships/slide" Target="slides/slide3.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handoutMaster" Target="handoutMasters/handout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D05F98-8FE9-4C51-8F0A-394EF09012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1FD1A1-59D5-40C7-823F-56BE542DBB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1C049C-A639-47B5-949D-51F799AC2066}" type="datetimeFigureOut">
              <a:rPr lang="en-GB" smtClean="0"/>
              <a:t>24/02/2022</a:t>
            </a:fld>
            <a:endParaRPr lang="en-GB"/>
          </a:p>
        </p:txBody>
      </p:sp>
      <p:sp>
        <p:nvSpPr>
          <p:cNvPr id="4" name="Footer Placeholder 3">
            <a:extLst>
              <a:ext uri="{FF2B5EF4-FFF2-40B4-BE49-F238E27FC236}">
                <a16:creationId xmlns:a16="http://schemas.microsoft.com/office/drawing/2014/main" id="{412C5951-2E22-4966-BEB0-91FE304B6E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BCE7350-9F92-44B0-B468-AC29821C54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51C59-9121-4008-863D-396F74F34C1F}" type="slidenum">
              <a:rPr lang="en-GB" smtClean="0"/>
              <a:t>‹#›</a:t>
            </a:fld>
            <a:endParaRPr lang="en-GB"/>
          </a:p>
        </p:txBody>
      </p:sp>
    </p:spTree>
    <p:extLst>
      <p:ext uri="{BB962C8B-B14F-4D97-AF65-F5344CB8AC3E}">
        <p14:creationId xmlns:p14="http://schemas.microsoft.com/office/powerpoint/2010/main" val="2937232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Fira Sans" panose="020B060402020202020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Fira Sans" panose="020B0604020202020204" charset="0"/>
              </a:defRPr>
            </a:lvl1pPr>
          </a:lstStyle>
          <a:p>
            <a:fld id="{41FB43FB-DCDA-AE47-AEEB-A7052222BB2E}" type="datetimeFigureOut">
              <a:rPr lang="en-US" smtClean="0"/>
              <a:pPr/>
              <a:t>2/24/2022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Fira Sans" panose="020B060402020202020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Fira Sans" panose="020B0604020202020204" charset="0"/>
              </a:defRPr>
            </a:lvl1pPr>
          </a:lstStyle>
          <a:p>
            <a:fld id="{FDEA1EC3-38D3-9F43-B1F0-97D892A72D0C}" type="slidenum">
              <a:rPr lang="en-US" smtClean="0"/>
              <a:pPr/>
              <a:t>‹#›</a:t>
            </a:fld>
            <a:endParaRPr lang="en-US"/>
          </a:p>
        </p:txBody>
      </p:sp>
    </p:spTree>
    <p:extLst>
      <p:ext uri="{BB962C8B-B14F-4D97-AF65-F5344CB8AC3E}">
        <p14:creationId xmlns:p14="http://schemas.microsoft.com/office/powerpoint/2010/main" val="1507159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Fira Sans" panose="020B0604020202020204" charset="0"/>
        <a:ea typeface="+mn-ea"/>
        <a:cs typeface="+mn-cs"/>
      </a:defRPr>
    </a:lvl1pPr>
    <a:lvl2pPr marL="457200" algn="l" defTabSz="914400" rtl="0" eaLnBrk="1" latinLnBrk="0" hangingPunct="1">
      <a:defRPr sz="1200" b="0" i="0" kern="1200">
        <a:solidFill>
          <a:schemeClr val="tx1"/>
        </a:solidFill>
        <a:latin typeface="Fira Sans" panose="020B0604020202020204" charset="0"/>
        <a:ea typeface="+mn-ea"/>
        <a:cs typeface="+mn-cs"/>
      </a:defRPr>
    </a:lvl2pPr>
    <a:lvl3pPr marL="914400" algn="l" defTabSz="914400" rtl="0" eaLnBrk="1" latinLnBrk="0" hangingPunct="1">
      <a:defRPr sz="1200" b="0" i="0" kern="1200">
        <a:solidFill>
          <a:schemeClr val="tx1"/>
        </a:solidFill>
        <a:latin typeface="Fira Sans" panose="020B0604020202020204" charset="0"/>
        <a:ea typeface="+mn-ea"/>
        <a:cs typeface="+mn-cs"/>
      </a:defRPr>
    </a:lvl3pPr>
    <a:lvl4pPr marL="1371600" algn="l" defTabSz="914400" rtl="0" eaLnBrk="1" latinLnBrk="0" hangingPunct="1">
      <a:defRPr sz="1200" b="0" i="0" kern="1200">
        <a:solidFill>
          <a:schemeClr val="tx1"/>
        </a:solidFill>
        <a:latin typeface="Fira Sans" panose="020B0604020202020204" charset="0"/>
        <a:ea typeface="+mn-ea"/>
        <a:cs typeface="+mn-cs"/>
      </a:defRPr>
    </a:lvl4pPr>
    <a:lvl5pPr marL="1828800" algn="l" defTabSz="914400" rtl="0" eaLnBrk="1" latinLnBrk="0" hangingPunct="1">
      <a:defRPr sz="1200" b="0" i="0" kern="1200">
        <a:solidFill>
          <a:schemeClr val="tx1"/>
        </a:solidFill>
        <a:latin typeface="Fira Sans" panose="020B060402020202020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EA1EC3-38D3-9F43-B1F0-97D892A72D0C}" type="slidenum">
              <a:rPr lang="en-US" smtClean="0"/>
              <a:pPr/>
              <a:t>1</a:t>
            </a:fld>
            <a:endParaRPr lang="en-US"/>
          </a:p>
        </p:txBody>
      </p:sp>
    </p:spTree>
    <p:extLst>
      <p:ext uri="{BB962C8B-B14F-4D97-AF65-F5344CB8AC3E}">
        <p14:creationId xmlns:p14="http://schemas.microsoft.com/office/powerpoint/2010/main" val="750341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EA1EC3-38D3-9F43-B1F0-97D892A72D0C}" type="slidenum">
              <a:rPr lang="en-US" smtClean="0"/>
              <a:pPr/>
              <a:t>2</a:t>
            </a:fld>
            <a:endParaRPr lang="en-US"/>
          </a:p>
        </p:txBody>
      </p:sp>
    </p:spTree>
    <p:extLst>
      <p:ext uri="{BB962C8B-B14F-4D97-AF65-F5344CB8AC3E}">
        <p14:creationId xmlns:p14="http://schemas.microsoft.com/office/powerpoint/2010/main" val="3062705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EA1EC3-38D3-9F43-B1F0-97D892A72D0C}" type="slidenum">
              <a:rPr kumimoji="0" lang="en-US" sz="1200" b="0" i="0" u="none" strike="noStrike" kern="1200" cap="none" spc="0" normalizeH="0" baseline="0" noProof="0" smtClean="0">
                <a:ln>
                  <a:noFill/>
                </a:ln>
                <a:solidFill>
                  <a:prstClr val="black"/>
                </a:solidFill>
                <a:effectLst/>
                <a:uLnTx/>
                <a:uFillTx/>
                <a:latin typeface="Trebuchet MS" panose="020B070302020209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5042816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0.xml"/><Relationship Id="rId4" Type="http://schemas.openxmlformats.org/officeDocument/2006/relationships/image" Target="../media/image15.png"/></Relationships>
</file>

<file path=ppt/slideLayouts/_rels/slideLayout105.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vmlDrawing" Target="../drawings/vmlDrawing101.vml"/><Relationship Id="rId6" Type="http://schemas.openxmlformats.org/officeDocument/2006/relationships/image" Target="../media/image1.emf"/><Relationship Id="rId5" Type="http://schemas.openxmlformats.org/officeDocument/2006/relationships/oleObject" Target="../embeddings/oleObject101.bin"/><Relationship Id="rId4"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3" Type="http://schemas.openxmlformats.org/officeDocument/2006/relationships/tags" Target="../tags/tag206.xml"/><Relationship Id="rId7" Type="http://schemas.openxmlformats.org/officeDocument/2006/relationships/image" Target="../media/image3.png"/><Relationship Id="rId2" Type="http://schemas.openxmlformats.org/officeDocument/2006/relationships/tags" Target="../tags/tag205.xml"/><Relationship Id="rId1" Type="http://schemas.openxmlformats.org/officeDocument/2006/relationships/vmlDrawing" Target="../drawings/vmlDrawing103.vml"/><Relationship Id="rId6" Type="http://schemas.openxmlformats.org/officeDocument/2006/relationships/image" Target="../media/image1.emf"/><Relationship Id="rId5" Type="http://schemas.openxmlformats.org/officeDocument/2006/relationships/oleObject" Target="../embeddings/oleObject103.bin"/><Relationship Id="rId4"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08.xml"/><Relationship Id="rId7" Type="http://schemas.openxmlformats.org/officeDocument/2006/relationships/image" Target="../media/image4.png"/><Relationship Id="rId2" Type="http://schemas.openxmlformats.org/officeDocument/2006/relationships/tags" Target="../tags/tag207.xml"/><Relationship Id="rId1" Type="http://schemas.openxmlformats.org/officeDocument/2006/relationships/vmlDrawing" Target="../drawings/vmlDrawing104.vml"/><Relationship Id="rId6" Type="http://schemas.openxmlformats.org/officeDocument/2006/relationships/image" Target="../media/image1.emf"/><Relationship Id="rId5" Type="http://schemas.openxmlformats.org/officeDocument/2006/relationships/oleObject" Target="../embeddings/oleObject104.bin"/><Relationship Id="rId4" Type="http://schemas.openxmlformats.org/officeDocument/2006/relationships/slideMaster" Target="../slideMasters/slideMaster11.xml"/><Relationship Id="rId9" Type="http://schemas.openxmlformats.org/officeDocument/2006/relationships/image" Target="../media/image3.png"/></Relationships>
</file>

<file path=ppt/slideLayouts/_rels/slideLayout109.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vmlDrawing" Target="../drawings/vmlDrawing105.vml"/><Relationship Id="rId6" Type="http://schemas.openxmlformats.org/officeDocument/2006/relationships/image" Target="../media/image1.emf"/><Relationship Id="rId5" Type="http://schemas.openxmlformats.org/officeDocument/2006/relationships/oleObject" Target="../embeddings/oleObject105.bin"/><Relationship Id="rId4"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1.xml"/><Relationship Id="rId4" Type="http://schemas.openxmlformats.org/officeDocument/2006/relationships/image" Target="../media/image2.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14.xml"/><Relationship Id="rId7" Type="http://schemas.openxmlformats.org/officeDocument/2006/relationships/image" Target="../media/image7.png"/><Relationship Id="rId2" Type="http://schemas.openxmlformats.org/officeDocument/2006/relationships/tags" Target="../tags/tag213.xml"/><Relationship Id="rId1" Type="http://schemas.openxmlformats.org/officeDocument/2006/relationships/vmlDrawing" Target="../drawings/vmlDrawing107.vml"/><Relationship Id="rId6" Type="http://schemas.openxmlformats.org/officeDocument/2006/relationships/image" Target="../media/image1.emf"/><Relationship Id="rId5" Type="http://schemas.openxmlformats.org/officeDocument/2006/relationships/oleObject" Target="../embeddings/oleObject107.bin"/><Relationship Id="rId4"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vmlDrawing" Target="../drawings/vmlDrawing108.vml"/><Relationship Id="rId6" Type="http://schemas.openxmlformats.org/officeDocument/2006/relationships/image" Target="../media/image1.emf"/><Relationship Id="rId5" Type="http://schemas.openxmlformats.org/officeDocument/2006/relationships/oleObject" Target="../embeddings/oleObject108.bin"/><Relationship Id="rId4"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vmlDrawing" Target="../drawings/vmlDrawing109.vml"/><Relationship Id="rId6" Type="http://schemas.openxmlformats.org/officeDocument/2006/relationships/image" Target="../media/image1.emf"/><Relationship Id="rId5" Type="http://schemas.openxmlformats.org/officeDocument/2006/relationships/oleObject" Target="../embeddings/oleObject109.bin"/><Relationship Id="rId4"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vmlDrawing" Target="../drawings/vmlDrawing110.vml"/><Relationship Id="rId6" Type="http://schemas.openxmlformats.org/officeDocument/2006/relationships/image" Target="../media/image1.emf"/><Relationship Id="rId5" Type="http://schemas.openxmlformats.org/officeDocument/2006/relationships/oleObject" Target="../embeddings/oleObject110.bin"/><Relationship Id="rId4"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3" Type="http://schemas.openxmlformats.org/officeDocument/2006/relationships/tags" Target="../tags/tag222.xml"/><Relationship Id="rId2" Type="http://schemas.openxmlformats.org/officeDocument/2006/relationships/tags" Target="../tags/tag221.xml"/><Relationship Id="rId1" Type="http://schemas.openxmlformats.org/officeDocument/2006/relationships/vmlDrawing" Target="../drawings/vmlDrawing111.vml"/><Relationship Id="rId6" Type="http://schemas.openxmlformats.org/officeDocument/2006/relationships/image" Target="../media/image1.emf"/><Relationship Id="rId5" Type="http://schemas.openxmlformats.org/officeDocument/2006/relationships/oleObject" Target="../embeddings/oleObject111.bin"/><Relationship Id="rId4"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vmlDrawing" Target="../drawings/vmlDrawing112.vml"/><Relationship Id="rId6" Type="http://schemas.openxmlformats.org/officeDocument/2006/relationships/image" Target="../media/image1.emf"/><Relationship Id="rId5" Type="http://schemas.openxmlformats.org/officeDocument/2006/relationships/oleObject" Target="../embeddings/oleObject112.bin"/><Relationship Id="rId4"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vmlDrawing" Target="../drawings/vmlDrawing113.vml"/><Relationship Id="rId6" Type="http://schemas.openxmlformats.org/officeDocument/2006/relationships/image" Target="../media/image1.emf"/><Relationship Id="rId5" Type="http://schemas.openxmlformats.org/officeDocument/2006/relationships/oleObject" Target="../embeddings/oleObject113.bin"/><Relationship Id="rId4"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vmlDrawing" Target="../drawings/vmlDrawing114.vml"/><Relationship Id="rId6" Type="http://schemas.openxmlformats.org/officeDocument/2006/relationships/image" Target="../media/image1.emf"/><Relationship Id="rId5" Type="http://schemas.openxmlformats.org/officeDocument/2006/relationships/oleObject" Target="../embeddings/oleObject114.bin"/><Relationship Id="rId4"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vmlDrawing" Target="../drawings/vmlDrawing115.vml"/><Relationship Id="rId6" Type="http://schemas.openxmlformats.org/officeDocument/2006/relationships/image" Target="../media/image1.emf"/><Relationship Id="rId5" Type="http://schemas.openxmlformats.org/officeDocument/2006/relationships/oleObject" Target="../embeddings/oleObject115.bin"/><Relationship Id="rId4"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vmlDrawing" Target="../drawings/vmlDrawing116.vml"/><Relationship Id="rId6" Type="http://schemas.openxmlformats.org/officeDocument/2006/relationships/image" Target="../media/image1.emf"/><Relationship Id="rId5" Type="http://schemas.openxmlformats.org/officeDocument/2006/relationships/oleObject" Target="../embeddings/oleObject116.bin"/><Relationship Id="rId4"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12.xml"/><Relationship Id="rId7" Type="http://schemas.openxmlformats.org/officeDocument/2006/relationships/image" Target="../media/image11.emf"/><Relationship Id="rId2" Type="http://schemas.openxmlformats.org/officeDocument/2006/relationships/tags" Target="../tags/tag233.xml"/><Relationship Id="rId1" Type="http://schemas.openxmlformats.org/officeDocument/2006/relationships/vmlDrawing" Target="../drawings/vmlDrawing117.vml"/><Relationship Id="rId6" Type="http://schemas.openxmlformats.org/officeDocument/2006/relationships/image" Target="../media/image3.png"/><Relationship Id="rId5" Type="http://schemas.openxmlformats.org/officeDocument/2006/relationships/image" Target="../media/image13.emf"/><Relationship Id="rId4" Type="http://schemas.openxmlformats.org/officeDocument/2006/relationships/oleObject" Target="../embeddings/oleObject117.bin"/></Relationships>
</file>

<file path=ppt/slideLayouts/_rels/slideLayout123.xml.rels><?xml version="1.0" encoding="UTF-8" standalone="yes"?>
<Relationships xmlns="http://schemas.openxmlformats.org/package/2006/relationships"><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vmlDrawing" Target="../drawings/vmlDrawing118.vml"/><Relationship Id="rId6" Type="http://schemas.openxmlformats.org/officeDocument/2006/relationships/image" Target="../media/image1.emf"/><Relationship Id="rId5" Type="http://schemas.openxmlformats.org/officeDocument/2006/relationships/oleObject" Target="../embeddings/oleObject118.bin"/><Relationship Id="rId4"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236.xml"/><Relationship Id="rId1" Type="http://schemas.openxmlformats.org/officeDocument/2006/relationships/vmlDrawing" Target="../drawings/vmlDrawing119.vml"/><Relationship Id="rId5" Type="http://schemas.openxmlformats.org/officeDocument/2006/relationships/image" Target="../media/image13.emf"/><Relationship Id="rId4" Type="http://schemas.openxmlformats.org/officeDocument/2006/relationships/oleObject" Target="../embeddings/oleObject119.bin"/></Relationships>
</file>

<file path=ppt/slideLayouts/_rels/slideLayout125.xml.rels><?xml version="1.0" encoding="UTF-8" standalone="yes"?>
<Relationships xmlns="http://schemas.openxmlformats.org/package/2006/relationships"><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vmlDrawing" Target="../drawings/vmlDrawing120.vml"/><Relationship Id="rId6" Type="http://schemas.openxmlformats.org/officeDocument/2006/relationships/image" Target="../media/image1.emf"/><Relationship Id="rId5" Type="http://schemas.openxmlformats.org/officeDocument/2006/relationships/oleObject" Target="../embeddings/oleObject120.bin"/><Relationship Id="rId4"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5.xml"/><Relationship Id="rId7" Type="http://schemas.openxmlformats.org/officeDocument/2006/relationships/image" Target="../media/image8.png"/><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7.xml"/><Relationship Id="rId7" Type="http://schemas.openxmlformats.org/officeDocument/2006/relationships/image" Target="../media/image4.pn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 Id="rId9"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7.xml"/><Relationship Id="rId7" Type="http://schemas.openxmlformats.org/officeDocument/2006/relationships/image" Target="../media/image9.png"/><Relationship Id="rId2" Type="http://schemas.openxmlformats.org/officeDocument/2006/relationships/tags" Target="../tags/tag56.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vmlDrawing" Target="../drawings/vmlDrawing35.vml"/><Relationship Id="rId6" Type="http://schemas.openxmlformats.org/officeDocument/2006/relationships/image" Target="../media/image1.emf"/><Relationship Id="rId5" Type="http://schemas.openxmlformats.org/officeDocument/2006/relationships/oleObject" Target="../embeddings/oleObject35.bin"/><Relationship Id="rId4"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vmlDrawing" Target="../drawings/vmlDrawing36.vml"/><Relationship Id="rId6" Type="http://schemas.openxmlformats.org/officeDocument/2006/relationships/image" Target="../media/image1.emf"/><Relationship Id="rId5" Type="http://schemas.openxmlformats.org/officeDocument/2006/relationships/oleObject" Target="../embeddings/oleObject36.bin"/><Relationship Id="rId4"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vmlDrawing" Target="../drawings/vmlDrawing37.vml"/><Relationship Id="rId6" Type="http://schemas.openxmlformats.org/officeDocument/2006/relationships/image" Target="../media/image1.emf"/><Relationship Id="rId5" Type="http://schemas.openxmlformats.org/officeDocument/2006/relationships/oleObject" Target="../embeddings/oleObject37.bin"/><Relationship Id="rId4"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9.xml"/><Relationship Id="rId7" Type="http://schemas.openxmlformats.org/officeDocument/2006/relationships/image" Target="../media/image10.png"/><Relationship Id="rId2" Type="http://schemas.openxmlformats.org/officeDocument/2006/relationships/tags" Target="../tags/tag78.xml"/><Relationship Id="rId1" Type="http://schemas.openxmlformats.org/officeDocument/2006/relationships/vmlDrawing" Target="../drawings/vmlDrawing39.vml"/><Relationship Id="rId6" Type="http://schemas.openxmlformats.org/officeDocument/2006/relationships/image" Target="../media/image1.emf"/><Relationship Id="rId5" Type="http://schemas.openxmlformats.org/officeDocument/2006/relationships/oleObject" Target="../embeddings/oleObject39.bin"/><Relationship Id="rId4"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vmlDrawing" Target="../drawings/vmlDrawing40.vml"/><Relationship Id="rId6" Type="http://schemas.openxmlformats.org/officeDocument/2006/relationships/image" Target="../media/image1.emf"/><Relationship Id="rId5" Type="http://schemas.openxmlformats.org/officeDocument/2006/relationships/oleObject" Target="../embeddings/oleObject40.bin"/><Relationship Id="rId4"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vmlDrawing" Target="../drawings/vmlDrawing41.vml"/><Relationship Id="rId6" Type="http://schemas.openxmlformats.org/officeDocument/2006/relationships/image" Target="../media/image1.emf"/><Relationship Id="rId5" Type="http://schemas.openxmlformats.org/officeDocument/2006/relationships/oleObject" Target="../embeddings/oleObject41.bin"/><Relationship Id="rId4"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vmlDrawing" Target="../drawings/vmlDrawing42.vml"/><Relationship Id="rId6" Type="http://schemas.openxmlformats.org/officeDocument/2006/relationships/image" Target="../media/image1.emf"/><Relationship Id="rId5" Type="http://schemas.openxmlformats.org/officeDocument/2006/relationships/oleObject" Target="../embeddings/oleObject42.bin"/><Relationship Id="rId4"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vmlDrawing" Target="../drawings/vmlDrawing43.vml"/><Relationship Id="rId6" Type="http://schemas.openxmlformats.org/officeDocument/2006/relationships/image" Target="../media/image1.emf"/><Relationship Id="rId5" Type="http://schemas.openxmlformats.org/officeDocument/2006/relationships/oleObject" Target="../embeddings/oleObject43.bin"/><Relationship Id="rId4"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vmlDrawing" Target="../drawings/vmlDrawing44.vml"/><Relationship Id="rId6" Type="http://schemas.openxmlformats.org/officeDocument/2006/relationships/image" Target="../media/image1.emf"/><Relationship Id="rId5" Type="http://schemas.openxmlformats.org/officeDocument/2006/relationships/oleObject" Target="../embeddings/oleObject44.bin"/><Relationship Id="rId4"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vmlDrawing" Target="../drawings/vmlDrawing45.vml"/><Relationship Id="rId6" Type="http://schemas.openxmlformats.org/officeDocument/2006/relationships/image" Target="../media/image1.emf"/><Relationship Id="rId5" Type="http://schemas.openxmlformats.org/officeDocument/2006/relationships/oleObject" Target="../embeddings/oleObject45.bin"/><Relationship Id="rId4"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vmlDrawing" Target="../drawings/vmlDrawing46.vml"/><Relationship Id="rId6" Type="http://schemas.openxmlformats.org/officeDocument/2006/relationships/image" Target="../media/image1.emf"/><Relationship Id="rId5" Type="http://schemas.openxmlformats.org/officeDocument/2006/relationships/oleObject" Target="../embeddings/oleObject46.bin"/><Relationship Id="rId4"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vmlDrawing" Target="../drawings/vmlDrawing47.vml"/><Relationship Id="rId6" Type="http://schemas.openxmlformats.org/officeDocument/2006/relationships/image" Target="../media/image1.emf"/><Relationship Id="rId5" Type="http://schemas.openxmlformats.org/officeDocument/2006/relationships/oleObject" Target="../embeddings/oleObject47.bin"/><Relationship Id="rId4"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vmlDrawing" Target="../drawings/vmlDrawing48.vml"/><Relationship Id="rId6" Type="http://schemas.openxmlformats.org/officeDocument/2006/relationships/image" Target="../media/image1.emf"/><Relationship Id="rId5" Type="http://schemas.openxmlformats.org/officeDocument/2006/relationships/oleObject" Target="../embeddings/oleObject48.bin"/><Relationship Id="rId4"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01.xml"/><Relationship Id="rId7" Type="http://schemas.openxmlformats.org/officeDocument/2006/relationships/image" Target="../media/image7.png"/><Relationship Id="rId2" Type="http://schemas.openxmlformats.org/officeDocument/2006/relationships/tags" Target="../tags/tag100.xml"/><Relationship Id="rId1" Type="http://schemas.openxmlformats.org/officeDocument/2006/relationships/vmlDrawing" Target="../drawings/vmlDrawing50.vml"/><Relationship Id="rId6" Type="http://schemas.openxmlformats.org/officeDocument/2006/relationships/image" Target="../media/image1.emf"/><Relationship Id="rId5" Type="http://schemas.openxmlformats.org/officeDocument/2006/relationships/oleObject" Target="../embeddings/oleObject50.bin"/><Relationship Id="rId4"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vmlDrawing" Target="../drawings/vmlDrawing51.vml"/><Relationship Id="rId6" Type="http://schemas.openxmlformats.org/officeDocument/2006/relationships/image" Target="../media/image1.emf"/><Relationship Id="rId5" Type="http://schemas.openxmlformats.org/officeDocument/2006/relationships/oleObject" Target="../embeddings/oleObject51.bin"/><Relationship Id="rId4"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vmlDrawing" Target="../drawings/vmlDrawing52.vml"/><Relationship Id="rId6" Type="http://schemas.openxmlformats.org/officeDocument/2006/relationships/image" Target="../media/image1.emf"/><Relationship Id="rId5" Type="http://schemas.openxmlformats.org/officeDocument/2006/relationships/oleObject" Target="../embeddings/oleObject52.bin"/><Relationship Id="rId4"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vmlDrawing" Target="../drawings/vmlDrawing53.vml"/><Relationship Id="rId6" Type="http://schemas.openxmlformats.org/officeDocument/2006/relationships/image" Target="../media/image1.emf"/><Relationship Id="rId5" Type="http://schemas.openxmlformats.org/officeDocument/2006/relationships/oleObject" Target="../embeddings/oleObject53.bin"/><Relationship Id="rId4"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vmlDrawing" Target="../drawings/vmlDrawing54.vml"/><Relationship Id="rId6" Type="http://schemas.openxmlformats.org/officeDocument/2006/relationships/image" Target="../media/image1.emf"/><Relationship Id="rId5" Type="http://schemas.openxmlformats.org/officeDocument/2006/relationships/oleObject" Target="../embeddings/oleObject54.bin"/><Relationship Id="rId4"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vmlDrawing" Target="../drawings/vmlDrawing55.vml"/><Relationship Id="rId6" Type="http://schemas.openxmlformats.org/officeDocument/2006/relationships/image" Target="../media/image1.emf"/><Relationship Id="rId5" Type="http://schemas.openxmlformats.org/officeDocument/2006/relationships/oleObject" Target="../embeddings/oleObject55.bin"/><Relationship Id="rId4"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vmlDrawing" Target="../drawings/vmlDrawing56.vml"/><Relationship Id="rId6" Type="http://schemas.openxmlformats.org/officeDocument/2006/relationships/image" Target="../media/image1.emf"/><Relationship Id="rId5" Type="http://schemas.openxmlformats.org/officeDocument/2006/relationships/oleObject" Target="../embeddings/oleObject56.bin"/><Relationship Id="rId4"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vmlDrawing" Target="../drawings/vmlDrawing57.vml"/><Relationship Id="rId6" Type="http://schemas.openxmlformats.org/officeDocument/2006/relationships/image" Target="../media/image1.emf"/><Relationship Id="rId5" Type="http://schemas.openxmlformats.org/officeDocument/2006/relationships/oleObject" Target="../embeddings/oleObject57.bin"/><Relationship Id="rId4"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vmlDrawing" Target="../drawings/vmlDrawing58.vml"/><Relationship Id="rId6" Type="http://schemas.openxmlformats.org/officeDocument/2006/relationships/image" Target="../media/image1.emf"/><Relationship Id="rId5" Type="http://schemas.openxmlformats.org/officeDocument/2006/relationships/oleObject" Target="../embeddings/oleObject58.bin"/><Relationship Id="rId4"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vmlDrawing" Target="../drawings/vmlDrawing59.vml"/><Relationship Id="rId6" Type="http://schemas.openxmlformats.org/officeDocument/2006/relationships/image" Target="../media/image1.emf"/><Relationship Id="rId5" Type="http://schemas.openxmlformats.org/officeDocument/2006/relationships/oleObject" Target="../embeddings/oleObject59.bin"/><Relationship Id="rId4"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vmlDrawing" Target="../drawings/vmlDrawing60.vml"/><Relationship Id="rId6" Type="http://schemas.openxmlformats.org/officeDocument/2006/relationships/image" Target="../media/image1.emf"/><Relationship Id="rId5" Type="http://schemas.openxmlformats.org/officeDocument/2006/relationships/oleObject" Target="../embeddings/oleObject60.bin"/><Relationship Id="rId4"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image" Target="../media/image3.png"/><Relationship Id="rId2" Type="http://schemas.openxmlformats.org/officeDocument/2006/relationships/tags" Target="../tags/tag124.xml"/><Relationship Id="rId1" Type="http://schemas.openxmlformats.org/officeDocument/2006/relationships/vmlDrawing" Target="../drawings/vmlDrawing62.vml"/><Relationship Id="rId6" Type="http://schemas.openxmlformats.org/officeDocument/2006/relationships/image" Target="../media/image1.emf"/><Relationship Id="rId5" Type="http://schemas.openxmlformats.org/officeDocument/2006/relationships/oleObject" Target="../embeddings/oleObject62.bin"/><Relationship Id="rId4"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27.xml"/><Relationship Id="rId7" Type="http://schemas.openxmlformats.org/officeDocument/2006/relationships/image" Target="../media/image7.png"/><Relationship Id="rId2" Type="http://schemas.openxmlformats.org/officeDocument/2006/relationships/tags" Target="../tags/tag126.xml"/><Relationship Id="rId1" Type="http://schemas.openxmlformats.org/officeDocument/2006/relationships/vmlDrawing" Target="../drawings/vmlDrawing63.vml"/><Relationship Id="rId6" Type="http://schemas.openxmlformats.org/officeDocument/2006/relationships/image" Target="../media/image1.emf"/><Relationship Id="rId5" Type="http://schemas.openxmlformats.org/officeDocument/2006/relationships/oleObject" Target="../embeddings/oleObject63.bin"/><Relationship Id="rId4" Type="http://schemas.openxmlformats.org/officeDocument/2006/relationships/slideMaster" Target="../slideMasters/slideMaster7.xml"/><Relationship Id="rId9"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3.xml"/><Relationship Id="rId7" Type="http://schemas.openxmlformats.org/officeDocument/2006/relationships/image" Target="../media/image7.png"/><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vmlDrawing" Target="../drawings/vmlDrawing64.vml"/><Relationship Id="rId6" Type="http://schemas.openxmlformats.org/officeDocument/2006/relationships/image" Target="../media/image1.emf"/><Relationship Id="rId5" Type="http://schemas.openxmlformats.org/officeDocument/2006/relationships/oleObject" Target="../embeddings/oleObject64.bin"/><Relationship Id="rId4"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31.xml"/><Relationship Id="rId7" Type="http://schemas.openxmlformats.org/officeDocument/2006/relationships/image" Target="../media/image7.png"/><Relationship Id="rId2" Type="http://schemas.openxmlformats.org/officeDocument/2006/relationships/tags" Target="../tags/tag130.xml"/><Relationship Id="rId1" Type="http://schemas.openxmlformats.org/officeDocument/2006/relationships/vmlDrawing" Target="../drawings/vmlDrawing65.vml"/><Relationship Id="rId6" Type="http://schemas.openxmlformats.org/officeDocument/2006/relationships/image" Target="../media/image1.emf"/><Relationship Id="rId5" Type="http://schemas.openxmlformats.org/officeDocument/2006/relationships/oleObject" Target="../embeddings/oleObject65.bin"/><Relationship Id="rId4"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vmlDrawing" Target="../drawings/vmlDrawing66.vml"/><Relationship Id="rId6" Type="http://schemas.openxmlformats.org/officeDocument/2006/relationships/image" Target="../media/image1.emf"/><Relationship Id="rId5" Type="http://schemas.openxmlformats.org/officeDocument/2006/relationships/oleObject" Target="../embeddings/oleObject66.bin"/><Relationship Id="rId4"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vmlDrawing" Target="../drawings/vmlDrawing67.vml"/><Relationship Id="rId6" Type="http://schemas.openxmlformats.org/officeDocument/2006/relationships/image" Target="../media/image1.emf"/><Relationship Id="rId5" Type="http://schemas.openxmlformats.org/officeDocument/2006/relationships/oleObject" Target="../embeddings/oleObject67.bin"/><Relationship Id="rId4"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vmlDrawing" Target="../drawings/vmlDrawing68.vml"/><Relationship Id="rId6" Type="http://schemas.openxmlformats.org/officeDocument/2006/relationships/image" Target="../media/image1.emf"/><Relationship Id="rId5" Type="http://schemas.openxmlformats.org/officeDocument/2006/relationships/oleObject" Target="../embeddings/oleObject68.bin"/><Relationship Id="rId4"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vmlDrawing" Target="../drawings/vmlDrawing69.vml"/><Relationship Id="rId6" Type="http://schemas.openxmlformats.org/officeDocument/2006/relationships/image" Target="../media/image1.emf"/><Relationship Id="rId5" Type="http://schemas.openxmlformats.org/officeDocument/2006/relationships/oleObject" Target="../embeddings/oleObject69.bin"/><Relationship Id="rId4"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vmlDrawing" Target="../drawings/vmlDrawing70.vml"/><Relationship Id="rId6" Type="http://schemas.openxmlformats.org/officeDocument/2006/relationships/image" Target="../media/image1.emf"/><Relationship Id="rId5" Type="http://schemas.openxmlformats.org/officeDocument/2006/relationships/oleObject" Target="../embeddings/oleObject70.bin"/><Relationship Id="rId4"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vmlDrawing" Target="../drawings/vmlDrawing71.vml"/><Relationship Id="rId6" Type="http://schemas.openxmlformats.org/officeDocument/2006/relationships/image" Target="../media/image1.emf"/><Relationship Id="rId5" Type="http://schemas.openxmlformats.org/officeDocument/2006/relationships/oleObject" Target="../embeddings/oleObject71.bin"/><Relationship Id="rId4"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vmlDrawing" Target="../drawings/vmlDrawing72.vml"/><Relationship Id="rId6" Type="http://schemas.openxmlformats.org/officeDocument/2006/relationships/image" Target="../media/image1.emf"/><Relationship Id="rId5" Type="http://schemas.openxmlformats.org/officeDocument/2006/relationships/oleObject" Target="../embeddings/oleObject72.bin"/><Relationship Id="rId4"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vmlDrawing" Target="../drawings/vmlDrawing73.vml"/><Relationship Id="rId6" Type="http://schemas.openxmlformats.org/officeDocument/2006/relationships/image" Target="../media/image1.emf"/><Relationship Id="rId5" Type="http://schemas.openxmlformats.org/officeDocument/2006/relationships/oleObject" Target="../embeddings/oleObject73.bin"/><Relationship Id="rId4"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vmlDrawing" Target="../drawings/vmlDrawing74.vml"/><Relationship Id="rId6" Type="http://schemas.openxmlformats.org/officeDocument/2006/relationships/image" Target="../media/image1.emf"/><Relationship Id="rId5" Type="http://schemas.openxmlformats.org/officeDocument/2006/relationships/oleObject" Target="../embeddings/oleObject74.bin"/><Relationship Id="rId4"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51.xml"/><Relationship Id="rId7" Type="http://schemas.openxmlformats.org/officeDocument/2006/relationships/image" Target="../media/image7.png"/><Relationship Id="rId2" Type="http://schemas.openxmlformats.org/officeDocument/2006/relationships/tags" Target="../tags/tag150.xml"/><Relationship Id="rId1" Type="http://schemas.openxmlformats.org/officeDocument/2006/relationships/vmlDrawing" Target="../drawings/vmlDrawing75.vml"/><Relationship Id="rId6" Type="http://schemas.openxmlformats.org/officeDocument/2006/relationships/image" Target="../media/image1.emf"/><Relationship Id="rId5" Type="http://schemas.openxmlformats.org/officeDocument/2006/relationships/oleObject" Target="../embeddings/oleObject75.bin"/><Relationship Id="rId4" Type="http://schemas.openxmlformats.org/officeDocument/2006/relationships/slideMaster" Target="../slideMasters/slideMaster7.xml"/><Relationship Id="rId9" Type="http://schemas.openxmlformats.org/officeDocument/2006/relationships/image" Target="../media/image6.png"/></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vmlDrawing" Target="../drawings/vmlDrawing76.vml"/><Relationship Id="rId6" Type="http://schemas.openxmlformats.org/officeDocument/2006/relationships/image" Target="../media/image1.emf"/><Relationship Id="rId5" Type="http://schemas.openxmlformats.org/officeDocument/2006/relationships/oleObject" Target="../embeddings/oleObject76.bin"/><Relationship Id="rId4"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57.xml"/><Relationship Id="rId7" Type="http://schemas.openxmlformats.org/officeDocument/2006/relationships/image" Target="../media/image8.png"/><Relationship Id="rId2" Type="http://schemas.openxmlformats.org/officeDocument/2006/relationships/tags" Target="../tags/tag156.xml"/><Relationship Id="rId1" Type="http://schemas.openxmlformats.org/officeDocument/2006/relationships/vmlDrawing" Target="../drawings/vmlDrawing78.vml"/><Relationship Id="rId6" Type="http://schemas.openxmlformats.org/officeDocument/2006/relationships/image" Target="../media/image1.emf"/><Relationship Id="rId5" Type="http://schemas.openxmlformats.org/officeDocument/2006/relationships/oleObject" Target="../embeddings/oleObject78.bin"/><Relationship Id="rId4"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vmlDrawing" Target="../drawings/vmlDrawing79.vml"/><Relationship Id="rId6" Type="http://schemas.openxmlformats.org/officeDocument/2006/relationships/image" Target="../media/image1.emf"/><Relationship Id="rId5" Type="http://schemas.openxmlformats.org/officeDocument/2006/relationships/oleObject" Target="../embeddings/oleObject79.bin"/><Relationship Id="rId4"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vmlDrawing" Target="../drawings/vmlDrawing80.vml"/><Relationship Id="rId6" Type="http://schemas.openxmlformats.org/officeDocument/2006/relationships/image" Target="../media/image1.emf"/><Relationship Id="rId5" Type="http://schemas.openxmlformats.org/officeDocument/2006/relationships/oleObject" Target="../embeddings/oleObject80.bin"/><Relationship Id="rId4"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vmlDrawing" Target="../drawings/vmlDrawing81.vml"/><Relationship Id="rId6" Type="http://schemas.openxmlformats.org/officeDocument/2006/relationships/image" Target="../media/image1.emf"/><Relationship Id="rId5" Type="http://schemas.openxmlformats.org/officeDocument/2006/relationships/oleObject" Target="../embeddings/oleObject81.bin"/><Relationship Id="rId4"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vmlDrawing" Target="../drawings/vmlDrawing82.vml"/><Relationship Id="rId6" Type="http://schemas.openxmlformats.org/officeDocument/2006/relationships/image" Target="../media/image1.emf"/><Relationship Id="rId5" Type="http://schemas.openxmlformats.org/officeDocument/2006/relationships/oleObject" Target="../embeddings/oleObject82.bin"/><Relationship Id="rId4"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vmlDrawing" Target="../drawings/vmlDrawing83.vml"/><Relationship Id="rId6" Type="http://schemas.openxmlformats.org/officeDocument/2006/relationships/image" Target="../media/image1.emf"/><Relationship Id="rId5" Type="http://schemas.openxmlformats.org/officeDocument/2006/relationships/oleObject" Target="../embeddings/oleObject83.bin"/><Relationship Id="rId4"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vmlDrawing" Target="../drawings/vmlDrawing84.vml"/><Relationship Id="rId6" Type="http://schemas.openxmlformats.org/officeDocument/2006/relationships/image" Target="../media/image1.emf"/><Relationship Id="rId5" Type="http://schemas.openxmlformats.org/officeDocument/2006/relationships/oleObject" Target="../embeddings/oleObject84.bin"/><Relationship Id="rId4"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vmlDrawing" Target="../drawings/vmlDrawing85.vml"/><Relationship Id="rId6" Type="http://schemas.openxmlformats.org/officeDocument/2006/relationships/image" Target="../media/image1.emf"/><Relationship Id="rId5" Type="http://schemas.openxmlformats.org/officeDocument/2006/relationships/oleObject" Target="../embeddings/oleObject85.bin"/><Relationship Id="rId4"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vmlDrawing" Target="../drawings/vmlDrawing86.vml"/><Relationship Id="rId6" Type="http://schemas.openxmlformats.org/officeDocument/2006/relationships/image" Target="../media/image1.emf"/><Relationship Id="rId5" Type="http://schemas.openxmlformats.org/officeDocument/2006/relationships/oleObject" Target="../embeddings/oleObject86.bin"/><Relationship Id="rId4"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vmlDrawing" Target="../drawings/vmlDrawing87.vml"/><Relationship Id="rId6" Type="http://schemas.openxmlformats.org/officeDocument/2006/relationships/image" Target="../media/image1.emf"/><Relationship Id="rId5" Type="http://schemas.openxmlformats.org/officeDocument/2006/relationships/oleObject" Target="../embeddings/oleObject87.bin"/><Relationship Id="rId4"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79.xml"/><Relationship Id="rId7" Type="http://schemas.openxmlformats.org/officeDocument/2006/relationships/image" Target="../media/image8.png"/><Relationship Id="rId2" Type="http://schemas.openxmlformats.org/officeDocument/2006/relationships/tags" Target="../tags/tag178.xml"/><Relationship Id="rId1" Type="http://schemas.openxmlformats.org/officeDocument/2006/relationships/vmlDrawing" Target="../drawings/vmlDrawing89.vml"/><Relationship Id="rId6" Type="http://schemas.openxmlformats.org/officeDocument/2006/relationships/image" Target="../media/image1.emf"/><Relationship Id="rId5" Type="http://schemas.openxmlformats.org/officeDocument/2006/relationships/oleObject" Target="../embeddings/oleObject89.bin"/><Relationship Id="rId4"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vmlDrawing" Target="../drawings/vmlDrawing90.vml"/><Relationship Id="rId6" Type="http://schemas.openxmlformats.org/officeDocument/2006/relationships/image" Target="../media/image1.emf"/><Relationship Id="rId5" Type="http://schemas.openxmlformats.org/officeDocument/2006/relationships/oleObject" Target="../embeddings/oleObject90.bin"/><Relationship Id="rId4"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vmlDrawing" Target="../drawings/vmlDrawing91.vml"/><Relationship Id="rId6" Type="http://schemas.openxmlformats.org/officeDocument/2006/relationships/image" Target="../media/image1.emf"/><Relationship Id="rId5" Type="http://schemas.openxmlformats.org/officeDocument/2006/relationships/oleObject" Target="../embeddings/oleObject91.bin"/><Relationship Id="rId4"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vmlDrawing" Target="../drawings/vmlDrawing92.vml"/><Relationship Id="rId6" Type="http://schemas.openxmlformats.org/officeDocument/2006/relationships/image" Target="../media/image1.emf"/><Relationship Id="rId5" Type="http://schemas.openxmlformats.org/officeDocument/2006/relationships/oleObject" Target="../embeddings/oleObject92.bin"/><Relationship Id="rId4"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vmlDrawing" Target="../drawings/vmlDrawing93.vml"/><Relationship Id="rId6" Type="http://schemas.openxmlformats.org/officeDocument/2006/relationships/image" Target="../media/image1.emf"/><Relationship Id="rId5" Type="http://schemas.openxmlformats.org/officeDocument/2006/relationships/oleObject" Target="../embeddings/oleObject93.bin"/><Relationship Id="rId4"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vmlDrawing" Target="../drawings/vmlDrawing94.vml"/><Relationship Id="rId6" Type="http://schemas.openxmlformats.org/officeDocument/2006/relationships/image" Target="../media/image1.emf"/><Relationship Id="rId5" Type="http://schemas.openxmlformats.org/officeDocument/2006/relationships/oleObject" Target="../embeddings/oleObject94.bin"/><Relationship Id="rId4"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vmlDrawing" Target="../drawings/vmlDrawing95.vml"/><Relationship Id="rId6" Type="http://schemas.openxmlformats.org/officeDocument/2006/relationships/image" Target="../media/image1.emf"/><Relationship Id="rId5" Type="http://schemas.openxmlformats.org/officeDocument/2006/relationships/oleObject" Target="../embeddings/oleObject95.bin"/><Relationship Id="rId4"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vmlDrawing" Target="../drawings/vmlDrawing96.vml"/><Relationship Id="rId6" Type="http://schemas.openxmlformats.org/officeDocument/2006/relationships/image" Target="../media/image1.emf"/><Relationship Id="rId5" Type="http://schemas.openxmlformats.org/officeDocument/2006/relationships/oleObject" Target="../embeddings/oleObject96.bin"/><Relationship Id="rId4"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vmlDrawing" Target="../drawings/vmlDrawing97.vml"/><Relationship Id="rId6" Type="http://schemas.openxmlformats.org/officeDocument/2006/relationships/image" Target="../media/image1.emf"/><Relationship Id="rId5" Type="http://schemas.openxmlformats.org/officeDocument/2006/relationships/oleObject" Target="../embeddings/oleObject97.bin"/><Relationship Id="rId4"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vmlDrawing" Target="../drawings/vmlDrawing98.vml"/><Relationship Id="rId6" Type="http://schemas.openxmlformats.org/officeDocument/2006/relationships/image" Target="../media/image1.emf"/><Relationship Id="rId5" Type="http://schemas.openxmlformats.org/officeDocument/2006/relationships/oleObject" Target="../embeddings/oleObject98.bin"/><Relationship Id="rId4"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vmlDrawing" Target="../drawings/vmlDrawing99.vml"/><Relationship Id="rId6" Type="http://schemas.openxmlformats.org/officeDocument/2006/relationships/image" Target="../media/image1.emf"/><Relationship Id="rId5" Type="http://schemas.openxmlformats.org/officeDocument/2006/relationships/oleObject" Target="../embeddings/oleObject99.bin"/><Relationship Id="rId4"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0.xml"/><Relationship Id="rId4" Type="http://schemas.openxmlformats.org/officeDocument/2006/relationships/image" Target="../media/image11.emf"/></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I">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61FE3D0-05F6-46C1-A5EA-B2DE3515BA6E}"/>
              </a:ext>
            </a:extLst>
          </p:cNvPr>
          <p:cNvGraphicFramePr>
            <a:graphicFrameLocks noChangeAspect="1"/>
          </p:cNvGraphicFramePr>
          <p:nvPr userDrawn="1">
            <p:custDataLst>
              <p:tags r:id="rId2"/>
            </p:custDataLst>
            <p:extLst>
              <p:ext uri="{D42A27DB-BD31-4B8C-83A1-F6EECF244321}">
                <p14:modId xmlns:p14="http://schemas.microsoft.com/office/powerpoint/2010/main" val="2625445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40" name="think-cell Slide" r:id="rId5" imgW="345" imgH="355" progId="TCLayout.ActiveDocument.1">
                  <p:embed/>
                </p:oleObj>
              </mc:Choice>
              <mc:Fallback>
                <p:oleObj name="think-cell Slide" r:id="rId5" imgW="345" imgH="355" progId="TCLayout.ActiveDocument.1">
                  <p:embed/>
                  <p:pic>
                    <p:nvPicPr>
                      <p:cNvPr id="6" name="Object 5" hidden="1">
                        <a:extLst>
                          <a:ext uri="{FF2B5EF4-FFF2-40B4-BE49-F238E27FC236}">
                            <a16:creationId xmlns:a16="http://schemas.microsoft.com/office/drawing/2014/main" id="{261FE3D0-05F6-46C1-A5EA-B2DE3515BA6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A48407E-796A-40CA-AB97-FD69035658D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a:latin typeface="Fira Sans Medium" panose="020B0603050000020004" pitchFamily="34" charset="0"/>
              <a:ea typeface="+mj-ea"/>
              <a:cs typeface="+mj-cs"/>
              <a:sym typeface="Fira Sans Medium" panose="020B0603050000020004" pitchFamily="34" charset="0"/>
            </a:endParaRPr>
          </a:p>
        </p:txBody>
      </p:sp>
      <p:sp>
        <p:nvSpPr>
          <p:cNvPr id="8" name="Picture Placeholder 7">
            <a:extLst>
              <a:ext uri="{FF2B5EF4-FFF2-40B4-BE49-F238E27FC236}">
                <a16:creationId xmlns:a16="http://schemas.microsoft.com/office/drawing/2014/main" id="{37C9C340-AD27-5841-BF8F-0CE7DDB2F1B5}"/>
              </a:ext>
            </a:extLst>
          </p:cNvPr>
          <p:cNvSpPr>
            <a:spLocks noGrp="1"/>
          </p:cNvSpPr>
          <p:nvPr>
            <p:ph type="pic" sz="quarter" idx="10" hasCustomPrompt="1"/>
          </p:nvPr>
        </p:nvSpPr>
        <p:spPr>
          <a:xfrm>
            <a:off x="-4800" y="-1990"/>
            <a:ext cx="12196800" cy="685999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12192000 w 12192000"/>
              <a:gd name="connsiteY2" fmla="*/ 4758033 h 6858000"/>
              <a:gd name="connsiteX3" fmla="*/ 0 w 12192000"/>
              <a:gd name="connsiteY3" fmla="*/ 6858000 h 6858000"/>
              <a:gd name="connsiteX4" fmla="*/ 0 w 12192000"/>
              <a:gd name="connsiteY4"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0 w 12195175"/>
              <a:gd name="connsiteY3" fmla="*/ 6858000 h 6858000"/>
              <a:gd name="connsiteX4" fmla="*/ 0 w 12195175"/>
              <a:gd name="connsiteY4"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0 w 12195175"/>
              <a:gd name="connsiteY4" fmla="*/ 6858000 h 6858000"/>
              <a:gd name="connsiteX5" fmla="*/ 0 w 12195175"/>
              <a:gd name="connsiteY5"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0 w 12195175"/>
              <a:gd name="connsiteY4" fmla="*/ 6858000 h 6858000"/>
              <a:gd name="connsiteX5" fmla="*/ 0 w 12195175"/>
              <a:gd name="connsiteY5"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71075 w 12195175"/>
              <a:gd name="connsiteY4" fmla="*/ 52578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71075 w 12195175"/>
              <a:gd name="connsiteY4" fmla="*/ 52578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10023475 w 12195175"/>
              <a:gd name="connsiteY4" fmla="*/ 53213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0 w 12195175"/>
              <a:gd name="connsiteY7" fmla="*/ 6858000 h 6858000"/>
              <a:gd name="connsiteX8" fmla="*/ 0 w 12195175"/>
              <a:gd name="connsiteY8"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0 w 12195175"/>
              <a:gd name="connsiteY7" fmla="*/ 6858000 h 6858000"/>
              <a:gd name="connsiteX8" fmla="*/ 0 w 12195175"/>
              <a:gd name="connsiteY8"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0 w 12195175"/>
              <a:gd name="connsiteY8" fmla="*/ 6858000 h 6858000"/>
              <a:gd name="connsiteX9" fmla="*/ 0 w 12195175"/>
              <a:gd name="connsiteY9"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0 w 12195175"/>
              <a:gd name="connsiteY8" fmla="*/ 6858000 h 6858000"/>
              <a:gd name="connsiteX9" fmla="*/ 0 w 12195175"/>
              <a:gd name="connsiteY9"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0 w 12195175"/>
              <a:gd name="connsiteY8" fmla="*/ 6858000 h 6858000"/>
              <a:gd name="connsiteX9" fmla="*/ 0 w 12195175"/>
              <a:gd name="connsiteY9"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0 w 12195175"/>
              <a:gd name="connsiteY8" fmla="*/ 6858000 h 6858000"/>
              <a:gd name="connsiteX9" fmla="*/ 0 w 12195175"/>
              <a:gd name="connsiteY9"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9925 w 12195175"/>
              <a:gd name="connsiteY6" fmla="*/ 524510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0 w 12195175"/>
              <a:gd name="connsiteY10" fmla="*/ 6858000 h 6858000"/>
              <a:gd name="connsiteX11" fmla="*/ 0 w 12195175"/>
              <a:gd name="connsiteY11"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0 w 12195175"/>
              <a:gd name="connsiteY11" fmla="*/ 6858000 h 6858000"/>
              <a:gd name="connsiteX12" fmla="*/ 0 w 12195175"/>
              <a:gd name="connsiteY12"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0 w 12195175"/>
              <a:gd name="connsiteY11" fmla="*/ 6858000 h 6858000"/>
              <a:gd name="connsiteX12" fmla="*/ 0 w 12195175"/>
              <a:gd name="connsiteY12"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0 w 12195175"/>
              <a:gd name="connsiteY11" fmla="*/ 6858000 h 6858000"/>
              <a:gd name="connsiteX12" fmla="*/ 0 w 12195175"/>
              <a:gd name="connsiteY12"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0 w 12195175"/>
              <a:gd name="connsiteY11" fmla="*/ 6858000 h 6858000"/>
              <a:gd name="connsiteX12" fmla="*/ 0 w 12195175"/>
              <a:gd name="connsiteY12"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0 w 12195175"/>
              <a:gd name="connsiteY11" fmla="*/ 6858000 h 6858000"/>
              <a:gd name="connsiteX12" fmla="*/ 0 w 12195175"/>
              <a:gd name="connsiteY12"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6647422 w 12195175"/>
              <a:gd name="connsiteY11" fmla="*/ 6120030 h 6858000"/>
              <a:gd name="connsiteX12" fmla="*/ 0 w 12195175"/>
              <a:gd name="connsiteY12" fmla="*/ 6858000 h 6858000"/>
              <a:gd name="connsiteX13" fmla="*/ 0 w 12195175"/>
              <a:gd name="connsiteY13"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6647422 w 12195175"/>
              <a:gd name="connsiteY11" fmla="*/ 6120030 h 6858000"/>
              <a:gd name="connsiteX12" fmla="*/ 0 w 12195175"/>
              <a:gd name="connsiteY12" fmla="*/ 6858000 h 6858000"/>
              <a:gd name="connsiteX13" fmla="*/ 0 w 12195175"/>
              <a:gd name="connsiteY13"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6647422 w 12195175"/>
              <a:gd name="connsiteY11" fmla="*/ 6120030 h 6858000"/>
              <a:gd name="connsiteX12" fmla="*/ 0 w 12195175"/>
              <a:gd name="connsiteY12" fmla="*/ 6858000 h 6858000"/>
              <a:gd name="connsiteX13" fmla="*/ 0 w 12195175"/>
              <a:gd name="connsiteY13" fmla="*/ 0 h 6858000"/>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556750 w 12195175"/>
              <a:gd name="connsiteY6" fmla="*/ 5276850 h 6867485"/>
              <a:gd name="connsiteX7" fmla="*/ 9166225 w 12195175"/>
              <a:gd name="connsiteY7" fmla="*/ 5076825 h 6867485"/>
              <a:gd name="connsiteX8" fmla="*/ 8639175 w 12195175"/>
              <a:gd name="connsiteY8" fmla="*/ 5302250 h 6867485"/>
              <a:gd name="connsiteX9" fmla="*/ 8791575 w 12195175"/>
              <a:gd name="connsiteY9" fmla="*/ 5426075 h 6867485"/>
              <a:gd name="connsiteX10" fmla="*/ 8709025 w 12195175"/>
              <a:gd name="connsiteY10" fmla="*/ 5559425 h 6867485"/>
              <a:gd name="connsiteX11" fmla="*/ 6647422 w 12195175"/>
              <a:gd name="connsiteY11" fmla="*/ 6120030 h 6867485"/>
              <a:gd name="connsiteX12" fmla="*/ 4105315 w 12195175"/>
              <a:gd name="connsiteY12" fmla="*/ 6867485 h 6867485"/>
              <a:gd name="connsiteX13" fmla="*/ 0 w 12195175"/>
              <a:gd name="connsiteY13" fmla="*/ 6858000 h 6867485"/>
              <a:gd name="connsiteX14" fmla="*/ 0 w 12195175"/>
              <a:gd name="connsiteY14"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556750 w 12195175"/>
              <a:gd name="connsiteY6" fmla="*/ 5276850 h 6867485"/>
              <a:gd name="connsiteX7" fmla="*/ 9166225 w 12195175"/>
              <a:gd name="connsiteY7" fmla="*/ 5076825 h 6867485"/>
              <a:gd name="connsiteX8" fmla="*/ 8639175 w 12195175"/>
              <a:gd name="connsiteY8" fmla="*/ 5302250 h 6867485"/>
              <a:gd name="connsiteX9" fmla="*/ 8791575 w 12195175"/>
              <a:gd name="connsiteY9" fmla="*/ 5426075 h 6867485"/>
              <a:gd name="connsiteX10" fmla="*/ 8709025 w 12195175"/>
              <a:gd name="connsiteY10" fmla="*/ 5559425 h 6867485"/>
              <a:gd name="connsiteX11" fmla="*/ 6647422 w 12195175"/>
              <a:gd name="connsiteY11" fmla="*/ 6120030 h 6867485"/>
              <a:gd name="connsiteX12" fmla="*/ 4105315 w 12195175"/>
              <a:gd name="connsiteY12" fmla="*/ 6867485 h 6867485"/>
              <a:gd name="connsiteX13" fmla="*/ 0 w 12195175"/>
              <a:gd name="connsiteY13" fmla="*/ 6858000 h 6867485"/>
              <a:gd name="connsiteX14" fmla="*/ 0 w 12195175"/>
              <a:gd name="connsiteY14"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556750 w 12195175"/>
              <a:gd name="connsiteY6" fmla="*/ 5276850 h 6867485"/>
              <a:gd name="connsiteX7" fmla="*/ 9166225 w 12195175"/>
              <a:gd name="connsiteY7" fmla="*/ 5076825 h 6867485"/>
              <a:gd name="connsiteX8" fmla="*/ 8639175 w 12195175"/>
              <a:gd name="connsiteY8" fmla="*/ 5302250 h 6867485"/>
              <a:gd name="connsiteX9" fmla="*/ 8791575 w 12195175"/>
              <a:gd name="connsiteY9" fmla="*/ 5426075 h 6867485"/>
              <a:gd name="connsiteX10" fmla="*/ 8709025 w 12195175"/>
              <a:gd name="connsiteY10" fmla="*/ 5559425 h 6867485"/>
              <a:gd name="connsiteX11" fmla="*/ 6647422 w 12195175"/>
              <a:gd name="connsiteY11" fmla="*/ 6120030 h 6867485"/>
              <a:gd name="connsiteX12" fmla="*/ 4105315 w 12195175"/>
              <a:gd name="connsiteY12" fmla="*/ 6867485 h 6867485"/>
              <a:gd name="connsiteX13" fmla="*/ 0 w 12195175"/>
              <a:gd name="connsiteY13" fmla="*/ 6858000 h 6867485"/>
              <a:gd name="connsiteX14" fmla="*/ 0 w 12195175"/>
              <a:gd name="connsiteY14"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556750 w 12195175"/>
              <a:gd name="connsiteY6" fmla="*/ 5276850 h 6867485"/>
              <a:gd name="connsiteX7" fmla="*/ 9166225 w 12195175"/>
              <a:gd name="connsiteY7" fmla="*/ 5076825 h 6867485"/>
              <a:gd name="connsiteX8" fmla="*/ 8639175 w 12195175"/>
              <a:gd name="connsiteY8" fmla="*/ 5302250 h 6867485"/>
              <a:gd name="connsiteX9" fmla="*/ 8791575 w 12195175"/>
              <a:gd name="connsiteY9" fmla="*/ 5426075 h 6867485"/>
              <a:gd name="connsiteX10" fmla="*/ 8709025 w 12195175"/>
              <a:gd name="connsiteY10" fmla="*/ 5559425 h 6867485"/>
              <a:gd name="connsiteX11" fmla="*/ 6647422 w 12195175"/>
              <a:gd name="connsiteY11" fmla="*/ 6120030 h 6867485"/>
              <a:gd name="connsiteX12" fmla="*/ 4105315 w 12195175"/>
              <a:gd name="connsiteY12" fmla="*/ 6867485 h 6867485"/>
              <a:gd name="connsiteX13" fmla="*/ 0 w 12195175"/>
              <a:gd name="connsiteY13" fmla="*/ 6858000 h 6867485"/>
              <a:gd name="connsiteX14" fmla="*/ 0 w 12195175"/>
              <a:gd name="connsiteY14"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408277 w 12195175"/>
              <a:gd name="connsiteY6" fmla="*/ 4706327 h 6867485"/>
              <a:gd name="connsiteX7" fmla="*/ 9166225 w 12195175"/>
              <a:gd name="connsiteY7" fmla="*/ 5076825 h 6867485"/>
              <a:gd name="connsiteX8" fmla="*/ 8639175 w 12195175"/>
              <a:gd name="connsiteY8" fmla="*/ 5302250 h 6867485"/>
              <a:gd name="connsiteX9" fmla="*/ 8791575 w 12195175"/>
              <a:gd name="connsiteY9" fmla="*/ 5426075 h 6867485"/>
              <a:gd name="connsiteX10" fmla="*/ 8709025 w 12195175"/>
              <a:gd name="connsiteY10" fmla="*/ 5559425 h 6867485"/>
              <a:gd name="connsiteX11" fmla="*/ 6647422 w 12195175"/>
              <a:gd name="connsiteY11" fmla="*/ 6120030 h 6867485"/>
              <a:gd name="connsiteX12" fmla="*/ 4105315 w 12195175"/>
              <a:gd name="connsiteY12" fmla="*/ 6867485 h 6867485"/>
              <a:gd name="connsiteX13" fmla="*/ 0 w 12195175"/>
              <a:gd name="connsiteY13" fmla="*/ 6858000 h 6867485"/>
              <a:gd name="connsiteX14" fmla="*/ 0 w 12195175"/>
              <a:gd name="connsiteY14"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166225 w 12195175"/>
              <a:gd name="connsiteY6" fmla="*/ 5076825 h 6867485"/>
              <a:gd name="connsiteX7" fmla="*/ 8639175 w 12195175"/>
              <a:gd name="connsiteY7" fmla="*/ 5302250 h 6867485"/>
              <a:gd name="connsiteX8" fmla="*/ 8791575 w 12195175"/>
              <a:gd name="connsiteY8" fmla="*/ 5426075 h 6867485"/>
              <a:gd name="connsiteX9" fmla="*/ 8709025 w 12195175"/>
              <a:gd name="connsiteY9" fmla="*/ 5559425 h 6867485"/>
              <a:gd name="connsiteX10" fmla="*/ 6647422 w 12195175"/>
              <a:gd name="connsiteY10" fmla="*/ 6120030 h 6867485"/>
              <a:gd name="connsiteX11" fmla="*/ 4105315 w 12195175"/>
              <a:gd name="connsiteY11" fmla="*/ 6867485 h 6867485"/>
              <a:gd name="connsiteX12" fmla="*/ 0 w 12195175"/>
              <a:gd name="connsiteY12" fmla="*/ 6858000 h 6867485"/>
              <a:gd name="connsiteX13" fmla="*/ 0 w 12195175"/>
              <a:gd name="connsiteY13"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166225 w 12195175"/>
              <a:gd name="connsiteY5" fmla="*/ 5076825 h 6867485"/>
              <a:gd name="connsiteX6" fmla="*/ 8639175 w 12195175"/>
              <a:gd name="connsiteY6" fmla="*/ 5302250 h 6867485"/>
              <a:gd name="connsiteX7" fmla="*/ 8791575 w 12195175"/>
              <a:gd name="connsiteY7" fmla="*/ 5426075 h 6867485"/>
              <a:gd name="connsiteX8" fmla="*/ 8709025 w 12195175"/>
              <a:gd name="connsiteY8" fmla="*/ 5559425 h 6867485"/>
              <a:gd name="connsiteX9" fmla="*/ 6647422 w 12195175"/>
              <a:gd name="connsiteY9" fmla="*/ 612003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8639175 w 12195175"/>
              <a:gd name="connsiteY5" fmla="*/ 5302250 h 6867485"/>
              <a:gd name="connsiteX6" fmla="*/ 8791575 w 12195175"/>
              <a:gd name="connsiteY6" fmla="*/ 5426075 h 6867485"/>
              <a:gd name="connsiteX7" fmla="*/ 8709025 w 12195175"/>
              <a:gd name="connsiteY7" fmla="*/ 5559425 h 6867485"/>
              <a:gd name="connsiteX8" fmla="*/ 6647422 w 12195175"/>
              <a:gd name="connsiteY8" fmla="*/ 6120030 h 6867485"/>
              <a:gd name="connsiteX9" fmla="*/ 4105315 w 12195175"/>
              <a:gd name="connsiteY9" fmla="*/ 6867485 h 6867485"/>
              <a:gd name="connsiteX10" fmla="*/ 0 w 12195175"/>
              <a:gd name="connsiteY10" fmla="*/ 6858000 h 6867485"/>
              <a:gd name="connsiteX11" fmla="*/ 0 w 12195175"/>
              <a:gd name="connsiteY11"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8791575 w 12195175"/>
              <a:gd name="connsiteY5" fmla="*/ 5426075 h 6867485"/>
              <a:gd name="connsiteX6" fmla="*/ 8709025 w 12195175"/>
              <a:gd name="connsiteY6" fmla="*/ 5559425 h 6867485"/>
              <a:gd name="connsiteX7" fmla="*/ 6647422 w 12195175"/>
              <a:gd name="connsiteY7" fmla="*/ 612003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8709025 w 12195175"/>
              <a:gd name="connsiteY5" fmla="*/ 5559425 h 6867485"/>
              <a:gd name="connsiteX6" fmla="*/ 6647422 w 12195175"/>
              <a:gd name="connsiteY6" fmla="*/ 6120030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696293 w 12195175"/>
              <a:gd name="connsiteY3" fmla="*/ 4911436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48929 h 6867485"/>
              <a:gd name="connsiteX3" fmla="*/ 10696293 w 12195175"/>
              <a:gd name="connsiteY3" fmla="*/ 4911436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696293 w 12195175"/>
              <a:gd name="connsiteY3" fmla="*/ 4911436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735144 w 12195175"/>
              <a:gd name="connsiteY4" fmla="*/ 514898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702821 w 12195175"/>
              <a:gd name="connsiteY4" fmla="*/ 5232112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702821 w 12195175"/>
              <a:gd name="connsiteY4" fmla="*/ 5232112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702821 w 12195175"/>
              <a:gd name="connsiteY4" fmla="*/ 5232112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8730 w 12195175"/>
              <a:gd name="connsiteY3" fmla="*/ 4999470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02535 w 12195175"/>
              <a:gd name="connsiteY4" fmla="*/ 5338619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02535 w 12195175"/>
              <a:gd name="connsiteY4" fmla="*/ 5338619 h 6867485"/>
              <a:gd name="connsiteX5" fmla="*/ 9254575 w 12195175"/>
              <a:gd name="connsiteY5" fmla="*/ 5234955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02535 w 12195175"/>
              <a:gd name="connsiteY4" fmla="*/ 5338619 h 6867485"/>
              <a:gd name="connsiteX5" fmla="*/ 9254575 w 12195175"/>
              <a:gd name="connsiteY5" fmla="*/ 5234955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02535 w 12195175"/>
              <a:gd name="connsiteY4" fmla="*/ 5338619 h 6867485"/>
              <a:gd name="connsiteX5" fmla="*/ 9254575 w 12195175"/>
              <a:gd name="connsiteY5" fmla="*/ 5234955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5234 w 12195175"/>
              <a:gd name="connsiteY4" fmla="*/ 5338619 h 6867485"/>
              <a:gd name="connsiteX5" fmla="*/ 9254575 w 12195175"/>
              <a:gd name="connsiteY5" fmla="*/ 5234955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8919012 w 12195175"/>
              <a:gd name="connsiteY6" fmla="*/ 52927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87264 w 12195175"/>
              <a:gd name="connsiteY6" fmla="*/ 5346700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87264 w 12195175"/>
              <a:gd name="connsiteY6" fmla="*/ 5346700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87264 w 12195175"/>
              <a:gd name="connsiteY6" fmla="*/ 5346700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52344 w 12195175"/>
              <a:gd name="connsiteY6" fmla="*/ 52927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880917 w 12195175"/>
              <a:gd name="connsiteY7" fmla="*/ 542290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503142 w 12195175"/>
              <a:gd name="connsiteY7" fmla="*/ 506730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131716 w 12195175"/>
              <a:gd name="connsiteY8" fmla="*/ 5457825 h 6867485"/>
              <a:gd name="connsiteX9" fmla="*/ 4105315 w 12195175"/>
              <a:gd name="connsiteY9" fmla="*/ 6867485 h 6867485"/>
              <a:gd name="connsiteX10" fmla="*/ 0 w 12195175"/>
              <a:gd name="connsiteY10" fmla="*/ 6858000 h 6867485"/>
              <a:gd name="connsiteX11" fmla="*/ 0 w 12195175"/>
              <a:gd name="connsiteY11"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4105315 w 12195175"/>
              <a:gd name="connsiteY9" fmla="*/ 6867485 h 6867485"/>
              <a:gd name="connsiteX10" fmla="*/ 0 w 12195175"/>
              <a:gd name="connsiteY10" fmla="*/ 6858000 h 6867485"/>
              <a:gd name="connsiteX11" fmla="*/ 0 w 12195175"/>
              <a:gd name="connsiteY11"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4105315 w 12195175"/>
              <a:gd name="connsiteY9" fmla="*/ 6867485 h 6867485"/>
              <a:gd name="connsiteX10" fmla="*/ 0 w 12195175"/>
              <a:gd name="connsiteY10" fmla="*/ 6858000 h 6867485"/>
              <a:gd name="connsiteX11" fmla="*/ 0 w 12195175"/>
              <a:gd name="connsiteY11"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4105315 w 12195175"/>
              <a:gd name="connsiteY9" fmla="*/ 6867485 h 6867485"/>
              <a:gd name="connsiteX10" fmla="*/ 0 w 12195175"/>
              <a:gd name="connsiteY10" fmla="*/ 6858000 h 6867485"/>
              <a:gd name="connsiteX11" fmla="*/ 0 w 12195175"/>
              <a:gd name="connsiteY11"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322191 w 12195175"/>
              <a:gd name="connsiteY9" fmla="*/ 5534025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58000"/>
              <a:gd name="connsiteX1" fmla="*/ 12192000 w 12195175"/>
              <a:gd name="connsiteY1" fmla="*/ 0 h 6858000"/>
              <a:gd name="connsiteX2" fmla="*/ 12195175 w 12195175"/>
              <a:gd name="connsiteY2" fmla="*/ 4707811 h 6858000"/>
              <a:gd name="connsiteX3" fmla="*/ 10768730 w 12195175"/>
              <a:gd name="connsiteY3" fmla="*/ 4999470 h 6858000"/>
              <a:gd name="connsiteX4" fmla="*/ 9312059 w 12195175"/>
              <a:gd name="connsiteY4" fmla="*/ 5344969 h 6858000"/>
              <a:gd name="connsiteX5" fmla="*/ 9254575 w 12195175"/>
              <a:gd name="connsiteY5" fmla="*/ 5234955 h 6858000"/>
              <a:gd name="connsiteX6" fmla="*/ 9090439 w 12195175"/>
              <a:gd name="connsiteY6" fmla="*/ 5356225 h 6858000"/>
              <a:gd name="connsiteX7" fmla="*/ 8369810 w 12195175"/>
              <a:gd name="connsiteY7" fmla="*/ 5378450 h 6858000"/>
              <a:gd name="connsiteX8" fmla="*/ 8493618 w 12195175"/>
              <a:gd name="connsiteY8" fmla="*/ 5473700 h 6858000"/>
              <a:gd name="connsiteX9" fmla="*/ 8436476 w 12195175"/>
              <a:gd name="connsiteY9" fmla="*/ 5556250 h 6858000"/>
              <a:gd name="connsiteX10" fmla="*/ 3191037 w 12195175"/>
              <a:gd name="connsiteY10" fmla="*/ 6642632 h 6858000"/>
              <a:gd name="connsiteX11" fmla="*/ 0 w 12195175"/>
              <a:gd name="connsiteY11" fmla="*/ 6858000 h 6858000"/>
              <a:gd name="connsiteX12" fmla="*/ 0 w 12195175"/>
              <a:gd name="connsiteY12" fmla="*/ 0 h 6858000"/>
              <a:gd name="connsiteX0" fmla="*/ 0 w 12195175"/>
              <a:gd name="connsiteY0" fmla="*/ 0 h 6859990"/>
              <a:gd name="connsiteX1" fmla="*/ 12192000 w 12195175"/>
              <a:gd name="connsiteY1" fmla="*/ 0 h 6859990"/>
              <a:gd name="connsiteX2" fmla="*/ 12195175 w 12195175"/>
              <a:gd name="connsiteY2" fmla="*/ 4707811 h 6859990"/>
              <a:gd name="connsiteX3" fmla="*/ 10768730 w 12195175"/>
              <a:gd name="connsiteY3" fmla="*/ 4999470 h 6859990"/>
              <a:gd name="connsiteX4" fmla="*/ 9312059 w 12195175"/>
              <a:gd name="connsiteY4" fmla="*/ 5344969 h 6859990"/>
              <a:gd name="connsiteX5" fmla="*/ 9254575 w 12195175"/>
              <a:gd name="connsiteY5" fmla="*/ 5234955 h 6859990"/>
              <a:gd name="connsiteX6" fmla="*/ 9090439 w 12195175"/>
              <a:gd name="connsiteY6" fmla="*/ 5356225 h 6859990"/>
              <a:gd name="connsiteX7" fmla="*/ 8369810 w 12195175"/>
              <a:gd name="connsiteY7" fmla="*/ 5378450 h 6859990"/>
              <a:gd name="connsiteX8" fmla="*/ 8493618 w 12195175"/>
              <a:gd name="connsiteY8" fmla="*/ 5473700 h 6859990"/>
              <a:gd name="connsiteX9" fmla="*/ 8436476 w 12195175"/>
              <a:gd name="connsiteY9" fmla="*/ 5556250 h 6859990"/>
              <a:gd name="connsiteX10" fmla="*/ 3910469 w 12195175"/>
              <a:gd name="connsiteY10" fmla="*/ 6859990 h 6859990"/>
              <a:gd name="connsiteX11" fmla="*/ 0 w 12195175"/>
              <a:gd name="connsiteY11" fmla="*/ 6858000 h 6859990"/>
              <a:gd name="connsiteX12" fmla="*/ 0 w 12195175"/>
              <a:gd name="connsiteY12" fmla="*/ 0 h 6859990"/>
              <a:gd name="connsiteX0" fmla="*/ 0 w 12195175"/>
              <a:gd name="connsiteY0" fmla="*/ 0 h 6859990"/>
              <a:gd name="connsiteX1" fmla="*/ 12192000 w 12195175"/>
              <a:gd name="connsiteY1" fmla="*/ 0 h 6859990"/>
              <a:gd name="connsiteX2" fmla="*/ 12195175 w 12195175"/>
              <a:gd name="connsiteY2" fmla="*/ 4707811 h 6859990"/>
              <a:gd name="connsiteX3" fmla="*/ 10768730 w 12195175"/>
              <a:gd name="connsiteY3" fmla="*/ 4999470 h 6859990"/>
              <a:gd name="connsiteX4" fmla="*/ 9312059 w 12195175"/>
              <a:gd name="connsiteY4" fmla="*/ 5344969 h 6859990"/>
              <a:gd name="connsiteX5" fmla="*/ 9254575 w 12195175"/>
              <a:gd name="connsiteY5" fmla="*/ 5234955 h 6859990"/>
              <a:gd name="connsiteX6" fmla="*/ 9090439 w 12195175"/>
              <a:gd name="connsiteY6" fmla="*/ 5356225 h 6859990"/>
              <a:gd name="connsiteX7" fmla="*/ 8369810 w 12195175"/>
              <a:gd name="connsiteY7" fmla="*/ 5378450 h 6859990"/>
              <a:gd name="connsiteX8" fmla="*/ 8493618 w 12195175"/>
              <a:gd name="connsiteY8" fmla="*/ 5473700 h 6859990"/>
              <a:gd name="connsiteX9" fmla="*/ 8436476 w 12195175"/>
              <a:gd name="connsiteY9" fmla="*/ 5556250 h 6859990"/>
              <a:gd name="connsiteX10" fmla="*/ 3910469 w 12195175"/>
              <a:gd name="connsiteY10" fmla="*/ 6859990 h 6859990"/>
              <a:gd name="connsiteX11" fmla="*/ 0 w 12195175"/>
              <a:gd name="connsiteY11" fmla="*/ 6858000 h 6859990"/>
              <a:gd name="connsiteX12" fmla="*/ 0 w 12195175"/>
              <a:gd name="connsiteY12" fmla="*/ 0 h 6859990"/>
              <a:gd name="connsiteX0" fmla="*/ 0 w 12195175"/>
              <a:gd name="connsiteY0" fmla="*/ 0 h 6859990"/>
              <a:gd name="connsiteX1" fmla="*/ 12192000 w 12195175"/>
              <a:gd name="connsiteY1" fmla="*/ 0 h 6859990"/>
              <a:gd name="connsiteX2" fmla="*/ 12195175 w 12195175"/>
              <a:gd name="connsiteY2" fmla="*/ 4707811 h 6859990"/>
              <a:gd name="connsiteX3" fmla="*/ 10768730 w 12195175"/>
              <a:gd name="connsiteY3" fmla="*/ 4999470 h 6859990"/>
              <a:gd name="connsiteX4" fmla="*/ 9312059 w 12195175"/>
              <a:gd name="connsiteY4" fmla="*/ 5344969 h 6859990"/>
              <a:gd name="connsiteX5" fmla="*/ 9254575 w 12195175"/>
              <a:gd name="connsiteY5" fmla="*/ 5234955 h 6859990"/>
              <a:gd name="connsiteX6" fmla="*/ 9090439 w 12195175"/>
              <a:gd name="connsiteY6" fmla="*/ 5356225 h 6859990"/>
              <a:gd name="connsiteX7" fmla="*/ 8369810 w 12195175"/>
              <a:gd name="connsiteY7" fmla="*/ 5378450 h 6859990"/>
              <a:gd name="connsiteX8" fmla="*/ 8493618 w 12195175"/>
              <a:gd name="connsiteY8" fmla="*/ 5473700 h 6859990"/>
              <a:gd name="connsiteX9" fmla="*/ 8436476 w 12195175"/>
              <a:gd name="connsiteY9" fmla="*/ 5556250 h 6859990"/>
              <a:gd name="connsiteX10" fmla="*/ 3910469 w 12195175"/>
              <a:gd name="connsiteY10" fmla="*/ 6859990 h 6859990"/>
              <a:gd name="connsiteX11" fmla="*/ 0 w 12195175"/>
              <a:gd name="connsiteY11" fmla="*/ 6858000 h 6859990"/>
              <a:gd name="connsiteX12" fmla="*/ 0 w 12195175"/>
              <a:gd name="connsiteY12" fmla="*/ 0 h 68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5175" h="6859990">
                <a:moveTo>
                  <a:pt x="0" y="0"/>
                </a:moveTo>
                <a:lnTo>
                  <a:pt x="12192000" y="0"/>
                </a:lnTo>
                <a:cubicBezTo>
                  <a:pt x="12193058" y="1588128"/>
                  <a:pt x="12194117" y="3119683"/>
                  <a:pt x="12195175" y="4707811"/>
                </a:cubicBezTo>
                <a:cubicBezTo>
                  <a:pt x="11709400" y="4788675"/>
                  <a:pt x="11441520" y="4853951"/>
                  <a:pt x="10768730" y="4999470"/>
                </a:cubicBezTo>
                <a:lnTo>
                  <a:pt x="9312059" y="5344969"/>
                </a:lnTo>
                <a:cubicBezTo>
                  <a:pt x="9297337" y="5292270"/>
                  <a:pt x="9292097" y="5275532"/>
                  <a:pt x="9254575" y="5234955"/>
                </a:cubicBezTo>
                <a:cubicBezTo>
                  <a:pt x="9182717" y="5248473"/>
                  <a:pt x="9110561" y="5300037"/>
                  <a:pt x="9090439" y="5356225"/>
                </a:cubicBezTo>
                <a:cubicBezTo>
                  <a:pt x="9018639" y="5285949"/>
                  <a:pt x="8708605" y="5037673"/>
                  <a:pt x="8369810" y="5378450"/>
                </a:cubicBezTo>
                <a:cubicBezTo>
                  <a:pt x="8429069" y="5436658"/>
                  <a:pt x="8426595" y="5447778"/>
                  <a:pt x="8493618" y="5473700"/>
                </a:cubicBezTo>
                <a:cubicBezTo>
                  <a:pt x="8485682" y="5499629"/>
                  <a:pt x="8472628" y="5489053"/>
                  <a:pt x="8436476" y="5556250"/>
                </a:cubicBezTo>
                <a:cubicBezTo>
                  <a:pt x="7470174" y="5798073"/>
                  <a:pt x="5874545" y="6234593"/>
                  <a:pt x="3910469" y="6859990"/>
                </a:cubicBezTo>
                <a:lnTo>
                  <a:pt x="0" y="6858000"/>
                </a:lnTo>
                <a:lnTo>
                  <a:pt x="0" y="0"/>
                </a:lnTo>
                <a:close/>
              </a:path>
            </a:pathLst>
          </a:custGeom>
          <a:solidFill>
            <a:schemeClr val="bg1">
              <a:lumMod val="85000"/>
            </a:schemeClr>
          </a:solidFill>
        </p:spPr>
        <p:txBody>
          <a:bodyPr tIns="144000" rIns="0" anchor="t" anchorCtr="0">
            <a:noAutofit/>
          </a:bodyPr>
          <a:lstStyle>
            <a:lvl1pPr marL="0" indent="0" algn="ctr">
              <a:buNone/>
              <a:defRPr sz="1400">
                <a:solidFill>
                  <a:schemeClr val="bg1">
                    <a:lumMod val="50000"/>
                  </a:schemeClr>
                </a:solidFill>
              </a:defRPr>
            </a:lvl1pPr>
          </a:lstStyle>
          <a:p>
            <a:r>
              <a:rPr lang="en-US" noProof="0"/>
              <a:t>Click icon to add image</a:t>
            </a:r>
          </a:p>
        </p:txBody>
      </p:sp>
      <p:sp>
        <p:nvSpPr>
          <p:cNvPr id="9" name="Text Placeholder 11">
            <a:extLst>
              <a:ext uri="{FF2B5EF4-FFF2-40B4-BE49-F238E27FC236}">
                <a16:creationId xmlns:a16="http://schemas.microsoft.com/office/drawing/2014/main" id="{63EA9692-0ED5-484D-87E7-AB6028AFB4FE}"/>
              </a:ext>
            </a:extLst>
          </p:cNvPr>
          <p:cNvSpPr>
            <a:spLocks noGrp="1"/>
          </p:cNvSpPr>
          <p:nvPr>
            <p:ph type="body" sz="quarter" idx="12" hasCustomPrompt="1"/>
          </p:nvPr>
        </p:nvSpPr>
        <p:spPr bwMode="white">
          <a:xfrm>
            <a:off x="540000" y="3780000"/>
            <a:ext cx="9144000" cy="369332"/>
          </a:xfrm>
        </p:spPr>
        <p:txBody>
          <a:bodyPr anchor="b"/>
          <a:lstStyle>
            <a:lvl1pPr marL="0" indent="0">
              <a:spcAft>
                <a:spcPts val="0"/>
              </a:spcAft>
              <a:buNone/>
              <a:defRPr sz="2400">
                <a:solidFill>
                  <a:schemeClr val="bg1"/>
                </a:solidFill>
              </a:defRPr>
            </a:lvl1pPr>
            <a:lvl2pPr marL="0" indent="0">
              <a:spcAft>
                <a:spcPts val="0"/>
              </a:spcAft>
              <a:buNone/>
              <a:defRPr>
                <a:solidFill>
                  <a:schemeClr val="bg1"/>
                </a:solidFill>
              </a:defRPr>
            </a:lvl2pPr>
            <a:lvl3pPr marL="0" indent="0">
              <a:spcAft>
                <a:spcPts val="0"/>
              </a:spcAft>
              <a:buNone/>
              <a:defRPr>
                <a:solidFill>
                  <a:schemeClr val="bg1"/>
                </a:solidFill>
              </a:defRPr>
            </a:lvl3pPr>
            <a:lvl4pPr marL="0" indent="0">
              <a:spcAft>
                <a:spcPts val="0"/>
              </a:spcAft>
              <a:buNone/>
              <a:defRPr>
                <a:solidFill>
                  <a:schemeClr val="bg1"/>
                </a:solidFill>
              </a:defRPr>
            </a:lvl4pPr>
            <a:lvl5pPr marL="0" indent="0">
              <a:spcAft>
                <a:spcPts val="0"/>
              </a:spcAft>
              <a:buNone/>
              <a:defRPr>
                <a:solidFill>
                  <a:schemeClr val="bg1"/>
                </a:solidFill>
              </a:defRPr>
            </a:lvl5pPr>
          </a:lstStyle>
          <a:p>
            <a:pPr lvl="0"/>
            <a:r>
              <a:rPr lang="en-US" noProof="0"/>
              <a:t>Name presenter</a:t>
            </a:r>
          </a:p>
        </p:txBody>
      </p:sp>
      <p:pic>
        <p:nvPicPr>
          <p:cNvPr id="5" name="Picture 4">
            <a:extLst>
              <a:ext uri="{FF2B5EF4-FFF2-40B4-BE49-F238E27FC236}">
                <a16:creationId xmlns:a16="http://schemas.microsoft.com/office/drawing/2014/main" id="{F5D32E61-9B43-FC48-AA7A-BBE27267311B}"/>
              </a:ext>
            </a:extLst>
          </p:cNvPr>
          <p:cNvPicPr>
            <a:picLocks noChangeAspect="1"/>
          </p:cNvPicPr>
          <p:nvPr userDrawn="1"/>
        </p:nvPicPr>
        <p:blipFill rotWithShape="1">
          <a:blip r:embed="rId7">
            <a:alphaModFix/>
          </a:blip>
          <a:srcRect b="17176"/>
          <a:stretch/>
        </p:blipFill>
        <p:spPr>
          <a:xfrm>
            <a:off x="2524495" y="4654296"/>
            <a:ext cx="9694937" cy="2213189"/>
          </a:xfrm>
          <a:prstGeom prst="rect">
            <a:avLst/>
          </a:prstGeom>
        </p:spPr>
      </p:pic>
      <p:sp>
        <p:nvSpPr>
          <p:cNvPr id="2" name="Title 1">
            <a:extLst>
              <a:ext uri="{FF2B5EF4-FFF2-40B4-BE49-F238E27FC236}">
                <a16:creationId xmlns:a16="http://schemas.microsoft.com/office/drawing/2014/main" id="{FA31DC78-FEFA-7648-B24F-4777ACBDCBC3}"/>
              </a:ext>
            </a:extLst>
          </p:cNvPr>
          <p:cNvSpPr>
            <a:spLocks noGrp="1"/>
          </p:cNvSpPr>
          <p:nvPr>
            <p:ph type="ctrTitle" hasCustomPrompt="1"/>
          </p:nvPr>
        </p:nvSpPr>
        <p:spPr bwMode="white">
          <a:xfrm>
            <a:off x="540000" y="540000"/>
            <a:ext cx="9144000" cy="1218795"/>
          </a:xfrm>
          <a:prstGeom prst="rect">
            <a:avLst/>
          </a:prstGeom>
        </p:spPr>
        <p:txBody>
          <a:bodyPr anchor="t" anchorCtr="0"/>
          <a:lstStyle>
            <a:lvl1pPr algn="l">
              <a:defRPr sz="4400">
                <a:solidFill>
                  <a:schemeClr val="bg1"/>
                </a:solidFill>
              </a:defRPr>
            </a:lvl1pPr>
          </a:lstStyle>
          <a:p>
            <a:r>
              <a:rPr lang="en-US" noProof="0"/>
              <a:t>Title slide</a:t>
            </a:r>
            <a:br>
              <a:rPr lang="en-US" noProof="0"/>
            </a:br>
            <a:r>
              <a:rPr lang="en-US" noProof="0"/>
              <a:t>with an image</a:t>
            </a:r>
          </a:p>
        </p:txBody>
      </p:sp>
      <p:sp>
        <p:nvSpPr>
          <p:cNvPr id="3" name="Subtitle 2">
            <a:extLst>
              <a:ext uri="{FF2B5EF4-FFF2-40B4-BE49-F238E27FC236}">
                <a16:creationId xmlns:a16="http://schemas.microsoft.com/office/drawing/2014/main" id="{C6F9732C-624F-5E4D-853A-56B3622003A8}"/>
              </a:ext>
            </a:extLst>
          </p:cNvPr>
          <p:cNvSpPr>
            <a:spLocks noGrp="1"/>
          </p:cNvSpPr>
          <p:nvPr>
            <p:ph type="subTitle" idx="1" hasCustomPrompt="1"/>
          </p:nvPr>
        </p:nvSpPr>
        <p:spPr bwMode="white">
          <a:xfrm>
            <a:off x="540000" y="2088000"/>
            <a:ext cx="9144000" cy="36933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a:t>
            </a:r>
          </a:p>
        </p:txBody>
      </p:sp>
      <p:sp>
        <p:nvSpPr>
          <p:cNvPr id="12" name="Text Placeholder 11">
            <a:extLst>
              <a:ext uri="{FF2B5EF4-FFF2-40B4-BE49-F238E27FC236}">
                <a16:creationId xmlns:a16="http://schemas.microsoft.com/office/drawing/2014/main" id="{4F6EAFA9-6F43-6C47-B02C-42F4DA83E139}"/>
              </a:ext>
            </a:extLst>
          </p:cNvPr>
          <p:cNvSpPr>
            <a:spLocks noGrp="1"/>
          </p:cNvSpPr>
          <p:nvPr>
            <p:ph type="body" sz="quarter" idx="11" hasCustomPrompt="1"/>
          </p:nvPr>
        </p:nvSpPr>
        <p:spPr bwMode="white">
          <a:xfrm>
            <a:off x="540000" y="4170615"/>
            <a:ext cx="9144000" cy="369332"/>
          </a:xfrm>
        </p:spPr>
        <p:txBody>
          <a:bodyPr/>
          <a:lstStyle>
            <a:lvl1pPr marL="0" indent="0">
              <a:spcAft>
                <a:spcPts val="0"/>
              </a:spcAft>
              <a:buNone/>
              <a:defRPr sz="2400">
                <a:solidFill>
                  <a:schemeClr val="bg1"/>
                </a:solidFill>
              </a:defRPr>
            </a:lvl1pPr>
            <a:lvl2pPr marL="0" indent="0">
              <a:spcAft>
                <a:spcPts val="0"/>
              </a:spcAft>
              <a:buNone/>
              <a:defRPr>
                <a:solidFill>
                  <a:schemeClr val="bg1"/>
                </a:solidFill>
              </a:defRPr>
            </a:lvl2pPr>
            <a:lvl3pPr marL="0" indent="0">
              <a:spcAft>
                <a:spcPts val="0"/>
              </a:spcAft>
              <a:buNone/>
              <a:defRPr>
                <a:solidFill>
                  <a:schemeClr val="bg1"/>
                </a:solidFill>
              </a:defRPr>
            </a:lvl3pPr>
            <a:lvl4pPr marL="0" indent="0">
              <a:spcAft>
                <a:spcPts val="0"/>
              </a:spcAft>
              <a:buNone/>
              <a:defRPr>
                <a:solidFill>
                  <a:schemeClr val="bg1"/>
                </a:solidFill>
              </a:defRPr>
            </a:lvl4pPr>
            <a:lvl5pPr marL="0" indent="0">
              <a:spcAft>
                <a:spcPts val="0"/>
              </a:spcAft>
              <a:buNone/>
              <a:defRPr>
                <a:solidFill>
                  <a:schemeClr val="bg1"/>
                </a:solidFill>
              </a:defRPr>
            </a:lvl5pPr>
          </a:lstStyle>
          <a:p>
            <a:pPr lvl="0"/>
            <a:r>
              <a:rPr lang="en-US" noProof="0"/>
              <a:t>The date and location</a:t>
            </a:r>
          </a:p>
        </p:txBody>
      </p:sp>
    </p:spTree>
    <p:extLst>
      <p:ext uri="{BB962C8B-B14F-4D97-AF65-F5344CB8AC3E}">
        <p14:creationId xmlns:p14="http://schemas.microsoft.com/office/powerpoint/2010/main" val="237654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 / 2 columns w/ header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19C220B-BD74-4AFA-8C76-17E98FD8B490}"/>
              </a:ext>
            </a:extLst>
          </p:cNvPr>
          <p:cNvGraphicFramePr>
            <a:graphicFrameLocks noChangeAspect="1"/>
          </p:cNvGraphicFramePr>
          <p:nvPr userDrawn="1">
            <p:custDataLst>
              <p:tags r:id="rId2"/>
            </p:custDataLst>
            <p:extLst>
              <p:ext uri="{D42A27DB-BD31-4B8C-83A1-F6EECF244321}">
                <p14:modId xmlns:p14="http://schemas.microsoft.com/office/powerpoint/2010/main" val="41217146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32"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319C220B-BD74-4AFA-8C76-17E98FD8B49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409E398-B631-41A7-BAB0-28E015ED5889}"/>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2" name="Text Placeholder 9">
            <a:extLst>
              <a:ext uri="{FF2B5EF4-FFF2-40B4-BE49-F238E27FC236}">
                <a16:creationId xmlns:a16="http://schemas.microsoft.com/office/drawing/2014/main" id="{5AA0D31C-4531-4B2C-96D1-F08EA19DA9C9}"/>
              </a:ext>
            </a:extLst>
          </p:cNvPr>
          <p:cNvSpPr>
            <a:spLocks noGrp="1"/>
          </p:cNvSpPr>
          <p:nvPr>
            <p:ph type="body" sz="quarter" idx="15"/>
          </p:nvPr>
        </p:nvSpPr>
        <p:spPr>
          <a:xfrm>
            <a:off x="468313" y="2232000"/>
            <a:ext cx="5391177"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9">
            <a:extLst>
              <a:ext uri="{FF2B5EF4-FFF2-40B4-BE49-F238E27FC236}">
                <a16:creationId xmlns:a16="http://schemas.microsoft.com/office/drawing/2014/main" id="{CB67DCA0-A3D2-4851-9F58-B21C93476231}"/>
              </a:ext>
            </a:extLst>
          </p:cNvPr>
          <p:cNvSpPr>
            <a:spLocks noGrp="1"/>
          </p:cNvSpPr>
          <p:nvPr>
            <p:ph type="body" sz="quarter" idx="17"/>
          </p:nvPr>
        </p:nvSpPr>
        <p:spPr>
          <a:xfrm>
            <a:off x="6336000" y="2232000"/>
            <a:ext cx="5391177"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334F5A02-45AE-457C-93B5-134D4CA14F31}"/>
              </a:ext>
            </a:extLst>
          </p:cNvPr>
          <p:cNvSpPr>
            <a:spLocks noGrp="1"/>
          </p:cNvSpPr>
          <p:nvPr>
            <p:ph type="title" hasCustomPrompt="1"/>
          </p:nvPr>
        </p:nvSpPr>
        <p:spPr/>
        <p:txBody>
          <a:bodyPr/>
          <a:lstStyle>
            <a:lvl1pPr>
              <a:defRPr/>
            </a:lvl1pPr>
          </a:lstStyle>
          <a:p>
            <a:r>
              <a:rPr lang="en-US" noProof="0"/>
              <a:t>Header</a:t>
            </a:r>
          </a:p>
        </p:txBody>
      </p:sp>
      <p:sp>
        <p:nvSpPr>
          <p:cNvPr id="11" name="Text Placeholder 7">
            <a:extLst>
              <a:ext uri="{FF2B5EF4-FFF2-40B4-BE49-F238E27FC236}">
                <a16:creationId xmlns:a16="http://schemas.microsoft.com/office/drawing/2014/main" id="{00626E5D-46A4-4917-94D9-76F8EC00A8AB}"/>
              </a:ext>
            </a:extLst>
          </p:cNvPr>
          <p:cNvSpPr>
            <a:spLocks noGrp="1"/>
          </p:cNvSpPr>
          <p:nvPr>
            <p:ph type="body" sz="quarter" idx="13" hasCustomPrompt="1"/>
          </p:nvPr>
        </p:nvSpPr>
        <p:spPr>
          <a:xfrm>
            <a:off x="468000" y="1769732"/>
            <a:ext cx="5391490" cy="369332"/>
          </a:xfrm>
        </p:spPr>
        <p:txBody>
          <a:bodyPr anchor="b"/>
          <a:lstStyle>
            <a:lvl1pPr marL="0" indent="0">
              <a:spcAft>
                <a:spcPts val="0"/>
              </a:spcAft>
              <a:buNone/>
              <a:defRPr sz="2400" b="0" i="1">
                <a:solidFill>
                  <a:srgbClr val="00A3D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 </a:t>
            </a:r>
          </a:p>
        </p:txBody>
      </p:sp>
      <p:sp>
        <p:nvSpPr>
          <p:cNvPr id="14" name="Text Placeholder 7">
            <a:extLst>
              <a:ext uri="{FF2B5EF4-FFF2-40B4-BE49-F238E27FC236}">
                <a16:creationId xmlns:a16="http://schemas.microsoft.com/office/drawing/2014/main" id="{1201B17D-2F65-4670-BFA9-9258870A745E}"/>
              </a:ext>
            </a:extLst>
          </p:cNvPr>
          <p:cNvSpPr>
            <a:spLocks noGrp="1"/>
          </p:cNvSpPr>
          <p:nvPr>
            <p:ph type="body" sz="quarter" idx="18" hasCustomPrompt="1"/>
          </p:nvPr>
        </p:nvSpPr>
        <p:spPr>
          <a:xfrm>
            <a:off x="6332510" y="1769732"/>
            <a:ext cx="5391490" cy="369332"/>
          </a:xfrm>
        </p:spPr>
        <p:txBody>
          <a:bodyPr anchor="b"/>
          <a:lstStyle>
            <a:lvl1pPr marL="0" indent="0">
              <a:spcAft>
                <a:spcPts val="0"/>
              </a:spcAft>
              <a:buNone/>
              <a:defRPr sz="2400" b="0" i="1">
                <a:solidFill>
                  <a:srgbClr val="00A3D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 </a:t>
            </a:r>
          </a:p>
        </p:txBody>
      </p:sp>
      <p:sp>
        <p:nvSpPr>
          <p:cNvPr id="10" name="Slide Number Placeholder 5">
            <a:extLst>
              <a:ext uri="{FF2B5EF4-FFF2-40B4-BE49-F238E27FC236}">
                <a16:creationId xmlns:a16="http://schemas.microsoft.com/office/drawing/2014/main" id="{B01EB234-5D8E-472D-AFF8-9F39501AC63D}"/>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15" name="Footer Placeholder 4">
            <a:extLst>
              <a:ext uri="{FF2B5EF4-FFF2-40B4-BE49-F238E27FC236}">
                <a16:creationId xmlns:a16="http://schemas.microsoft.com/office/drawing/2014/main" id="{53269602-6D9D-4AB3-B9E6-58FC9FE588B9}"/>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302085674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ue double-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A6A30-C973-624B-981E-72C6F2C89ED1}"/>
              </a:ext>
            </a:extLst>
          </p:cNvPr>
          <p:cNvSpPr>
            <a:spLocks noGrp="1"/>
          </p:cNvSpPr>
          <p:nvPr>
            <p:ph type="title" hasCustomPrompt="1"/>
          </p:nvPr>
        </p:nvSpPr>
        <p:spPr/>
        <p:txBody>
          <a:bodyPr/>
          <a:lstStyle>
            <a:lvl1pPr>
              <a:defRPr>
                <a:solidFill>
                  <a:schemeClr val="accent6"/>
                </a:solidFill>
              </a:defRPr>
            </a:lvl1pPr>
          </a:lstStyle>
          <a:p>
            <a:r>
              <a:rPr lang="en-US"/>
              <a:t>Header (Trebuchet Bold 32 </a:t>
            </a:r>
            <a:r>
              <a:rPr lang="en-US" err="1"/>
              <a:t>pt</a:t>
            </a:r>
            <a:r>
              <a:rPr lang="en-US"/>
              <a:t>)</a:t>
            </a:r>
          </a:p>
        </p:txBody>
      </p:sp>
      <p:sp>
        <p:nvSpPr>
          <p:cNvPr id="3" name="Content Placeholder 2">
            <a:extLst>
              <a:ext uri="{FF2B5EF4-FFF2-40B4-BE49-F238E27FC236}">
                <a16:creationId xmlns:a16="http://schemas.microsoft.com/office/drawing/2014/main" id="{ED20F73D-8F0A-C245-8C2E-E58A4DFF24BE}"/>
              </a:ext>
            </a:extLst>
          </p:cNvPr>
          <p:cNvSpPr>
            <a:spLocks noGrp="1"/>
          </p:cNvSpPr>
          <p:nvPr>
            <p:ph idx="1" hasCustomPrompt="1"/>
          </p:nvPr>
        </p:nvSpPr>
        <p:spPr>
          <a:xfrm>
            <a:off x="467999" y="2232000"/>
            <a:ext cx="5486401" cy="2677656"/>
          </a:xfrm>
        </p:spPr>
        <p:txBody>
          <a:bodyPr/>
          <a:lstStyle>
            <a:lvl1pPr marL="285750" indent="-285750">
              <a:lnSpc>
                <a:spcPct val="100000"/>
              </a:lnSpc>
              <a:buFont typeface="Arial" panose="020B0604020202020204" pitchFamily="34" charset="0"/>
              <a:buChar char="•"/>
              <a:defRPr/>
            </a:lvl1pPr>
            <a:lvl2pPr marL="0" indent="0">
              <a:buNone/>
              <a:defRPr/>
            </a:lvl2pPr>
            <a:lvl3pPr marL="0" indent="0">
              <a:lnSpc>
                <a:spcPct val="100000"/>
              </a:lnSpc>
              <a:spcBef>
                <a:spcPts val="1000"/>
              </a:spcBef>
              <a:buFont typeface="Arial" panose="020B0604020202020204" pitchFamily="34" charset="0"/>
              <a:buNone/>
              <a:defRPr sz="2000">
                <a:solidFill>
                  <a:srgbClr val="521B65"/>
                </a:solidFill>
              </a:defRPr>
            </a:lvl3pPr>
          </a:lstStyle>
          <a:p>
            <a:pPr lvl="0"/>
            <a:r>
              <a:rPr lang="en-US" err="1"/>
              <a:t>Donec</a:t>
            </a:r>
            <a:r>
              <a:rPr lang="en-US"/>
              <a:t> </a:t>
            </a:r>
            <a:r>
              <a:rPr lang="en-US" err="1"/>
              <a:t>elit</a:t>
            </a:r>
            <a:r>
              <a:rPr lang="en-US"/>
              <a:t> </a:t>
            </a:r>
            <a:r>
              <a:rPr lang="en-US" err="1"/>
              <a:t>eros</a:t>
            </a:r>
            <a:r>
              <a:rPr lang="en-US"/>
              <a:t>, convallis </a:t>
            </a:r>
            <a:r>
              <a:rPr lang="en-US" err="1"/>
              <a:t>ut</a:t>
            </a:r>
            <a:endParaRPr lang="en-US"/>
          </a:p>
          <a:p>
            <a:pPr lvl="0"/>
            <a:r>
              <a:rPr lang="en-US" err="1"/>
              <a:t>euismod</a:t>
            </a:r>
            <a:r>
              <a:rPr lang="en-US"/>
              <a:t> </a:t>
            </a:r>
            <a:r>
              <a:rPr lang="en-US" err="1"/>
              <a:t>eget</a:t>
            </a:r>
            <a:r>
              <a:rPr lang="en-US"/>
              <a:t>, </a:t>
            </a:r>
            <a:r>
              <a:rPr lang="en-US" err="1"/>
              <a:t>aliquet</a:t>
            </a:r>
            <a:r>
              <a:rPr lang="en-US"/>
              <a:t> </a:t>
            </a:r>
            <a:r>
              <a:rPr lang="en-US" err="1"/>
              <a:t>eu</a:t>
            </a:r>
            <a:r>
              <a:rPr lang="en-US"/>
              <a:t>, lorem</a:t>
            </a:r>
          </a:p>
          <a:p>
            <a:pPr lvl="0"/>
            <a:r>
              <a:rPr lang="en-US"/>
              <a:t>Lorem ipsum dolor sit </a:t>
            </a:r>
          </a:p>
          <a:p>
            <a:pPr lvl="0"/>
            <a:r>
              <a:rPr lang="en-US" err="1"/>
              <a:t>amet</a:t>
            </a:r>
            <a:r>
              <a:rPr lang="en-US"/>
              <a:t> </a:t>
            </a:r>
            <a:r>
              <a:rPr lang="en-US" err="1"/>
              <a:t>consectetuer</a:t>
            </a:r>
            <a:r>
              <a:rPr lang="en-US"/>
              <a:t> </a:t>
            </a:r>
            <a:r>
              <a:rPr lang="en-US" err="1"/>
              <a:t>adipiscing</a:t>
            </a:r>
            <a:endParaRPr lang="en-US"/>
          </a:p>
          <a:p>
            <a:pPr lvl="0"/>
            <a:r>
              <a:rPr lang="en-US" err="1"/>
              <a:t>Suspendisse</a:t>
            </a:r>
            <a:r>
              <a:rPr lang="en-US"/>
              <a:t> ante est. Nam dolor</a:t>
            </a:r>
          </a:p>
          <a:p>
            <a:pPr lvl="0"/>
            <a:r>
              <a:rPr lang="en-US" err="1"/>
              <a:t>Aliquam</a:t>
            </a:r>
            <a:r>
              <a:rPr lang="en-US"/>
              <a:t> fermentum. </a:t>
            </a:r>
            <a:r>
              <a:rPr lang="en-US" err="1"/>
              <a:t>Nullam</a:t>
            </a:r>
            <a:r>
              <a:rPr lang="en-US"/>
              <a:t> </a:t>
            </a:r>
          </a:p>
          <a:p>
            <a:pPr lvl="0"/>
            <a:r>
              <a:rPr lang="en-US"/>
              <a:t>convallis </a:t>
            </a:r>
            <a:r>
              <a:rPr lang="en-US" err="1"/>
              <a:t>tincidunt</a:t>
            </a:r>
            <a:r>
              <a:rPr lang="en-US"/>
              <a:t> </a:t>
            </a:r>
            <a:r>
              <a:rPr lang="en-US" err="1"/>
              <a:t>tristique</a:t>
            </a:r>
            <a:br>
              <a:rPr lang="en-US"/>
            </a:br>
            <a:r>
              <a:rPr lang="en-US"/>
              <a:t>(</a:t>
            </a:r>
            <a:r>
              <a:rPr lang="en-US" err="1"/>
              <a:t>Fira</a:t>
            </a:r>
            <a:r>
              <a:rPr lang="en-US"/>
              <a:t> Sans 18pt)</a:t>
            </a:r>
          </a:p>
        </p:txBody>
      </p:sp>
      <p:sp>
        <p:nvSpPr>
          <p:cNvPr id="6" name="Slide Number Placeholder 5">
            <a:extLst>
              <a:ext uri="{FF2B5EF4-FFF2-40B4-BE49-F238E27FC236}">
                <a16:creationId xmlns:a16="http://schemas.microsoft.com/office/drawing/2014/main" id="{7C38A26E-A55A-DF4E-A7F6-B8DAAAAC14B5}"/>
              </a:ext>
            </a:extLst>
          </p:cNvPr>
          <p:cNvSpPr>
            <a:spLocks noGrp="1"/>
          </p:cNvSpPr>
          <p:nvPr>
            <p:ph type="sldNum" sz="quarter" idx="12"/>
          </p:nvPr>
        </p:nvSpPr>
        <p:spPr>
          <a:xfrm>
            <a:off x="468000" y="6228000"/>
            <a:ext cx="2743200" cy="184666"/>
          </a:xfrm>
          <a:prstGeom prst="rect">
            <a:avLst/>
          </a:prstGeom>
        </p:spPr>
        <p:txBody>
          <a:bodyPr>
            <a:spAutoFit/>
          </a:bodyPr>
          <a:lstStyle/>
          <a:p>
            <a:fld id="{E118D48E-C7CB-6244-969D-7BAEA9B6226C}" type="slidenum">
              <a:rPr lang="en-US" smtClean="0"/>
              <a:t>‹#›</a:t>
            </a:fld>
            <a:endParaRPr lang="en-US"/>
          </a:p>
        </p:txBody>
      </p:sp>
      <p:sp>
        <p:nvSpPr>
          <p:cNvPr id="8" name="Text Placeholder 7">
            <a:extLst>
              <a:ext uri="{FF2B5EF4-FFF2-40B4-BE49-F238E27FC236}">
                <a16:creationId xmlns:a16="http://schemas.microsoft.com/office/drawing/2014/main" id="{71996CA8-D140-9F48-A337-12091286CE29}"/>
              </a:ext>
            </a:extLst>
          </p:cNvPr>
          <p:cNvSpPr>
            <a:spLocks noGrp="1"/>
          </p:cNvSpPr>
          <p:nvPr>
            <p:ph type="body" sz="quarter" idx="13" hasCustomPrompt="1"/>
          </p:nvPr>
        </p:nvSpPr>
        <p:spPr>
          <a:xfrm>
            <a:off x="468000" y="1278000"/>
            <a:ext cx="5486400" cy="738664"/>
          </a:xfrm>
        </p:spPr>
        <p:txBody>
          <a:bodyPr/>
          <a:lstStyle>
            <a:lvl1pPr marL="0" indent="0">
              <a:spcAft>
                <a:spcPts val="0"/>
              </a:spcAft>
              <a:buNone/>
              <a:defRPr sz="2400" b="1" i="0">
                <a:solidFill>
                  <a:schemeClr val="accent6"/>
                </a:solidFill>
                <a:latin typeface="Trebuchet MS" panose="020B0703020202090204" pitchFamily="34" charset="0"/>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a:t>Sub header</a:t>
            </a:r>
            <a:br>
              <a:rPr lang="en-US"/>
            </a:br>
            <a:r>
              <a:rPr lang="en-US"/>
              <a:t>(Trebuchet Bold 24 </a:t>
            </a:r>
            <a:r>
              <a:rPr lang="en-US" err="1"/>
              <a:t>pt</a:t>
            </a:r>
            <a:r>
              <a:rPr lang="en-US"/>
              <a:t>)</a:t>
            </a:r>
          </a:p>
        </p:txBody>
      </p:sp>
      <p:sp>
        <p:nvSpPr>
          <p:cNvPr id="7" name="Content Placeholder 2">
            <a:extLst>
              <a:ext uri="{FF2B5EF4-FFF2-40B4-BE49-F238E27FC236}">
                <a16:creationId xmlns:a16="http://schemas.microsoft.com/office/drawing/2014/main" id="{D90BF770-2E16-274D-94AE-5380331E268F}"/>
              </a:ext>
            </a:extLst>
          </p:cNvPr>
          <p:cNvSpPr>
            <a:spLocks noGrp="1"/>
          </p:cNvSpPr>
          <p:nvPr>
            <p:ph idx="14" hasCustomPrompt="1"/>
          </p:nvPr>
        </p:nvSpPr>
        <p:spPr>
          <a:xfrm>
            <a:off x="6336000" y="2232000"/>
            <a:ext cx="5271095" cy="2677656"/>
          </a:xfrm>
        </p:spPr>
        <p:txBody>
          <a:bodyPr/>
          <a:lstStyle>
            <a:lvl1pPr marL="285750" indent="-285750">
              <a:lnSpc>
                <a:spcPct val="100000"/>
              </a:lnSpc>
              <a:buFont typeface="Arial" panose="020B0604020202020204" pitchFamily="34" charset="0"/>
              <a:buChar char="•"/>
              <a:defRPr/>
            </a:lvl1pPr>
            <a:lvl2pPr marL="0" indent="0">
              <a:buNone/>
              <a:defRPr/>
            </a:lvl2pPr>
            <a:lvl3pPr marL="0" indent="0">
              <a:lnSpc>
                <a:spcPct val="100000"/>
              </a:lnSpc>
              <a:spcBef>
                <a:spcPts val="1000"/>
              </a:spcBef>
              <a:buFont typeface="Arial" panose="020B0604020202020204" pitchFamily="34" charset="0"/>
              <a:buNone/>
              <a:defRPr sz="2000">
                <a:solidFill>
                  <a:srgbClr val="521B65"/>
                </a:solidFill>
              </a:defRPr>
            </a:lvl3pPr>
          </a:lstStyle>
          <a:p>
            <a:pPr lvl="0"/>
            <a:r>
              <a:rPr lang="en-US" err="1"/>
              <a:t>Donec</a:t>
            </a:r>
            <a:r>
              <a:rPr lang="en-US"/>
              <a:t> </a:t>
            </a:r>
            <a:r>
              <a:rPr lang="en-US" err="1"/>
              <a:t>elit</a:t>
            </a:r>
            <a:r>
              <a:rPr lang="en-US"/>
              <a:t> </a:t>
            </a:r>
            <a:r>
              <a:rPr lang="en-US" err="1"/>
              <a:t>eros</a:t>
            </a:r>
            <a:r>
              <a:rPr lang="en-US"/>
              <a:t>, convallis </a:t>
            </a:r>
            <a:r>
              <a:rPr lang="en-US" err="1"/>
              <a:t>ut</a:t>
            </a:r>
            <a:endParaRPr lang="en-US"/>
          </a:p>
          <a:p>
            <a:pPr lvl="0"/>
            <a:r>
              <a:rPr lang="en-US" err="1"/>
              <a:t>euismod</a:t>
            </a:r>
            <a:r>
              <a:rPr lang="en-US"/>
              <a:t> </a:t>
            </a:r>
            <a:r>
              <a:rPr lang="en-US" err="1"/>
              <a:t>eget</a:t>
            </a:r>
            <a:r>
              <a:rPr lang="en-US"/>
              <a:t>, </a:t>
            </a:r>
            <a:r>
              <a:rPr lang="en-US" err="1"/>
              <a:t>aliquet</a:t>
            </a:r>
            <a:r>
              <a:rPr lang="en-US"/>
              <a:t> </a:t>
            </a:r>
            <a:r>
              <a:rPr lang="en-US" err="1"/>
              <a:t>eu</a:t>
            </a:r>
            <a:r>
              <a:rPr lang="en-US"/>
              <a:t>, lorem</a:t>
            </a:r>
          </a:p>
          <a:p>
            <a:pPr lvl="0"/>
            <a:r>
              <a:rPr lang="en-US"/>
              <a:t>Lorem ipsum dolor sit </a:t>
            </a:r>
          </a:p>
          <a:p>
            <a:pPr lvl="0"/>
            <a:r>
              <a:rPr lang="en-US" err="1"/>
              <a:t>amet</a:t>
            </a:r>
            <a:r>
              <a:rPr lang="en-US"/>
              <a:t> </a:t>
            </a:r>
            <a:r>
              <a:rPr lang="en-US" err="1"/>
              <a:t>consectetuer</a:t>
            </a:r>
            <a:r>
              <a:rPr lang="en-US"/>
              <a:t> </a:t>
            </a:r>
            <a:r>
              <a:rPr lang="en-US" err="1"/>
              <a:t>adipiscing</a:t>
            </a:r>
            <a:endParaRPr lang="en-US"/>
          </a:p>
          <a:p>
            <a:pPr lvl="0"/>
            <a:r>
              <a:rPr lang="en-US" err="1"/>
              <a:t>Suspendisse</a:t>
            </a:r>
            <a:r>
              <a:rPr lang="en-US"/>
              <a:t> ante est. Nam dolor</a:t>
            </a:r>
          </a:p>
          <a:p>
            <a:pPr lvl="0"/>
            <a:r>
              <a:rPr lang="en-US" err="1"/>
              <a:t>Aliquam</a:t>
            </a:r>
            <a:r>
              <a:rPr lang="en-US"/>
              <a:t> fermentum. </a:t>
            </a:r>
            <a:r>
              <a:rPr lang="en-US" err="1"/>
              <a:t>Nullam</a:t>
            </a:r>
            <a:r>
              <a:rPr lang="en-US"/>
              <a:t> </a:t>
            </a:r>
          </a:p>
          <a:p>
            <a:pPr lvl="0"/>
            <a:r>
              <a:rPr lang="en-US"/>
              <a:t>convallis </a:t>
            </a:r>
            <a:r>
              <a:rPr lang="en-US" err="1"/>
              <a:t>tincidunt</a:t>
            </a:r>
            <a:r>
              <a:rPr lang="en-US"/>
              <a:t> </a:t>
            </a:r>
            <a:r>
              <a:rPr lang="en-US" err="1"/>
              <a:t>tristique</a:t>
            </a:r>
            <a:br>
              <a:rPr lang="en-US"/>
            </a:br>
            <a:r>
              <a:rPr lang="en-US"/>
              <a:t>(</a:t>
            </a:r>
            <a:r>
              <a:rPr lang="en-US" err="1"/>
              <a:t>Fira</a:t>
            </a:r>
            <a:r>
              <a:rPr lang="en-US"/>
              <a:t> Sans 18pt)</a:t>
            </a:r>
          </a:p>
        </p:txBody>
      </p:sp>
      <p:sp>
        <p:nvSpPr>
          <p:cNvPr id="9" name="Text Placeholder 7">
            <a:extLst>
              <a:ext uri="{FF2B5EF4-FFF2-40B4-BE49-F238E27FC236}">
                <a16:creationId xmlns:a16="http://schemas.microsoft.com/office/drawing/2014/main" id="{FE6BEED7-FA74-1847-B528-940FF9B68A06}"/>
              </a:ext>
            </a:extLst>
          </p:cNvPr>
          <p:cNvSpPr>
            <a:spLocks noGrp="1"/>
          </p:cNvSpPr>
          <p:nvPr>
            <p:ph type="body" sz="quarter" idx="15" hasCustomPrompt="1"/>
          </p:nvPr>
        </p:nvSpPr>
        <p:spPr>
          <a:xfrm>
            <a:off x="6336000" y="1278000"/>
            <a:ext cx="5271094" cy="738664"/>
          </a:xfrm>
        </p:spPr>
        <p:txBody>
          <a:bodyPr/>
          <a:lstStyle>
            <a:lvl1pPr marL="0" indent="0">
              <a:spcAft>
                <a:spcPts val="0"/>
              </a:spcAft>
              <a:buNone/>
              <a:defRPr sz="2400" b="1" i="0">
                <a:solidFill>
                  <a:schemeClr val="accent6"/>
                </a:solidFill>
                <a:latin typeface="Trebuchet MS" panose="020B0703020202090204" pitchFamily="34" charset="0"/>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a:t>Sub header</a:t>
            </a:r>
            <a:br>
              <a:rPr lang="en-US"/>
            </a:br>
            <a:r>
              <a:rPr lang="en-US"/>
              <a:t>(Trebuchet Bold 24 </a:t>
            </a:r>
            <a:r>
              <a:rPr lang="en-US" err="1"/>
              <a:t>pt</a:t>
            </a:r>
            <a:r>
              <a:rPr lang="en-US"/>
              <a:t>)</a:t>
            </a:r>
          </a:p>
        </p:txBody>
      </p:sp>
    </p:spTree>
    <p:extLst>
      <p:ext uri="{BB962C8B-B14F-4D97-AF65-F5344CB8AC3E}">
        <p14:creationId xmlns:p14="http://schemas.microsoft.com/office/powerpoint/2010/main" val="12399625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hoto slide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A6A30-C973-624B-981E-72C6F2C89ED1}"/>
              </a:ext>
            </a:extLst>
          </p:cNvPr>
          <p:cNvSpPr>
            <a:spLocks noGrp="1"/>
          </p:cNvSpPr>
          <p:nvPr>
            <p:ph type="title" hasCustomPrompt="1"/>
          </p:nvPr>
        </p:nvSpPr>
        <p:spPr>
          <a:xfrm>
            <a:off x="468000" y="468000"/>
            <a:ext cx="7020000" cy="443198"/>
          </a:xfrm>
        </p:spPr>
        <p:txBody>
          <a:bodyPr/>
          <a:lstStyle>
            <a:lvl1pPr>
              <a:defRPr/>
            </a:lvl1pPr>
          </a:lstStyle>
          <a:p>
            <a:r>
              <a:rPr lang="en-US"/>
              <a:t>Image slide option 1</a:t>
            </a:r>
          </a:p>
        </p:txBody>
      </p:sp>
      <p:sp>
        <p:nvSpPr>
          <p:cNvPr id="3" name="Content Placeholder 2">
            <a:extLst>
              <a:ext uri="{FF2B5EF4-FFF2-40B4-BE49-F238E27FC236}">
                <a16:creationId xmlns:a16="http://schemas.microsoft.com/office/drawing/2014/main" id="{ED20F73D-8F0A-C245-8C2E-E58A4DFF24BE}"/>
              </a:ext>
            </a:extLst>
          </p:cNvPr>
          <p:cNvSpPr>
            <a:spLocks noGrp="1"/>
          </p:cNvSpPr>
          <p:nvPr>
            <p:ph idx="1" hasCustomPrompt="1"/>
          </p:nvPr>
        </p:nvSpPr>
        <p:spPr>
          <a:xfrm>
            <a:off x="467999" y="1800000"/>
            <a:ext cx="7020000" cy="1805623"/>
          </a:xfrm>
        </p:spPr>
        <p:txBody>
          <a:bodyPr/>
          <a:lstStyle>
            <a:lvl1pPr>
              <a:lnSpc>
                <a:spcPct val="100000"/>
              </a:lnSpc>
              <a:defRPr/>
            </a:lvl1pPr>
            <a:lvl2pPr marL="0" indent="0">
              <a:buNone/>
              <a:defRPr/>
            </a:lvl2pPr>
            <a:lvl3pPr marL="0" indent="0">
              <a:lnSpc>
                <a:spcPct val="100000"/>
              </a:lnSpc>
              <a:spcBef>
                <a:spcPts val="1000"/>
              </a:spcBef>
              <a:buFont typeface="Arial" panose="020B0604020202020204" pitchFamily="34" charset="0"/>
              <a:buNone/>
              <a:defRPr sz="2000">
                <a:solidFill>
                  <a:schemeClr val="accent6"/>
                </a:solidFill>
              </a:defRPr>
            </a:lvl3pPr>
          </a:lstStyle>
          <a:p>
            <a:pPr lvl="0"/>
            <a:r>
              <a:rPr lang="en-US" err="1"/>
              <a:t>Donec</a:t>
            </a:r>
            <a:r>
              <a:rPr lang="en-US"/>
              <a:t> </a:t>
            </a:r>
            <a:r>
              <a:rPr lang="en-US" err="1"/>
              <a:t>elit</a:t>
            </a:r>
            <a:r>
              <a:rPr lang="en-US"/>
              <a:t> </a:t>
            </a:r>
            <a:r>
              <a:rPr lang="en-US" err="1"/>
              <a:t>eros</a:t>
            </a:r>
            <a:r>
              <a:rPr lang="en-US"/>
              <a:t>, convallis </a:t>
            </a:r>
            <a:r>
              <a:rPr lang="en-US" err="1"/>
              <a:t>ut</a:t>
            </a:r>
            <a:r>
              <a:rPr lang="en-US"/>
              <a:t>, </a:t>
            </a:r>
            <a:r>
              <a:rPr lang="en-US" err="1"/>
              <a:t>euismod</a:t>
            </a:r>
            <a:r>
              <a:rPr lang="en-US"/>
              <a:t> </a:t>
            </a:r>
            <a:r>
              <a:rPr lang="en-US" err="1"/>
              <a:t>eget</a:t>
            </a:r>
            <a:r>
              <a:rPr lang="en-US"/>
              <a:t>, </a:t>
            </a:r>
            <a:r>
              <a:rPr lang="en-US" err="1"/>
              <a:t>aliquet</a:t>
            </a:r>
            <a:r>
              <a:rPr lang="en-US"/>
              <a:t> </a:t>
            </a:r>
            <a:r>
              <a:rPr lang="en-US" err="1"/>
              <a:t>eu</a:t>
            </a:r>
            <a:r>
              <a:rPr lang="en-US"/>
              <a:t>, lorem</a:t>
            </a:r>
          </a:p>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err="1"/>
              <a:t>Amet</a:t>
            </a:r>
            <a:r>
              <a:rPr lang="en-US"/>
              <a:t> </a:t>
            </a:r>
            <a:r>
              <a:rPr lang="en-US" err="1"/>
              <a:t>consectetuer</a:t>
            </a:r>
            <a:r>
              <a:rPr lang="en-US"/>
              <a:t> </a:t>
            </a:r>
            <a:r>
              <a:rPr lang="en-US" err="1"/>
              <a:t>adipiscing</a:t>
            </a:r>
            <a:r>
              <a:rPr lang="en-US"/>
              <a:t> </a:t>
            </a:r>
            <a:r>
              <a:rPr lang="en-US" err="1"/>
              <a:t>elit</a:t>
            </a:r>
            <a:endParaRPr lang="en-US"/>
          </a:p>
          <a:p>
            <a:pPr lvl="2"/>
            <a:r>
              <a:rPr lang="en-US" err="1"/>
              <a:t>Suspendisse</a:t>
            </a:r>
            <a:r>
              <a:rPr lang="en-US"/>
              <a:t> ante est. Nam dolor. </a:t>
            </a:r>
            <a:r>
              <a:rPr lang="en-US" err="1"/>
              <a:t>Aliquam</a:t>
            </a:r>
            <a:r>
              <a:rPr lang="en-US"/>
              <a:t> fermentum. </a:t>
            </a:r>
            <a:br>
              <a:rPr lang="en-US"/>
            </a:br>
            <a:r>
              <a:rPr lang="en-US" err="1"/>
              <a:t>Nullam</a:t>
            </a:r>
            <a:r>
              <a:rPr lang="en-US"/>
              <a:t> convallis </a:t>
            </a:r>
            <a:r>
              <a:rPr lang="en-US" err="1"/>
              <a:t>urna</a:t>
            </a:r>
            <a:r>
              <a:rPr lang="en-US"/>
              <a:t> </a:t>
            </a:r>
            <a:r>
              <a:rPr lang="en-US" err="1"/>
              <a:t>nec</a:t>
            </a:r>
            <a:r>
              <a:rPr lang="en-US"/>
              <a:t> </a:t>
            </a:r>
            <a:r>
              <a:rPr lang="en-US" err="1"/>
              <a:t>nunc</a:t>
            </a:r>
            <a:r>
              <a:rPr lang="en-US"/>
              <a:t> </a:t>
            </a:r>
            <a:r>
              <a:rPr lang="en-US" err="1"/>
              <a:t>tincidunt</a:t>
            </a:r>
            <a:r>
              <a:rPr lang="en-US"/>
              <a:t> </a:t>
            </a:r>
            <a:r>
              <a:rPr lang="en-US" err="1"/>
              <a:t>tristique</a:t>
            </a:r>
            <a:r>
              <a:rPr lang="en-US"/>
              <a:t>.</a:t>
            </a:r>
          </a:p>
        </p:txBody>
      </p:sp>
      <p:sp>
        <p:nvSpPr>
          <p:cNvPr id="6" name="Slide Number Placeholder 5">
            <a:extLst>
              <a:ext uri="{FF2B5EF4-FFF2-40B4-BE49-F238E27FC236}">
                <a16:creationId xmlns:a16="http://schemas.microsoft.com/office/drawing/2014/main" id="{7C38A26E-A55A-DF4E-A7F6-B8DAAAAC14B5}"/>
              </a:ext>
            </a:extLst>
          </p:cNvPr>
          <p:cNvSpPr>
            <a:spLocks noGrp="1"/>
          </p:cNvSpPr>
          <p:nvPr>
            <p:ph type="sldNum" sz="quarter" idx="12"/>
          </p:nvPr>
        </p:nvSpPr>
        <p:spPr>
          <a:xfrm>
            <a:off x="468000" y="6228000"/>
            <a:ext cx="2743200" cy="184666"/>
          </a:xfrm>
          <a:prstGeom prst="rect">
            <a:avLst/>
          </a:prstGeom>
        </p:spPr>
        <p:txBody>
          <a:bodyPr>
            <a:spAutoFit/>
          </a:bodyPr>
          <a:lstStyle/>
          <a:p>
            <a:fld id="{E118D48E-C7CB-6244-969D-7BAEA9B6226C}" type="slidenum">
              <a:rPr lang="en-US" smtClean="0"/>
              <a:t>‹#›</a:t>
            </a:fld>
            <a:endParaRPr lang="en-US"/>
          </a:p>
        </p:txBody>
      </p:sp>
      <p:sp>
        <p:nvSpPr>
          <p:cNvPr id="8" name="Text Placeholder 7">
            <a:extLst>
              <a:ext uri="{FF2B5EF4-FFF2-40B4-BE49-F238E27FC236}">
                <a16:creationId xmlns:a16="http://schemas.microsoft.com/office/drawing/2014/main" id="{71996CA8-D140-9F48-A337-12091286CE29}"/>
              </a:ext>
            </a:extLst>
          </p:cNvPr>
          <p:cNvSpPr>
            <a:spLocks noGrp="1"/>
          </p:cNvSpPr>
          <p:nvPr>
            <p:ph type="body" sz="quarter" idx="13" hasCustomPrompt="1"/>
          </p:nvPr>
        </p:nvSpPr>
        <p:spPr>
          <a:xfrm>
            <a:off x="468000" y="1080000"/>
            <a:ext cx="7020000" cy="369332"/>
          </a:xfrm>
        </p:spPr>
        <p:txBody>
          <a:bodyPr/>
          <a:lstStyle>
            <a:lvl1pPr marL="0" indent="0">
              <a:spcAft>
                <a:spcPts val="0"/>
              </a:spcAft>
              <a:buNone/>
              <a:defRPr sz="2400" b="1" i="0">
                <a:solidFill>
                  <a:schemeClr val="accent6"/>
                </a:solidFill>
                <a:latin typeface="Trebuchet MS" panose="020B0703020202090204" pitchFamily="34" charset="0"/>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a:t>Image occupies one third slide width</a:t>
            </a:r>
          </a:p>
        </p:txBody>
      </p:sp>
      <p:sp>
        <p:nvSpPr>
          <p:cNvPr id="12" name="Picture Placeholder 19">
            <a:extLst>
              <a:ext uri="{FF2B5EF4-FFF2-40B4-BE49-F238E27FC236}">
                <a16:creationId xmlns:a16="http://schemas.microsoft.com/office/drawing/2014/main" id="{05B7262F-33D1-B34A-95F0-8E3E02B33330}"/>
              </a:ext>
            </a:extLst>
          </p:cNvPr>
          <p:cNvSpPr>
            <a:spLocks noGrp="1" noChangeAspect="1"/>
          </p:cNvSpPr>
          <p:nvPr>
            <p:ph type="pic" sz="quarter" idx="14" hasCustomPrompt="1"/>
          </p:nvPr>
        </p:nvSpPr>
        <p:spPr bwMode="auto">
          <a:xfrm>
            <a:off x="7696460" y="1"/>
            <a:ext cx="4495540" cy="6858000"/>
          </a:xfrm>
          <a:custGeom>
            <a:avLst/>
            <a:gdLst>
              <a:gd name="connsiteX0" fmla="*/ 0 w 3371850"/>
              <a:gd name="connsiteY0" fmla="*/ 0 h 5148263"/>
              <a:gd name="connsiteX1" fmla="*/ 3371850 w 3371850"/>
              <a:gd name="connsiteY1" fmla="*/ 0 h 5148263"/>
              <a:gd name="connsiteX2" fmla="*/ 3371850 w 3371850"/>
              <a:gd name="connsiteY2" fmla="*/ 4460151 h 5148263"/>
              <a:gd name="connsiteX3" fmla="*/ 3333102 w 3371850"/>
              <a:gd name="connsiteY3" fmla="*/ 4467347 h 5148263"/>
              <a:gd name="connsiteX4" fmla="*/ 3280265 w 3371850"/>
              <a:gd name="connsiteY4" fmla="*/ 4476342 h 5148263"/>
              <a:gd name="connsiteX5" fmla="*/ 3202770 w 3371850"/>
              <a:gd name="connsiteY5" fmla="*/ 4490734 h 5148263"/>
              <a:gd name="connsiteX6" fmla="*/ 3100617 w 3371850"/>
              <a:gd name="connsiteY6" fmla="*/ 4512322 h 5148263"/>
              <a:gd name="connsiteX7" fmla="*/ 2972046 w 3371850"/>
              <a:gd name="connsiteY7" fmla="*/ 4541105 h 5148263"/>
              <a:gd name="connsiteX8" fmla="*/ 2813534 w 3371850"/>
              <a:gd name="connsiteY8" fmla="*/ 4578884 h 5148263"/>
              <a:gd name="connsiteX9" fmla="*/ 2623318 w 3371850"/>
              <a:gd name="connsiteY9" fmla="*/ 4625658 h 5148263"/>
              <a:gd name="connsiteX10" fmla="*/ 2618035 w 3371850"/>
              <a:gd name="connsiteY10" fmla="*/ 4611266 h 5148263"/>
              <a:gd name="connsiteX11" fmla="*/ 2610990 w 3371850"/>
              <a:gd name="connsiteY11" fmla="*/ 4596874 h 5148263"/>
              <a:gd name="connsiteX12" fmla="*/ 2603945 w 3371850"/>
              <a:gd name="connsiteY12" fmla="*/ 4586080 h 5148263"/>
              <a:gd name="connsiteX13" fmla="*/ 2595139 w 3371850"/>
              <a:gd name="connsiteY13" fmla="*/ 4577085 h 5148263"/>
              <a:gd name="connsiteX14" fmla="*/ 2572242 w 3371850"/>
              <a:gd name="connsiteY14" fmla="*/ 4584281 h 5148263"/>
              <a:gd name="connsiteX15" fmla="*/ 2561675 w 3371850"/>
              <a:gd name="connsiteY15" fmla="*/ 4589678 h 5148263"/>
              <a:gd name="connsiteX16" fmla="*/ 2552869 w 3371850"/>
              <a:gd name="connsiteY16" fmla="*/ 4595075 h 5148263"/>
              <a:gd name="connsiteX17" fmla="*/ 2545824 w 3371850"/>
              <a:gd name="connsiteY17" fmla="*/ 4602271 h 5148263"/>
              <a:gd name="connsiteX18" fmla="*/ 2538779 w 3371850"/>
              <a:gd name="connsiteY18" fmla="*/ 4609467 h 5148263"/>
              <a:gd name="connsiteX19" fmla="*/ 2533495 w 3371850"/>
              <a:gd name="connsiteY19" fmla="*/ 4618462 h 5148263"/>
              <a:gd name="connsiteX20" fmla="*/ 2529972 w 3371850"/>
              <a:gd name="connsiteY20" fmla="*/ 4627457 h 5148263"/>
              <a:gd name="connsiteX21" fmla="*/ 2512360 w 3371850"/>
              <a:gd name="connsiteY21" fmla="*/ 4609467 h 5148263"/>
              <a:gd name="connsiteX22" fmla="*/ 2492986 w 3371850"/>
              <a:gd name="connsiteY22" fmla="*/ 4593276 h 5148263"/>
              <a:gd name="connsiteX23" fmla="*/ 2470090 w 3371850"/>
              <a:gd name="connsiteY23" fmla="*/ 4580683 h 5148263"/>
              <a:gd name="connsiteX24" fmla="*/ 2457761 w 3371850"/>
              <a:gd name="connsiteY24" fmla="*/ 4575286 h 5148263"/>
              <a:gd name="connsiteX25" fmla="*/ 2445432 w 3371850"/>
              <a:gd name="connsiteY25" fmla="*/ 4571688 h 5148263"/>
              <a:gd name="connsiteX26" fmla="*/ 2427820 w 3371850"/>
              <a:gd name="connsiteY26" fmla="*/ 4568090 h 5148263"/>
              <a:gd name="connsiteX27" fmla="*/ 2411968 w 3371850"/>
              <a:gd name="connsiteY27" fmla="*/ 4564492 h 5148263"/>
              <a:gd name="connsiteX28" fmla="*/ 2396117 w 3371850"/>
              <a:gd name="connsiteY28" fmla="*/ 4562693 h 5148263"/>
              <a:gd name="connsiteX29" fmla="*/ 2380266 w 3371850"/>
              <a:gd name="connsiteY29" fmla="*/ 4562693 h 5148263"/>
              <a:gd name="connsiteX30" fmla="*/ 2364415 w 3371850"/>
              <a:gd name="connsiteY30" fmla="*/ 4564492 h 5148263"/>
              <a:gd name="connsiteX31" fmla="*/ 2350325 w 3371850"/>
              <a:gd name="connsiteY31" fmla="*/ 4566291 h 5148263"/>
              <a:gd name="connsiteX32" fmla="*/ 2336235 w 3371850"/>
              <a:gd name="connsiteY32" fmla="*/ 4569889 h 5148263"/>
              <a:gd name="connsiteX33" fmla="*/ 2322145 w 3371850"/>
              <a:gd name="connsiteY33" fmla="*/ 4573487 h 5148263"/>
              <a:gd name="connsiteX34" fmla="*/ 2308055 w 3371850"/>
              <a:gd name="connsiteY34" fmla="*/ 4578884 h 5148263"/>
              <a:gd name="connsiteX35" fmla="*/ 2295726 w 3371850"/>
              <a:gd name="connsiteY35" fmla="*/ 4584281 h 5148263"/>
              <a:gd name="connsiteX36" fmla="*/ 2272830 w 3371850"/>
              <a:gd name="connsiteY36" fmla="*/ 4598673 h 5148263"/>
              <a:gd name="connsiteX37" fmla="*/ 2253456 w 3371850"/>
              <a:gd name="connsiteY37" fmla="*/ 4616663 h 5148263"/>
              <a:gd name="connsiteX38" fmla="*/ 2235843 w 3371850"/>
              <a:gd name="connsiteY38" fmla="*/ 4636452 h 5148263"/>
              <a:gd name="connsiteX39" fmla="*/ 2239366 w 3371850"/>
              <a:gd name="connsiteY39" fmla="*/ 4641849 h 5148263"/>
              <a:gd name="connsiteX40" fmla="*/ 2248172 w 3371850"/>
              <a:gd name="connsiteY40" fmla="*/ 4650843 h 5148263"/>
              <a:gd name="connsiteX41" fmla="*/ 2255217 w 3371850"/>
              <a:gd name="connsiteY41" fmla="*/ 4658039 h 5148263"/>
              <a:gd name="connsiteX42" fmla="*/ 2264023 w 3371850"/>
              <a:gd name="connsiteY42" fmla="*/ 4663436 h 5148263"/>
              <a:gd name="connsiteX43" fmla="*/ 2274591 w 3371850"/>
              <a:gd name="connsiteY43" fmla="*/ 4670632 h 5148263"/>
              <a:gd name="connsiteX44" fmla="*/ 2286920 w 3371850"/>
              <a:gd name="connsiteY44" fmla="*/ 4676029 h 5148263"/>
              <a:gd name="connsiteX45" fmla="*/ 2278113 w 3371850"/>
              <a:gd name="connsiteY45" fmla="*/ 4685024 h 5148263"/>
              <a:gd name="connsiteX46" fmla="*/ 2271068 w 3371850"/>
              <a:gd name="connsiteY46" fmla="*/ 4697617 h 5148263"/>
              <a:gd name="connsiteX47" fmla="*/ 2264023 w 3371850"/>
              <a:gd name="connsiteY47" fmla="*/ 4708411 h 5148263"/>
              <a:gd name="connsiteX48" fmla="*/ 2258740 w 3371850"/>
              <a:gd name="connsiteY48" fmla="*/ 4721004 h 5148263"/>
              <a:gd name="connsiteX49" fmla="*/ 1955805 w 3371850"/>
              <a:gd name="connsiteY49" fmla="*/ 4804656 h 5148263"/>
              <a:gd name="connsiteX50" fmla="*/ 1610599 w 3371850"/>
              <a:gd name="connsiteY50" fmla="*/ 4901802 h 5148263"/>
              <a:gd name="connsiteX51" fmla="*/ 1219602 w 3371850"/>
              <a:gd name="connsiteY51" fmla="*/ 5016936 h 5148263"/>
              <a:gd name="connsiteX52" fmla="*/ 781050 w 3371850"/>
              <a:gd name="connsiteY52" fmla="*/ 5148262 h 5148263"/>
              <a:gd name="connsiteX53" fmla="*/ 3371850 w 3371850"/>
              <a:gd name="connsiteY53" fmla="*/ 5148262 h 5148263"/>
              <a:gd name="connsiteX54" fmla="*/ 3371850 w 3371850"/>
              <a:gd name="connsiteY54" fmla="*/ 5148263 h 5148263"/>
              <a:gd name="connsiteX55" fmla="*/ 0 w 3371850"/>
              <a:gd name="connsiteY55"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371850" h="5148263">
                <a:moveTo>
                  <a:pt x="0" y="0"/>
                </a:moveTo>
                <a:lnTo>
                  <a:pt x="3371850" y="0"/>
                </a:lnTo>
                <a:lnTo>
                  <a:pt x="3371850" y="4460151"/>
                </a:lnTo>
                <a:lnTo>
                  <a:pt x="3333102" y="4467347"/>
                </a:lnTo>
                <a:lnTo>
                  <a:pt x="3280265" y="4476342"/>
                </a:lnTo>
                <a:lnTo>
                  <a:pt x="3202770" y="4490734"/>
                </a:lnTo>
                <a:lnTo>
                  <a:pt x="3100617" y="4512322"/>
                </a:lnTo>
                <a:lnTo>
                  <a:pt x="2972046" y="4541105"/>
                </a:lnTo>
                <a:lnTo>
                  <a:pt x="2813534" y="4578884"/>
                </a:lnTo>
                <a:lnTo>
                  <a:pt x="2623318" y="4625658"/>
                </a:lnTo>
                <a:lnTo>
                  <a:pt x="2618035" y="4611266"/>
                </a:lnTo>
                <a:lnTo>
                  <a:pt x="2610990" y="4596874"/>
                </a:lnTo>
                <a:lnTo>
                  <a:pt x="2603945" y="4586080"/>
                </a:lnTo>
                <a:lnTo>
                  <a:pt x="2595139" y="4577085"/>
                </a:lnTo>
                <a:lnTo>
                  <a:pt x="2572242" y="4584281"/>
                </a:lnTo>
                <a:lnTo>
                  <a:pt x="2561675" y="4589678"/>
                </a:lnTo>
                <a:lnTo>
                  <a:pt x="2552869" y="4595075"/>
                </a:lnTo>
                <a:lnTo>
                  <a:pt x="2545824" y="4602271"/>
                </a:lnTo>
                <a:lnTo>
                  <a:pt x="2538779" y="4609467"/>
                </a:lnTo>
                <a:lnTo>
                  <a:pt x="2533495" y="4618462"/>
                </a:lnTo>
                <a:lnTo>
                  <a:pt x="2529972" y="4627457"/>
                </a:lnTo>
                <a:lnTo>
                  <a:pt x="2512360" y="4609467"/>
                </a:lnTo>
                <a:lnTo>
                  <a:pt x="2492986" y="4593276"/>
                </a:lnTo>
                <a:lnTo>
                  <a:pt x="2470090" y="4580683"/>
                </a:lnTo>
                <a:lnTo>
                  <a:pt x="2457761" y="4575286"/>
                </a:lnTo>
                <a:lnTo>
                  <a:pt x="2445432" y="4571688"/>
                </a:lnTo>
                <a:lnTo>
                  <a:pt x="2427820" y="4568090"/>
                </a:lnTo>
                <a:lnTo>
                  <a:pt x="2411968" y="4564492"/>
                </a:lnTo>
                <a:lnTo>
                  <a:pt x="2396117" y="4562693"/>
                </a:lnTo>
                <a:lnTo>
                  <a:pt x="2380266" y="4562693"/>
                </a:lnTo>
                <a:lnTo>
                  <a:pt x="2364415" y="4564492"/>
                </a:lnTo>
                <a:lnTo>
                  <a:pt x="2350325" y="4566291"/>
                </a:lnTo>
                <a:lnTo>
                  <a:pt x="2336235" y="4569889"/>
                </a:lnTo>
                <a:lnTo>
                  <a:pt x="2322145" y="4573487"/>
                </a:lnTo>
                <a:lnTo>
                  <a:pt x="2308055" y="4578884"/>
                </a:lnTo>
                <a:lnTo>
                  <a:pt x="2295726" y="4584281"/>
                </a:lnTo>
                <a:lnTo>
                  <a:pt x="2272830" y="4598673"/>
                </a:lnTo>
                <a:lnTo>
                  <a:pt x="2253456" y="4616663"/>
                </a:lnTo>
                <a:lnTo>
                  <a:pt x="2235843" y="4636452"/>
                </a:lnTo>
                <a:lnTo>
                  <a:pt x="2239366" y="4641849"/>
                </a:lnTo>
                <a:lnTo>
                  <a:pt x="2248172" y="4650843"/>
                </a:lnTo>
                <a:lnTo>
                  <a:pt x="2255217" y="4658039"/>
                </a:lnTo>
                <a:lnTo>
                  <a:pt x="2264023" y="4663436"/>
                </a:lnTo>
                <a:lnTo>
                  <a:pt x="2274591" y="4670632"/>
                </a:lnTo>
                <a:lnTo>
                  <a:pt x="2286920" y="4676029"/>
                </a:lnTo>
                <a:lnTo>
                  <a:pt x="2278113" y="4685024"/>
                </a:lnTo>
                <a:lnTo>
                  <a:pt x="2271068" y="4697617"/>
                </a:lnTo>
                <a:lnTo>
                  <a:pt x="2264023" y="4708411"/>
                </a:lnTo>
                <a:lnTo>
                  <a:pt x="2258740" y="4721004"/>
                </a:lnTo>
                <a:lnTo>
                  <a:pt x="1955805" y="4804656"/>
                </a:lnTo>
                <a:lnTo>
                  <a:pt x="1610599" y="4901802"/>
                </a:lnTo>
                <a:lnTo>
                  <a:pt x="1219602" y="5016936"/>
                </a:lnTo>
                <a:lnTo>
                  <a:pt x="781050" y="5148262"/>
                </a:lnTo>
                <a:lnTo>
                  <a:pt x="3371850" y="5148262"/>
                </a:lnTo>
                <a:lnTo>
                  <a:pt x="3371850" y="5148263"/>
                </a:lnTo>
                <a:lnTo>
                  <a:pt x="0" y="5148263"/>
                </a:lnTo>
                <a:close/>
              </a:path>
            </a:pathLst>
          </a:custGeom>
          <a:solidFill>
            <a:schemeClr val="bg1">
              <a:lumMod val="85000"/>
            </a:schemeClr>
          </a:solidFill>
          <a:ln>
            <a:noFill/>
          </a:ln>
          <a:effectLst/>
        </p:spPr>
        <p:txBody>
          <a:bodyPr wrap="square" tIns="360000">
            <a:noAutofit/>
          </a:bodyPr>
          <a:lstStyle>
            <a:lvl1pPr marL="0" indent="0" algn="ctr">
              <a:buFontTx/>
              <a:buNone/>
              <a:defRPr sz="1400">
                <a:solidFill>
                  <a:schemeClr val="bg1">
                    <a:lumMod val="50000"/>
                  </a:schemeClr>
                </a:solidFill>
              </a:defRPr>
            </a:lvl1pPr>
          </a:lstStyle>
          <a:p>
            <a:r>
              <a:rPr lang="en-US"/>
              <a:t>Click icon to add image</a:t>
            </a:r>
          </a:p>
        </p:txBody>
      </p:sp>
    </p:spTree>
    <p:extLst>
      <p:ext uri="{BB962C8B-B14F-4D97-AF65-F5344CB8AC3E}">
        <p14:creationId xmlns:p14="http://schemas.microsoft.com/office/powerpoint/2010/main" val="14359676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hoto slide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A6A30-C973-624B-981E-72C6F2C89ED1}"/>
              </a:ext>
            </a:extLst>
          </p:cNvPr>
          <p:cNvSpPr>
            <a:spLocks noGrp="1"/>
          </p:cNvSpPr>
          <p:nvPr>
            <p:ph type="title" hasCustomPrompt="1"/>
          </p:nvPr>
        </p:nvSpPr>
        <p:spPr>
          <a:xfrm>
            <a:off x="468000" y="468000"/>
            <a:ext cx="5220000" cy="443198"/>
          </a:xfrm>
        </p:spPr>
        <p:txBody>
          <a:bodyPr/>
          <a:lstStyle>
            <a:lvl1pPr>
              <a:defRPr>
                <a:solidFill>
                  <a:schemeClr val="accent6"/>
                </a:solidFill>
              </a:defRPr>
            </a:lvl1pPr>
          </a:lstStyle>
          <a:p>
            <a:r>
              <a:rPr lang="en-US"/>
              <a:t>Image slide option 2</a:t>
            </a:r>
          </a:p>
        </p:txBody>
      </p:sp>
      <p:sp>
        <p:nvSpPr>
          <p:cNvPr id="3" name="Content Placeholder 2">
            <a:extLst>
              <a:ext uri="{FF2B5EF4-FFF2-40B4-BE49-F238E27FC236}">
                <a16:creationId xmlns:a16="http://schemas.microsoft.com/office/drawing/2014/main" id="{ED20F73D-8F0A-C245-8C2E-E58A4DFF24BE}"/>
              </a:ext>
            </a:extLst>
          </p:cNvPr>
          <p:cNvSpPr>
            <a:spLocks noGrp="1"/>
          </p:cNvSpPr>
          <p:nvPr>
            <p:ph idx="1" hasCustomPrompt="1"/>
          </p:nvPr>
        </p:nvSpPr>
        <p:spPr>
          <a:xfrm>
            <a:off x="467999" y="1800000"/>
            <a:ext cx="5220000" cy="2667397"/>
          </a:xfrm>
        </p:spPr>
        <p:txBody>
          <a:bodyPr/>
          <a:lstStyle>
            <a:lvl1pPr>
              <a:lnSpc>
                <a:spcPct val="100000"/>
              </a:lnSpc>
              <a:defRPr/>
            </a:lvl1pPr>
            <a:lvl2pPr marL="0" indent="0">
              <a:buNone/>
              <a:defRPr/>
            </a:lvl2pPr>
            <a:lvl3pPr marL="0" indent="0">
              <a:lnSpc>
                <a:spcPct val="100000"/>
              </a:lnSpc>
              <a:spcBef>
                <a:spcPts val="1000"/>
              </a:spcBef>
              <a:buFont typeface="Arial" panose="020B0604020202020204" pitchFamily="34" charset="0"/>
              <a:buNone/>
              <a:defRPr sz="2000">
                <a:solidFill>
                  <a:schemeClr val="accent6"/>
                </a:solidFill>
              </a:defRPr>
            </a:lvl3pPr>
          </a:lstStyle>
          <a:p>
            <a:pPr lvl="0"/>
            <a:r>
              <a:rPr lang="en-US" err="1"/>
              <a:t>Donec</a:t>
            </a:r>
            <a:r>
              <a:rPr lang="en-US"/>
              <a:t> </a:t>
            </a:r>
            <a:r>
              <a:rPr lang="en-US" err="1"/>
              <a:t>elit</a:t>
            </a:r>
            <a:r>
              <a:rPr lang="en-US"/>
              <a:t> </a:t>
            </a:r>
            <a:r>
              <a:rPr lang="en-US" err="1"/>
              <a:t>eros</a:t>
            </a:r>
            <a:r>
              <a:rPr lang="en-US"/>
              <a:t>, convallis </a:t>
            </a:r>
            <a:r>
              <a:rPr lang="en-US" err="1"/>
              <a:t>ut</a:t>
            </a:r>
            <a:r>
              <a:rPr lang="en-US"/>
              <a:t>, </a:t>
            </a:r>
            <a:r>
              <a:rPr lang="en-US" err="1"/>
              <a:t>euismod</a:t>
            </a:r>
            <a:r>
              <a:rPr lang="en-US"/>
              <a:t> </a:t>
            </a:r>
            <a:r>
              <a:rPr lang="en-US" err="1"/>
              <a:t>eget</a:t>
            </a:r>
            <a:r>
              <a:rPr lang="en-US"/>
              <a:t>, </a:t>
            </a:r>
            <a:r>
              <a:rPr lang="en-US" err="1"/>
              <a:t>aliquet</a:t>
            </a:r>
            <a:r>
              <a:rPr lang="en-US"/>
              <a:t> </a:t>
            </a:r>
            <a:r>
              <a:rPr lang="en-US" err="1"/>
              <a:t>eu</a:t>
            </a:r>
            <a:r>
              <a:rPr lang="en-US"/>
              <a:t>, lorem</a:t>
            </a:r>
          </a:p>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err="1"/>
              <a:t>Amet</a:t>
            </a:r>
            <a:r>
              <a:rPr lang="en-US"/>
              <a:t> </a:t>
            </a:r>
            <a:r>
              <a:rPr lang="en-US" err="1"/>
              <a:t>consectetuer</a:t>
            </a:r>
            <a:r>
              <a:rPr lang="en-US"/>
              <a:t> </a:t>
            </a:r>
            <a:r>
              <a:rPr lang="en-US" err="1"/>
              <a:t>adipiscing</a:t>
            </a:r>
            <a:r>
              <a:rPr lang="en-US"/>
              <a:t> </a:t>
            </a:r>
            <a:r>
              <a:rPr lang="en-US" err="1"/>
              <a:t>elit</a:t>
            </a:r>
            <a:endParaRPr lang="en-US"/>
          </a:p>
          <a:p>
            <a:pPr lvl="2"/>
            <a:r>
              <a:rPr lang="en-US" err="1"/>
              <a:t>Suspendisse</a:t>
            </a:r>
            <a:r>
              <a:rPr lang="en-US"/>
              <a:t> ante est. Nam dolor. </a:t>
            </a:r>
            <a:r>
              <a:rPr lang="en-US" err="1"/>
              <a:t>Aliquam</a:t>
            </a:r>
            <a:r>
              <a:rPr lang="en-US"/>
              <a:t> fermentum. </a:t>
            </a:r>
            <a:r>
              <a:rPr lang="en-US" err="1"/>
              <a:t>Nullam</a:t>
            </a:r>
            <a:r>
              <a:rPr lang="en-US"/>
              <a:t> convallis </a:t>
            </a:r>
            <a:r>
              <a:rPr lang="en-US" err="1"/>
              <a:t>urna</a:t>
            </a:r>
            <a:r>
              <a:rPr lang="en-US"/>
              <a:t> </a:t>
            </a:r>
            <a:r>
              <a:rPr lang="en-US" err="1"/>
              <a:t>nec</a:t>
            </a:r>
            <a:r>
              <a:rPr lang="en-US"/>
              <a:t> </a:t>
            </a:r>
            <a:r>
              <a:rPr lang="en-US" err="1"/>
              <a:t>nunc</a:t>
            </a:r>
            <a:r>
              <a:rPr lang="en-US"/>
              <a:t> </a:t>
            </a:r>
            <a:r>
              <a:rPr lang="en-US" err="1"/>
              <a:t>tincidunt</a:t>
            </a:r>
            <a:r>
              <a:rPr lang="en-US"/>
              <a:t> </a:t>
            </a:r>
            <a:r>
              <a:rPr lang="en-US" err="1"/>
              <a:t>tristique</a:t>
            </a:r>
            <a:r>
              <a:rPr lang="en-US"/>
              <a:t>.</a:t>
            </a:r>
          </a:p>
        </p:txBody>
      </p:sp>
      <p:sp>
        <p:nvSpPr>
          <p:cNvPr id="6" name="Slide Number Placeholder 5">
            <a:extLst>
              <a:ext uri="{FF2B5EF4-FFF2-40B4-BE49-F238E27FC236}">
                <a16:creationId xmlns:a16="http://schemas.microsoft.com/office/drawing/2014/main" id="{7C38A26E-A55A-DF4E-A7F6-B8DAAAAC14B5}"/>
              </a:ext>
            </a:extLst>
          </p:cNvPr>
          <p:cNvSpPr>
            <a:spLocks noGrp="1"/>
          </p:cNvSpPr>
          <p:nvPr>
            <p:ph type="sldNum" sz="quarter" idx="12"/>
          </p:nvPr>
        </p:nvSpPr>
        <p:spPr>
          <a:xfrm>
            <a:off x="468000" y="6228000"/>
            <a:ext cx="2743200" cy="184666"/>
          </a:xfrm>
          <a:prstGeom prst="rect">
            <a:avLst/>
          </a:prstGeom>
        </p:spPr>
        <p:txBody>
          <a:bodyPr>
            <a:spAutoFit/>
          </a:bodyPr>
          <a:lstStyle/>
          <a:p>
            <a:fld id="{E118D48E-C7CB-6244-969D-7BAEA9B6226C}" type="slidenum">
              <a:rPr lang="en-US" smtClean="0"/>
              <a:t>‹#›</a:t>
            </a:fld>
            <a:endParaRPr lang="en-US"/>
          </a:p>
        </p:txBody>
      </p:sp>
      <p:sp>
        <p:nvSpPr>
          <p:cNvPr id="8" name="Text Placeholder 7">
            <a:extLst>
              <a:ext uri="{FF2B5EF4-FFF2-40B4-BE49-F238E27FC236}">
                <a16:creationId xmlns:a16="http://schemas.microsoft.com/office/drawing/2014/main" id="{71996CA8-D140-9F48-A337-12091286CE29}"/>
              </a:ext>
            </a:extLst>
          </p:cNvPr>
          <p:cNvSpPr>
            <a:spLocks noGrp="1"/>
          </p:cNvSpPr>
          <p:nvPr>
            <p:ph type="body" sz="quarter" idx="13" hasCustomPrompt="1"/>
          </p:nvPr>
        </p:nvSpPr>
        <p:spPr>
          <a:xfrm>
            <a:off x="468000" y="1080000"/>
            <a:ext cx="5220000" cy="369332"/>
          </a:xfrm>
        </p:spPr>
        <p:txBody>
          <a:bodyPr/>
          <a:lstStyle>
            <a:lvl1pPr marL="0" indent="0">
              <a:spcAft>
                <a:spcPts val="0"/>
              </a:spcAft>
              <a:buNone/>
              <a:defRPr sz="2400" b="1" i="0">
                <a:solidFill>
                  <a:schemeClr val="accent6"/>
                </a:solidFill>
                <a:latin typeface="Trebuchet MS" panose="020B0703020202090204" pitchFamily="34" charset="0"/>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a:t>Image occupies half slide width</a:t>
            </a:r>
          </a:p>
        </p:txBody>
      </p:sp>
      <p:sp>
        <p:nvSpPr>
          <p:cNvPr id="10" name="Picture Placeholder 21">
            <a:extLst>
              <a:ext uri="{FF2B5EF4-FFF2-40B4-BE49-F238E27FC236}">
                <a16:creationId xmlns:a16="http://schemas.microsoft.com/office/drawing/2014/main" id="{3E210B19-5567-EC4C-82D7-46BB70171659}"/>
              </a:ext>
            </a:extLst>
          </p:cNvPr>
          <p:cNvSpPr>
            <a:spLocks noGrp="1" noChangeAspect="1"/>
          </p:cNvSpPr>
          <p:nvPr>
            <p:ph type="pic" sz="quarter" idx="17" hasCustomPrompt="1"/>
          </p:nvPr>
        </p:nvSpPr>
        <p:spPr bwMode="auto">
          <a:xfrm>
            <a:off x="6097411" y="0"/>
            <a:ext cx="6094589" cy="6858000"/>
          </a:xfrm>
          <a:custGeom>
            <a:avLst/>
            <a:gdLst>
              <a:gd name="connsiteX0" fmla="*/ 0 w 4575175"/>
              <a:gd name="connsiteY0" fmla="*/ 0 h 5148263"/>
              <a:gd name="connsiteX1" fmla="*/ 4575175 w 4575175"/>
              <a:gd name="connsiteY1" fmla="*/ 0 h 5148263"/>
              <a:gd name="connsiteX2" fmla="*/ 4575175 w 4575175"/>
              <a:gd name="connsiteY2" fmla="*/ 4460152 h 5148263"/>
              <a:gd name="connsiteX3" fmla="*/ 4536394 w 4575175"/>
              <a:gd name="connsiteY3" fmla="*/ 4467348 h 5148263"/>
              <a:gd name="connsiteX4" fmla="*/ 4483511 w 4575175"/>
              <a:gd name="connsiteY4" fmla="*/ 4476343 h 5148263"/>
              <a:gd name="connsiteX5" fmla="*/ 4405948 w 4575175"/>
              <a:gd name="connsiteY5" fmla="*/ 4490735 h 5148263"/>
              <a:gd name="connsiteX6" fmla="*/ 4303707 w 4575175"/>
              <a:gd name="connsiteY6" fmla="*/ 4512323 h 5148263"/>
              <a:gd name="connsiteX7" fmla="*/ 4175024 w 4575175"/>
              <a:gd name="connsiteY7" fmla="*/ 4541106 h 5148263"/>
              <a:gd name="connsiteX8" fmla="*/ 4016374 w 4575175"/>
              <a:gd name="connsiteY8" fmla="*/ 4578885 h 5148263"/>
              <a:gd name="connsiteX9" fmla="*/ 3825994 w 4575175"/>
              <a:gd name="connsiteY9" fmla="*/ 4625659 h 5148263"/>
              <a:gd name="connsiteX10" fmla="*/ 3820705 w 4575175"/>
              <a:gd name="connsiteY10" fmla="*/ 4611267 h 5148263"/>
              <a:gd name="connsiteX11" fmla="*/ 3813654 w 4575175"/>
              <a:gd name="connsiteY11" fmla="*/ 4596875 h 5148263"/>
              <a:gd name="connsiteX12" fmla="*/ 3806603 w 4575175"/>
              <a:gd name="connsiteY12" fmla="*/ 4586081 h 5148263"/>
              <a:gd name="connsiteX13" fmla="*/ 3797789 w 4575175"/>
              <a:gd name="connsiteY13" fmla="*/ 4577086 h 5148263"/>
              <a:gd name="connsiteX14" fmla="*/ 3774873 w 4575175"/>
              <a:gd name="connsiteY14" fmla="*/ 4584282 h 5148263"/>
              <a:gd name="connsiteX15" fmla="*/ 3764297 w 4575175"/>
              <a:gd name="connsiteY15" fmla="*/ 4589679 h 5148263"/>
              <a:gd name="connsiteX16" fmla="*/ 3755483 w 4575175"/>
              <a:gd name="connsiteY16" fmla="*/ 4595076 h 5148263"/>
              <a:gd name="connsiteX17" fmla="*/ 3748431 w 4575175"/>
              <a:gd name="connsiteY17" fmla="*/ 4602272 h 5148263"/>
              <a:gd name="connsiteX18" fmla="*/ 3741380 w 4575175"/>
              <a:gd name="connsiteY18" fmla="*/ 4609468 h 5148263"/>
              <a:gd name="connsiteX19" fmla="*/ 3736092 w 4575175"/>
              <a:gd name="connsiteY19" fmla="*/ 4618463 h 5148263"/>
              <a:gd name="connsiteX20" fmla="*/ 3732566 w 4575175"/>
              <a:gd name="connsiteY20" fmla="*/ 4627458 h 5148263"/>
              <a:gd name="connsiteX21" fmla="*/ 3714939 w 4575175"/>
              <a:gd name="connsiteY21" fmla="*/ 4609468 h 5148263"/>
              <a:gd name="connsiteX22" fmla="*/ 3695548 w 4575175"/>
              <a:gd name="connsiteY22" fmla="*/ 4593277 h 5148263"/>
              <a:gd name="connsiteX23" fmla="*/ 3672632 w 4575175"/>
              <a:gd name="connsiteY23" fmla="*/ 4580684 h 5148263"/>
              <a:gd name="connsiteX24" fmla="*/ 3660293 w 4575175"/>
              <a:gd name="connsiteY24" fmla="*/ 4575287 h 5148263"/>
              <a:gd name="connsiteX25" fmla="*/ 3647953 w 4575175"/>
              <a:gd name="connsiteY25" fmla="*/ 4571689 h 5148263"/>
              <a:gd name="connsiteX26" fmla="*/ 3630325 w 4575175"/>
              <a:gd name="connsiteY26" fmla="*/ 4568091 h 5148263"/>
              <a:gd name="connsiteX27" fmla="*/ 3614460 w 4575175"/>
              <a:gd name="connsiteY27" fmla="*/ 4564493 h 5148263"/>
              <a:gd name="connsiteX28" fmla="*/ 3598595 w 4575175"/>
              <a:gd name="connsiteY28" fmla="*/ 4562694 h 5148263"/>
              <a:gd name="connsiteX29" fmla="*/ 3582730 w 4575175"/>
              <a:gd name="connsiteY29" fmla="*/ 4562694 h 5148263"/>
              <a:gd name="connsiteX30" fmla="*/ 3566865 w 4575175"/>
              <a:gd name="connsiteY30" fmla="*/ 4564493 h 5148263"/>
              <a:gd name="connsiteX31" fmla="*/ 3552763 w 4575175"/>
              <a:gd name="connsiteY31" fmla="*/ 4566292 h 5148263"/>
              <a:gd name="connsiteX32" fmla="*/ 3538661 w 4575175"/>
              <a:gd name="connsiteY32" fmla="*/ 4569890 h 5148263"/>
              <a:gd name="connsiteX33" fmla="*/ 3524558 w 4575175"/>
              <a:gd name="connsiteY33" fmla="*/ 4573488 h 5148263"/>
              <a:gd name="connsiteX34" fmla="*/ 3510456 w 4575175"/>
              <a:gd name="connsiteY34" fmla="*/ 4578885 h 5148263"/>
              <a:gd name="connsiteX35" fmla="*/ 3498117 w 4575175"/>
              <a:gd name="connsiteY35" fmla="*/ 4584282 h 5148263"/>
              <a:gd name="connsiteX36" fmla="*/ 3475201 w 4575175"/>
              <a:gd name="connsiteY36" fmla="*/ 4598674 h 5148263"/>
              <a:gd name="connsiteX37" fmla="*/ 3455810 w 4575175"/>
              <a:gd name="connsiteY37" fmla="*/ 4616664 h 5148263"/>
              <a:gd name="connsiteX38" fmla="*/ 3438182 w 4575175"/>
              <a:gd name="connsiteY38" fmla="*/ 4636453 h 5148263"/>
              <a:gd name="connsiteX39" fmla="*/ 3441708 w 4575175"/>
              <a:gd name="connsiteY39" fmla="*/ 4641850 h 5148263"/>
              <a:gd name="connsiteX40" fmla="*/ 3450522 w 4575175"/>
              <a:gd name="connsiteY40" fmla="*/ 4650844 h 5148263"/>
              <a:gd name="connsiteX41" fmla="*/ 3457573 w 4575175"/>
              <a:gd name="connsiteY41" fmla="*/ 4658040 h 5148263"/>
              <a:gd name="connsiteX42" fmla="*/ 3466387 w 4575175"/>
              <a:gd name="connsiteY42" fmla="*/ 4663437 h 5148263"/>
              <a:gd name="connsiteX43" fmla="*/ 3476963 w 4575175"/>
              <a:gd name="connsiteY43" fmla="*/ 4670633 h 5148263"/>
              <a:gd name="connsiteX44" fmla="*/ 3489303 w 4575175"/>
              <a:gd name="connsiteY44" fmla="*/ 4676030 h 5148263"/>
              <a:gd name="connsiteX45" fmla="*/ 3480489 w 4575175"/>
              <a:gd name="connsiteY45" fmla="*/ 4685025 h 5148263"/>
              <a:gd name="connsiteX46" fmla="*/ 3473438 w 4575175"/>
              <a:gd name="connsiteY46" fmla="*/ 4697618 h 5148263"/>
              <a:gd name="connsiteX47" fmla="*/ 3466387 w 4575175"/>
              <a:gd name="connsiteY47" fmla="*/ 4708412 h 5148263"/>
              <a:gd name="connsiteX48" fmla="*/ 3461098 w 4575175"/>
              <a:gd name="connsiteY48" fmla="*/ 4721005 h 5148263"/>
              <a:gd name="connsiteX49" fmla="*/ 3157900 w 4575175"/>
              <a:gd name="connsiteY49" fmla="*/ 4804657 h 5148263"/>
              <a:gd name="connsiteX50" fmla="*/ 2812395 w 4575175"/>
              <a:gd name="connsiteY50" fmla="*/ 4901803 h 5148263"/>
              <a:gd name="connsiteX51" fmla="*/ 2421058 w 4575175"/>
              <a:gd name="connsiteY51" fmla="*/ 5016937 h 5148263"/>
              <a:gd name="connsiteX52" fmla="*/ 1982126 w 4575175"/>
              <a:gd name="connsiteY52" fmla="*/ 5148263 h 5148263"/>
              <a:gd name="connsiteX53" fmla="*/ 0 w 4575175"/>
              <a:gd name="connsiteY53"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575175" h="5148263">
                <a:moveTo>
                  <a:pt x="0" y="0"/>
                </a:moveTo>
                <a:lnTo>
                  <a:pt x="4575175" y="0"/>
                </a:lnTo>
                <a:lnTo>
                  <a:pt x="4575175" y="4460152"/>
                </a:lnTo>
                <a:lnTo>
                  <a:pt x="4536394" y="4467348"/>
                </a:lnTo>
                <a:lnTo>
                  <a:pt x="4483511" y="4476343"/>
                </a:lnTo>
                <a:lnTo>
                  <a:pt x="4405948" y="4490735"/>
                </a:lnTo>
                <a:lnTo>
                  <a:pt x="4303707" y="4512323"/>
                </a:lnTo>
                <a:lnTo>
                  <a:pt x="4175024" y="4541106"/>
                </a:lnTo>
                <a:lnTo>
                  <a:pt x="4016374" y="4578885"/>
                </a:lnTo>
                <a:lnTo>
                  <a:pt x="3825994" y="4625659"/>
                </a:lnTo>
                <a:lnTo>
                  <a:pt x="3820705" y="4611267"/>
                </a:lnTo>
                <a:lnTo>
                  <a:pt x="3813654" y="4596875"/>
                </a:lnTo>
                <a:lnTo>
                  <a:pt x="3806603" y="4586081"/>
                </a:lnTo>
                <a:lnTo>
                  <a:pt x="3797789" y="4577086"/>
                </a:lnTo>
                <a:lnTo>
                  <a:pt x="3774873" y="4584282"/>
                </a:lnTo>
                <a:lnTo>
                  <a:pt x="3764297" y="4589679"/>
                </a:lnTo>
                <a:lnTo>
                  <a:pt x="3755483" y="4595076"/>
                </a:lnTo>
                <a:lnTo>
                  <a:pt x="3748431" y="4602272"/>
                </a:lnTo>
                <a:lnTo>
                  <a:pt x="3741380" y="4609468"/>
                </a:lnTo>
                <a:lnTo>
                  <a:pt x="3736092" y="4618463"/>
                </a:lnTo>
                <a:lnTo>
                  <a:pt x="3732566" y="4627458"/>
                </a:lnTo>
                <a:lnTo>
                  <a:pt x="3714939" y="4609468"/>
                </a:lnTo>
                <a:lnTo>
                  <a:pt x="3695548" y="4593277"/>
                </a:lnTo>
                <a:lnTo>
                  <a:pt x="3672632" y="4580684"/>
                </a:lnTo>
                <a:lnTo>
                  <a:pt x="3660293" y="4575287"/>
                </a:lnTo>
                <a:lnTo>
                  <a:pt x="3647953" y="4571689"/>
                </a:lnTo>
                <a:lnTo>
                  <a:pt x="3630325" y="4568091"/>
                </a:lnTo>
                <a:lnTo>
                  <a:pt x="3614460" y="4564493"/>
                </a:lnTo>
                <a:lnTo>
                  <a:pt x="3598595" y="4562694"/>
                </a:lnTo>
                <a:lnTo>
                  <a:pt x="3582730" y="4562694"/>
                </a:lnTo>
                <a:lnTo>
                  <a:pt x="3566865" y="4564493"/>
                </a:lnTo>
                <a:lnTo>
                  <a:pt x="3552763" y="4566292"/>
                </a:lnTo>
                <a:lnTo>
                  <a:pt x="3538661" y="4569890"/>
                </a:lnTo>
                <a:lnTo>
                  <a:pt x="3524558" y="4573488"/>
                </a:lnTo>
                <a:lnTo>
                  <a:pt x="3510456" y="4578885"/>
                </a:lnTo>
                <a:lnTo>
                  <a:pt x="3498117" y="4584282"/>
                </a:lnTo>
                <a:lnTo>
                  <a:pt x="3475201" y="4598674"/>
                </a:lnTo>
                <a:lnTo>
                  <a:pt x="3455810" y="4616664"/>
                </a:lnTo>
                <a:lnTo>
                  <a:pt x="3438182" y="4636453"/>
                </a:lnTo>
                <a:lnTo>
                  <a:pt x="3441708" y="4641850"/>
                </a:lnTo>
                <a:lnTo>
                  <a:pt x="3450522" y="4650844"/>
                </a:lnTo>
                <a:lnTo>
                  <a:pt x="3457573" y="4658040"/>
                </a:lnTo>
                <a:lnTo>
                  <a:pt x="3466387" y="4663437"/>
                </a:lnTo>
                <a:lnTo>
                  <a:pt x="3476963" y="4670633"/>
                </a:lnTo>
                <a:lnTo>
                  <a:pt x="3489303" y="4676030"/>
                </a:lnTo>
                <a:lnTo>
                  <a:pt x="3480489" y="4685025"/>
                </a:lnTo>
                <a:lnTo>
                  <a:pt x="3473438" y="4697618"/>
                </a:lnTo>
                <a:lnTo>
                  <a:pt x="3466387" y="4708412"/>
                </a:lnTo>
                <a:lnTo>
                  <a:pt x="3461098" y="4721005"/>
                </a:lnTo>
                <a:lnTo>
                  <a:pt x="3157900" y="4804657"/>
                </a:lnTo>
                <a:lnTo>
                  <a:pt x="2812395" y="4901803"/>
                </a:lnTo>
                <a:lnTo>
                  <a:pt x="2421058" y="5016937"/>
                </a:lnTo>
                <a:lnTo>
                  <a:pt x="1982126" y="5148263"/>
                </a:lnTo>
                <a:lnTo>
                  <a:pt x="0" y="5148263"/>
                </a:lnTo>
                <a:close/>
              </a:path>
            </a:pathLst>
          </a:custGeom>
          <a:solidFill>
            <a:schemeClr val="bg1">
              <a:lumMod val="85000"/>
            </a:schemeClr>
          </a:solidFill>
          <a:ln>
            <a:noFill/>
          </a:ln>
          <a:effectLst/>
        </p:spPr>
        <p:txBody>
          <a:bodyPr wrap="square" tIns="360000">
            <a:noAutofit/>
          </a:bodyPr>
          <a:lstStyle>
            <a:lvl1pPr marL="0" indent="0" algn="ctr">
              <a:buFontTx/>
              <a:buNone/>
              <a:defRPr sz="1400">
                <a:solidFill>
                  <a:schemeClr val="bg1">
                    <a:lumMod val="50000"/>
                  </a:schemeClr>
                </a:solidFill>
              </a:defRPr>
            </a:lvl1pPr>
          </a:lstStyle>
          <a:p>
            <a:r>
              <a:rPr lang="en-US"/>
              <a:t>Click icon to add image</a:t>
            </a:r>
          </a:p>
        </p:txBody>
      </p:sp>
    </p:spTree>
    <p:extLst>
      <p:ext uri="{BB962C8B-B14F-4D97-AF65-F5344CB8AC3E}">
        <p14:creationId xmlns:p14="http://schemas.microsoft.com/office/powerpoint/2010/main" val="1426237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Photo slide option 3">
    <p:spTree>
      <p:nvGrpSpPr>
        <p:cNvPr id="1" name=""/>
        <p:cNvGrpSpPr/>
        <p:nvPr/>
      </p:nvGrpSpPr>
      <p:grpSpPr>
        <a:xfrm>
          <a:off x="0" y="0"/>
          <a:ext cx="0" cy="0"/>
          <a:chOff x="0" y="0"/>
          <a:chExt cx="0" cy="0"/>
        </a:xfrm>
      </p:grpSpPr>
      <p:sp>
        <p:nvSpPr>
          <p:cNvPr id="11" name="Picture Placeholder 11">
            <a:extLst>
              <a:ext uri="{FF2B5EF4-FFF2-40B4-BE49-F238E27FC236}">
                <a16:creationId xmlns:a16="http://schemas.microsoft.com/office/drawing/2014/main" id="{6F5B81DF-8442-4242-B8C6-F0D234663EE5}"/>
              </a:ext>
            </a:extLst>
          </p:cNvPr>
          <p:cNvSpPr>
            <a:spLocks noGrp="1" noChangeAspect="1"/>
          </p:cNvSpPr>
          <p:nvPr>
            <p:ph type="pic" sz="quarter" idx="10" hasCustomPrompt="1"/>
          </p:nvPr>
        </p:nvSpPr>
        <p:spPr bwMode="auto">
          <a:xfrm>
            <a:off x="0" y="0"/>
            <a:ext cx="12195107" cy="6858000"/>
          </a:xfrm>
          <a:custGeom>
            <a:avLst/>
            <a:gdLst>
              <a:gd name="connsiteX0" fmla="*/ 0 w 9144000"/>
              <a:gd name="connsiteY0" fmla="*/ 0 h 5148263"/>
              <a:gd name="connsiteX1" fmla="*/ 9144000 w 9144000"/>
              <a:gd name="connsiteY1" fmla="*/ 0 h 5148263"/>
              <a:gd name="connsiteX2" fmla="*/ 9144000 w 9144000"/>
              <a:gd name="connsiteY2" fmla="*/ 4460151 h 5148263"/>
              <a:gd name="connsiteX3" fmla="*/ 9105252 w 9144000"/>
              <a:gd name="connsiteY3" fmla="*/ 4467347 h 5148263"/>
              <a:gd name="connsiteX4" fmla="*/ 9052415 w 9144000"/>
              <a:gd name="connsiteY4" fmla="*/ 4476342 h 5148263"/>
              <a:gd name="connsiteX5" fmla="*/ 8974920 w 9144000"/>
              <a:gd name="connsiteY5" fmla="*/ 4490734 h 5148263"/>
              <a:gd name="connsiteX6" fmla="*/ 8872767 w 9144000"/>
              <a:gd name="connsiteY6" fmla="*/ 4512322 h 5148263"/>
              <a:gd name="connsiteX7" fmla="*/ 8744196 w 9144000"/>
              <a:gd name="connsiteY7" fmla="*/ 4541105 h 5148263"/>
              <a:gd name="connsiteX8" fmla="*/ 8585684 w 9144000"/>
              <a:gd name="connsiteY8" fmla="*/ 4578884 h 5148263"/>
              <a:gd name="connsiteX9" fmla="*/ 8395468 w 9144000"/>
              <a:gd name="connsiteY9" fmla="*/ 4625658 h 5148263"/>
              <a:gd name="connsiteX10" fmla="*/ 8390185 w 9144000"/>
              <a:gd name="connsiteY10" fmla="*/ 4611266 h 5148263"/>
              <a:gd name="connsiteX11" fmla="*/ 8383140 w 9144000"/>
              <a:gd name="connsiteY11" fmla="*/ 4596874 h 5148263"/>
              <a:gd name="connsiteX12" fmla="*/ 8376095 w 9144000"/>
              <a:gd name="connsiteY12" fmla="*/ 4586080 h 5148263"/>
              <a:gd name="connsiteX13" fmla="*/ 8367289 w 9144000"/>
              <a:gd name="connsiteY13" fmla="*/ 4577085 h 5148263"/>
              <a:gd name="connsiteX14" fmla="*/ 8344392 w 9144000"/>
              <a:gd name="connsiteY14" fmla="*/ 4584281 h 5148263"/>
              <a:gd name="connsiteX15" fmla="*/ 8333825 w 9144000"/>
              <a:gd name="connsiteY15" fmla="*/ 4589678 h 5148263"/>
              <a:gd name="connsiteX16" fmla="*/ 8325019 w 9144000"/>
              <a:gd name="connsiteY16" fmla="*/ 4595075 h 5148263"/>
              <a:gd name="connsiteX17" fmla="*/ 8317974 w 9144000"/>
              <a:gd name="connsiteY17" fmla="*/ 4602271 h 5148263"/>
              <a:gd name="connsiteX18" fmla="*/ 8310929 w 9144000"/>
              <a:gd name="connsiteY18" fmla="*/ 4609467 h 5148263"/>
              <a:gd name="connsiteX19" fmla="*/ 8305645 w 9144000"/>
              <a:gd name="connsiteY19" fmla="*/ 4618462 h 5148263"/>
              <a:gd name="connsiteX20" fmla="*/ 8302122 w 9144000"/>
              <a:gd name="connsiteY20" fmla="*/ 4627457 h 5148263"/>
              <a:gd name="connsiteX21" fmla="*/ 8284510 w 9144000"/>
              <a:gd name="connsiteY21" fmla="*/ 4609467 h 5148263"/>
              <a:gd name="connsiteX22" fmla="*/ 8265136 w 9144000"/>
              <a:gd name="connsiteY22" fmla="*/ 4593276 h 5148263"/>
              <a:gd name="connsiteX23" fmla="*/ 8242240 w 9144000"/>
              <a:gd name="connsiteY23" fmla="*/ 4580683 h 5148263"/>
              <a:gd name="connsiteX24" fmla="*/ 8229911 w 9144000"/>
              <a:gd name="connsiteY24" fmla="*/ 4575286 h 5148263"/>
              <a:gd name="connsiteX25" fmla="*/ 8217582 w 9144000"/>
              <a:gd name="connsiteY25" fmla="*/ 4571688 h 5148263"/>
              <a:gd name="connsiteX26" fmla="*/ 8199970 w 9144000"/>
              <a:gd name="connsiteY26" fmla="*/ 4568090 h 5148263"/>
              <a:gd name="connsiteX27" fmla="*/ 8184118 w 9144000"/>
              <a:gd name="connsiteY27" fmla="*/ 4564492 h 5148263"/>
              <a:gd name="connsiteX28" fmla="*/ 8168267 w 9144000"/>
              <a:gd name="connsiteY28" fmla="*/ 4562693 h 5148263"/>
              <a:gd name="connsiteX29" fmla="*/ 8152416 w 9144000"/>
              <a:gd name="connsiteY29" fmla="*/ 4562693 h 5148263"/>
              <a:gd name="connsiteX30" fmla="*/ 8136565 w 9144000"/>
              <a:gd name="connsiteY30" fmla="*/ 4564492 h 5148263"/>
              <a:gd name="connsiteX31" fmla="*/ 8122475 w 9144000"/>
              <a:gd name="connsiteY31" fmla="*/ 4566291 h 5148263"/>
              <a:gd name="connsiteX32" fmla="*/ 8108385 w 9144000"/>
              <a:gd name="connsiteY32" fmla="*/ 4569889 h 5148263"/>
              <a:gd name="connsiteX33" fmla="*/ 8094295 w 9144000"/>
              <a:gd name="connsiteY33" fmla="*/ 4573487 h 5148263"/>
              <a:gd name="connsiteX34" fmla="*/ 8080205 w 9144000"/>
              <a:gd name="connsiteY34" fmla="*/ 4578884 h 5148263"/>
              <a:gd name="connsiteX35" fmla="*/ 8067876 w 9144000"/>
              <a:gd name="connsiteY35" fmla="*/ 4584281 h 5148263"/>
              <a:gd name="connsiteX36" fmla="*/ 8044980 w 9144000"/>
              <a:gd name="connsiteY36" fmla="*/ 4598673 h 5148263"/>
              <a:gd name="connsiteX37" fmla="*/ 8025606 w 9144000"/>
              <a:gd name="connsiteY37" fmla="*/ 4616663 h 5148263"/>
              <a:gd name="connsiteX38" fmla="*/ 8007993 w 9144000"/>
              <a:gd name="connsiteY38" fmla="*/ 4636452 h 5148263"/>
              <a:gd name="connsiteX39" fmla="*/ 8011516 w 9144000"/>
              <a:gd name="connsiteY39" fmla="*/ 4641849 h 5148263"/>
              <a:gd name="connsiteX40" fmla="*/ 8020322 w 9144000"/>
              <a:gd name="connsiteY40" fmla="*/ 4650843 h 5148263"/>
              <a:gd name="connsiteX41" fmla="*/ 8027367 w 9144000"/>
              <a:gd name="connsiteY41" fmla="*/ 4658039 h 5148263"/>
              <a:gd name="connsiteX42" fmla="*/ 8036173 w 9144000"/>
              <a:gd name="connsiteY42" fmla="*/ 4663436 h 5148263"/>
              <a:gd name="connsiteX43" fmla="*/ 8046741 w 9144000"/>
              <a:gd name="connsiteY43" fmla="*/ 4670632 h 5148263"/>
              <a:gd name="connsiteX44" fmla="*/ 8059070 w 9144000"/>
              <a:gd name="connsiteY44" fmla="*/ 4676029 h 5148263"/>
              <a:gd name="connsiteX45" fmla="*/ 8050263 w 9144000"/>
              <a:gd name="connsiteY45" fmla="*/ 4685024 h 5148263"/>
              <a:gd name="connsiteX46" fmla="*/ 8043218 w 9144000"/>
              <a:gd name="connsiteY46" fmla="*/ 4697617 h 5148263"/>
              <a:gd name="connsiteX47" fmla="*/ 8036173 w 9144000"/>
              <a:gd name="connsiteY47" fmla="*/ 4708411 h 5148263"/>
              <a:gd name="connsiteX48" fmla="*/ 8030890 w 9144000"/>
              <a:gd name="connsiteY48" fmla="*/ 4721004 h 5148263"/>
              <a:gd name="connsiteX49" fmla="*/ 7727955 w 9144000"/>
              <a:gd name="connsiteY49" fmla="*/ 4804656 h 5148263"/>
              <a:gd name="connsiteX50" fmla="*/ 7382749 w 9144000"/>
              <a:gd name="connsiteY50" fmla="*/ 4901802 h 5148263"/>
              <a:gd name="connsiteX51" fmla="*/ 6991752 w 9144000"/>
              <a:gd name="connsiteY51" fmla="*/ 5016936 h 5148263"/>
              <a:gd name="connsiteX52" fmla="*/ 6553200 w 9144000"/>
              <a:gd name="connsiteY52" fmla="*/ 5148262 h 5148263"/>
              <a:gd name="connsiteX53" fmla="*/ 9144000 w 9144000"/>
              <a:gd name="connsiteY53" fmla="*/ 5148262 h 5148263"/>
              <a:gd name="connsiteX54" fmla="*/ 9144000 w 9144000"/>
              <a:gd name="connsiteY54" fmla="*/ 5148263 h 5148263"/>
              <a:gd name="connsiteX55" fmla="*/ 0 w 9144000"/>
              <a:gd name="connsiteY55"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144000" h="5148263">
                <a:moveTo>
                  <a:pt x="0" y="0"/>
                </a:moveTo>
                <a:lnTo>
                  <a:pt x="9144000" y="0"/>
                </a:lnTo>
                <a:lnTo>
                  <a:pt x="9144000" y="4460151"/>
                </a:lnTo>
                <a:lnTo>
                  <a:pt x="9105252" y="4467347"/>
                </a:lnTo>
                <a:lnTo>
                  <a:pt x="9052415" y="4476342"/>
                </a:lnTo>
                <a:lnTo>
                  <a:pt x="8974920" y="4490734"/>
                </a:lnTo>
                <a:lnTo>
                  <a:pt x="8872767" y="4512322"/>
                </a:lnTo>
                <a:lnTo>
                  <a:pt x="8744196" y="4541105"/>
                </a:lnTo>
                <a:lnTo>
                  <a:pt x="8585684" y="4578884"/>
                </a:lnTo>
                <a:lnTo>
                  <a:pt x="8395468" y="4625658"/>
                </a:lnTo>
                <a:lnTo>
                  <a:pt x="8390185" y="4611266"/>
                </a:lnTo>
                <a:lnTo>
                  <a:pt x="8383140" y="4596874"/>
                </a:lnTo>
                <a:lnTo>
                  <a:pt x="8376095" y="4586080"/>
                </a:lnTo>
                <a:lnTo>
                  <a:pt x="8367289" y="4577085"/>
                </a:lnTo>
                <a:lnTo>
                  <a:pt x="8344392" y="4584281"/>
                </a:lnTo>
                <a:lnTo>
                  <a:pt x="8333825" y="4589678"/>
                </a:lnTo>
                <a:lnTo>
                  <a:pt x="8325019" y="4595075"/>
                </a:lnTo>
                <a:lnTo>
                  <a:pt x="8317974" y="4602271"/>
                </a:lnTo>
                <a:lnTo>
                  <a:pt x="8310929" y="4609467"/>
                </a:lnTo>
                <a:lnTo>
                  <a:pt x="8305645" y="4618462"/>
                </a:lnTo>
                <a:lnTo>
                  <a:pt x="8302122" y="4627457"/>
                </a:lnTo>
                <a:lnTo>
                  <a:pt x="8284510" y="4609467"/>
                </a:lnTo>
                <a:lnTo>
                  <a:pt x="8265136" y="4593276"/>
                </a:lnTo>
                <a:lnTo>
                  <a:pt x="8242240" y="4580683"/>
                </a:lnTo>
                <a:lnTo>
                  <a:pt x="8229911" y="4575286"/>
                </a:lnTo>
                <a:lnTo>
                  <a:pt x="8217582" y="4571688"/>
                </a:lnTo>
                <a:lnTo>
                  <a:pt x="8199970" y="4568090"/>
                </a:lnTo>
                <a:lnTo>
                  <a:pt x="8184118" y="4564492"/>
                </a:lnTo>
                <a:lnTo>
                  <a:pt x="8168267" y="4562693"/>
                </a:lnTo>
                <a:lnTo>
                  <a:pt x="8152416" y="4562693"/>
                </a:lnTo>
                <a:lnTo>
                  <a:pt x="8136565" y="4564492"/>
                </a:lnTo>
                <a:lnTo>
                  <a:pt x="8122475" y="4566291"/>
                </a:lnTo>
                <a:lnTo>
                  <a:pt x="8108385" y="4569889"/>
                </a:lnTo>
                <a:lnTo>
                  <a:pt x="8094295" y="4573487"/>
                </a:lnTo>
                <a:lnTo>
                  <a:pt x="8080205" y="4578884"/>
                </a:lnTo>
                <a:lnTo>
                  <a:pt x="8067876" y="4584281"/>
                </a:lnTo>
                <a:lnTo>
                  <a:pt x="8044980" y="4598673"/>
                </a:lnTo>
                <a:lnTo>
                  <a:pt x="8025606" y="4616663"/>
                </a:lnTo>
                <a:lnTo>
                  <a:pt x="8007993" y="4636452"/>
                </a:lnTo>
                <a:lnTo>
                  <a:pt x="8011516" y="4641849"/>
                </a:lnTo>
                <a:lnTo>
                  <a:pt x="8020322" y="4650843"/>
                </a:lnTo>
                <a:lnTo>
                  <a:pt x="8027367" y="4658039"/>
                </a:lnTo>
                <a:lnTo>
                  <a:pt x="8036173" y="4663436"/>
                </a:lnTo>
                <a:lnTo>
                  <a:pt x="8046741" y="4670632"/>
                </a:lnTo>
                <a:lnTo>
                  <a:pt x="8059070" y="4676029"/>
                </a:lnTo>
                <a:lnTo>
                  <a:pt x="8050263" y="4685024"/>
                </a:lnTo>
                <a:lnTo>
                  <a:pt x="8043218" y="4697617"/>
                </a:lnTo>
                <a:lnTo>
                  <a:pt x="8036173" y="4708411"/>
                </a:lnTo>
                <a:lnTo>
                  <a:pt x="8030890" y="4721004"/>
                </a:lnTo>
                <a:lnTo>
                  <a:pt x="7727955" y="4804656"/>
                </a:lnTo>
                <a:lnTo>
                  <a:pt x="7382749" y="4901802"/>
                </a:lnTo>
                <a:lnTo>
                  <a:pt x="6991752" y="5016936"/>
                </a:lnTo>
                <a:lnTo>
                  <a:pt x="6553200" y="5148262"/>
                </a:lnTo>
                <a:lnTo>
                  <a:pt x="9144000" y="5148262"/>
                </a:lnTo>
                <a:lnTo>
                  <a:pt x="9144000" y="5148263"/>
                </a:lnTo>
                <a:lnTo>
                  <a:pt x="0" y="5148263"/>
                </a:lnTo>
                <a:close/>
              </a:path>
            </a:pathLst>
          </a:custGeom>
          <a:solidFill>
            <a:schemeClr val="bg1">
              <a:lumMod val="85000"/>
            </a:schemeClr>
          </a:solidFill>
          <a:ln>
            <a:noFill/>
          </a:ln>
          <a:effectLst/>
        </p:spPr>
        <p:txBody>
          <a:bodyPr vert="horz" wrap="square" lIns="0" tIns="144000" rIns="0" bIns="0" numCol="1" anchor="t" anchorCtr="0" compatLnSpc="1">
            <a:prstTxWarp prst="textNoShape">
              <a:avLst/>
            </a:prstTxWarp>
            <a:noAutofit/>
          </a:bodyPr>
          <a:lstStyle>
            <a:lvl1pPr marL="0" indent="0" algn="ctr">
              <a:buNone/>
              <a:defRPr lang="en-US" sz="1600" dirty="0">
                <a:solidFill>
                  <a:schemeClr val="bg1">
                    <a:lumMod val="50000"/>
                  </a:schemeClr>
                </a:solidFill>
              </a:defRPr>
            </a:lvl1pPr>
          </a:lstStyle>
          <a:p>
            <a:pPr marL="252000" lvl="0" indent="-252000" algn="ctr"/>
            <a:r>
              <a:rPr lang="en-US"/>
              <a:t>Click icon to add image</a:t>
            </a:r>
          </a:p>
        </p:txBody>
      </p:sp>
      <p:sp>
        <p:nvSpPr>
          <p:cNvPr id="2" name="Title 1">
            <a:extLst>
              <a:ext uri="{FF2B5EF4-FFF2-40B4-BE49-F238E27FC236}">
                <a16:creationId xmlns:a16="http://schemas.microsoft.com/office/drawing/2014/main" id="{047A6A30-C973-624B-981E-72C6F2C89ED1}"/>
              </a:ext>
            </a:extLst>
          </p:cNvPr>
          <p:cNvSpPr>
            <a:spLocks noGrp="1"/>
          </p:cNvSpPr>
          <p:nvPr>
            <p:ph type="title" hasCustomPrompt="1"/>
          </p:nvPr>
        </p:nvSpPr>
        <p:spPr>
          <a:xfrm>
            <a:off x="468000" y="468000"/>
            <a:ext cx="5004545" cy="443198"/>
          </a:xfrm>
        </p:spPr>
        <p:txBody>
          <a:bodyPr/>
          <a:lstStyle>
            <a:lvl1pPr>
              <a:defRPr>
                <a:solidFill>
                  <a:schemeClr val="bg1"/>
                </a:solidFill>
              </a:defRPr>
            </a:lvl1pPr>
          </a:lstStyle>
          <a:p>
            <a:r>
              <a:rPr lang="en-US"/>
              <a:t>Image slide option 3</a:t>
            </a:r>
          </a:p>
        </p:txBody>
      </p:sp>
      <p:sp>
        <p:nvSpPr>
          <p:cNvPr id="3" name="Content Placeholder 2">
            <a:extLst>
              <a:ext uri="{FF2B5EF4-FFF2-40B4-BE49-F238E27FC236}">
                <a16:creationId xmlns:a16="http://schemas.microsoft.com/office/drawing/2014/main" id="{ED20F73D-8F0A-C245-8C2E-E58A4DFF24BE}"/>
              </a:ext>
            </a:extLst>
          </p:cNvPr>
          <p:cNvSpPr>
            <a:spLocks noGrp="1"/>
          </p:cNvSpPr>
          <p:nvPr>
            <p:ph idx="1" hasCustomPrompt="1"/>
          </p:nvPr>
        </p:nvSpPr>
        <p:spPr>
          <a:xfrm>
            <a:off x="468000" y="1102199"/>
            <a:ext cx="5004546" cy="553998"/>
          </a:xfrm>
        </p:spPr>
        <p:txBody>
          <a:bodyPr/>
          <a:lstStyle>
            <a:lvl1pPr marL="285750" indent="-285750">
              <a:lnSpc>
                <a:spcPct val="100000"/>
              </a:lnSpc>
              <a:buFont typeface="Arial" panose="020B0604020202020204" pitchFamily="34" charset="0"/>
              <a:buChar char="•"/>
              <a:defRPr>
                <a:solidFill>
                  <a:schemeClr val="bg1"/>
                </a:solidFill>
              </a:defRPr>
            </a:lvl1pPr>
            <a:lvl2pPr marL="0" indent="0">
              <a:buNone/>
              <a:defRPr/>
            </a:lvl2pPr>
            <a:lvl3pPr marL="0" indent="0">
              <a:lnSpc>
                <a:spcPct val="100000"/>
              </a:lnSpc>
              <a:spcBef>
                <a:spcPts val="1000"/>
              </a:spcBef>
              <a:buFont typeface="Arial" panose="020B0604020202020204" pitchFamily="34" charset="0"/>
              <a:buNone/>
              <a:defRPr sz="2000">
                <a:solidFill>
                  <a:schemeClr val="bg1"/>
                </a:solidFill>
              </a:defRPr>
            </a:lvl3pPr>
          </a:lstStyle>
          <a:p>
            <a:pPr lvl="0"/>
            <a:r>
              <a:rPr lang="en-US"/>
              <a:t>Dark green gradient is used.</a:t>
            </a:r>
            <a:br>
              <a:rPr lang="en-US"/>
            </a:br>
            <a:r>
              <a:rPr lang="en-US"/>
              <a:t>For other gradients, see the final slides in this PPT.</a:t>
            </a:r>
          </a:p>
        </p:txBody>
      </p:sp>
      <p:sp>
        <p:nvSpPr>
          <p:cNvPr id="6" name="Slide Number Placeholder 5">
            <a:extLst>
              <a:ext uri="{FF2B5EF4-FFF2-40B4-BE49-F238E27FC236}">
                <a16:creationId xmlns:a16="http://schemas.microsoft.com/office/drawing/2014/main" id="{7C38A26E-A55A-DF4E-A7F6-B8DAAAAC14B5}"/>
              </a:ext>
            </a:extLst>
          </p:cNvPr>
          <p:cNvSpPr>
            <a:spLocks noGrp="1"/>
          </p:cNvSpPr>
          <p:nvPr>
            <p:ph type="sldNum" sz="quarter" idx="12"/>
          </p:nvPr>
        </p:nvSpPr>
        <p:spPr>
          <a:xfrm>
            <a:off x="468000" y="6228000"/>
            <a:ext cx="2743200" cy="184666"/>
          </a:xfrm>
          <a:prstGeom prst="rect">
            <a:avLst/>
          </a:prstGeom>
        </p:spPr>
        <p:txBody>
          <a:bodyPr>
            <a:spAutoFit/>
          </a:bodyPr>
          <a:lstStyle>
            <a:lvl1pPr>
              <a:defRPr>
                <a:solidFill>
                  <a:schemeClr val="bg1"/>
                </a:solidFill>
              </a:defRPr>
            </a:lvl1pPr>
          </a:lstStyle>
          <a:p>
            <a:fld id="{E118D48E-C7CB-6244-969D-7BAEA9B6226C}" type="slidenum">
              <a:rPr lang="en-US" smtClean="0"/>
              <a:pPr/>
              <a:t>‹#›</a:t>
            </a:fld>
            <a:endParaRPr lang="en-US"/>
          </a:p>
        </p:txBody>
      </p:sp>
    </p:spTree>
    <p:extLst>
      <p:ext uri="{BB962C8B-B14F-4D97-AF65-F5344CB8AC3E}">
        <p14:creationId xmlns:p14="http://schemas.microsoft.com/office/powerpoint/2010/main" val="229987926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ue Final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E831D1-F71B-DE42-857A-CE748780CD52}"/>
              </a:ext>
            </a:extLst>
          </p:cNvPr>
          <p:cNvPicPr>
            <a:picLocks noChangeAspect="1"/>
          </p:cNvPicPr>
          <p:nvPr userDrawn="1"/>
        </p:nvPicPr>
        <p:blipFill>
          <a:blip r:embed="rId2"/>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24DB74DE-8EFE-384A-9E08-624547D174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89922" y="3190484"/>
            <a:ext cx="5612156" cy="477033"/>
          </a:xfrm>
          <a:prstGeom prst="rect">
            <a:avLst/>
          </a:prstGeom>
        </p:spPr>
      </p:pic>
      <p:pic>
        <p:nvPicPr>
          <p:cNvPr id="8" name="Afbeelding 9">
            <a:extLst>
              <a:ext uri="{FF2B5EF4-FFF2-40B4-BE49-F238E27FC236}">
                <a16:creationId xmlns:a16="http://schemas.microsoft.com/office/drawing/2014/main" id="{C50C46FB-E77D-6443-8B16-CEAF95E9C4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2925" y="5793193"/>
            <a:ext cx="3887784" cy="1083790"/>
          </a:xfrm>
          <a:prstGeom prst="rect">
            <a:avLst/>
          </a:prstGeom>
        </p:spPr>
      </p:pic>
    </p:spTree>
    <p:extLst>
      <p:ext uri="{BB962C8B-B14F-4D97-AF65-F5344CB8AC3E}">
        <p14:creationId xmlns:p14="http://schemas.microsoft.com/office/powerpoint/2010/main" val="2872421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Blue / 1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1EDE2A-B38E-4EBB-B9EB-BCCBFDB222B4}"/>
              </a:ext>
            </a:extLst>
          </p:cNvPr>
          <p:cNvGraphicFramePr>
            <a:graphicFrameLocks noChangeAspect="1"/>
          </p:cNvGraphicFramePr>
          <p:nvPr userDrawn="1">
            <p:custDataLst>
              <p:tags r:id="rId2"/>
            </p:custDataLst>
            <p:extLst>
              <p:ext uri="{D42A27DB-BD31-4B8C-83A1-F6EECF244321}">
                <p14:modId xmlns:p14="http://schemas.microsoft.com/office/powerpoint/2010/main" val="40334535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516"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731EDE2A-B38E-4EBB-B9EB-BCCBFDB222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D1EB118-C843-4ECB-9633-D84548FC29B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0" name="Text Placeholder 9">
            <a:extLst>
              <a:ext uri="{FF2B5EF4-FFF2-40B4-BE49-F238E27FC236}">
                <a16:creationId xmlns:a16="http://schemas.microsoft.com/office/drawing/2014/main" id="{786F02DC-70AF-4281-AFBA-BCAB285C40D6}"/>
              </a:ext>
            </a:extLst>
          </p:cNvPr>
          <p:cNvSpPr>
            <a:spLocks noGrp="1"/>
          </p:cNvSpPr>
          <p:nvPr>
            <p:ph type="body" sz="quarter" idx="14"/>
          </p:nvPr>
        </p:nvSpPr>
        <p:spPr>
          <a:xfrm>
            <a:off x="468313" y="1800225"/>
            <a:ext cx="11258863"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itle 2">
            <a:extLst>
              <a:ext uri="{FF2B5EF4-FFF2-40B4-BE49-F238E27FC236}">
                <a16:creationId xmlns:a16="http://schemas.microsoft.com/office/drawing/2014/main" id="{52F7AC56-F0FB-4742-98ED-2C89A977A9C7}"/>
              </a:ext>
            </a:extLst>
          </p:cNvPr>
          <p:cNvSpPr>
            <a:spLocks noGrp="1"/>
          </p:cNvSpPr>
          <p:nvPr>
            <p:ph type="title" hasCustomPrompt="1"/>
          </p:nvPr>
        </p:nvSpPr>
        <p:spPr/>
        <p:txBody>
          <a:bodyPr/>
          <a:lstStyle>
            <a:lvl1pPr>
              <a:defRPr/>
            </a:lvl1pPr>
          </a:lstStyle>
          <a:p>
            <a:r>
              <a:rPr lang="en-US" noProof="0"/>
              <a:t>Header</a:t>
            </a:r>
          </a:p>
        </p:txBody>
      </p:sp>
      <p:sp>
        <p:nvSpPr>
          <p:cNvPr id="7" name="Slide Number Placeholder 5">
            <a:extLst>
              <a:ext uri="{FF2B5EF4-FFF2-40B4-BE49-F238E27FC236}">
                <a16:creationId xmlns:a16="http://schemas.microsoft.com/office/drawing/2014/main" id="{DA14C9DD-C4AE-4F0C-B9F0-FCA15CD80134}"/>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8" name="Footer Placeholder 4">
            <a:extLst>
              <a:ext uri="{FF2B5EF4-FFF2-40B4-BE49-F238E27FC236}">
                <a16:creationId xmlns:a16="http://schemas.microsoft.com/office/drawing/2014/main" id="{A282DA73-2EBE-4BD4-865B-DE0EBC9453BC}"/>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394747189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Green single-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A6A30-C973-624B-981E-72C6F2C89ED1}"/>
              </a:ext>
            </a:extLst>
          </p:cNvPr>
          <p:cNvSpPr>
            <a:spLocks noGrp="1"/>
          </p:cNvSpPr>
          <p:nvPr>
            <p:ph type="title" hasCustomPrompt="1"/>
          </p:nvPr>
        </p:nvSpPr>
        <p:spPr/>
        <p:txBody>
          <a:bodyPr/>
          <a:lstStyle>
            <a:lvl1pPr>
              <a:defRPr>
                <a:solidFill>
                  <a:schemeClr val="tx2"/>
                </a:solidFill>
              </a:defRPr>
            </a:lvl1pPr>
          </a:lstStyle>
          <a:p>
            <a:r>
              <a:rPr lang="en-US"/>
              <a:t>Header (Trebuchet Bold 32 </a:t>
            </a:r>
            <a:r>
              <a:rPr lang="en-US" err="1"/>
              <a:t>pt</a:t>
            </a:r>
            <a:r>
              <a:rPr lang="en-US"/>
              <a:t>)</a:t>
            </a:r>
          </a:p>
        </p:txBody>
      </p:sp>
      <p:sp>
        <p:nvSpPr>
          <p:cNvPr id="3" name="Content Placeholder 2">
            <a:extLst>
              <a:ext uri="{FF2B5EF4-FFF2-40B4-BE49-F238E27FC236}">
                <a16:creationId xmlns:a16="http://schemas.microsoft.com/office/drawing/2014/main" id="{ED20F73D-8F0A-C245-8C2E-E58A4DFF24BE}"/>
              </a:ext>
            </a:extLst>
          </p:cNvPr>
          <p:cNvSpPr>
            <a:spLocks noGrp="1"/>
          </p:cNvSpPr>
          <p:nvPr>
            <p:ph idx="1" hasCustomPrompt="1"/>
          </p:nvPr>
        </p:nvSpPr>
        <p:spPr>
          <a:xfrm>
            <a:off x="467999" y="1800000"/>
            <a:ext cx="11139093" cy="1805623"/>
          </a:xfrm>
        </p:spPr>
        <p:txBody>
          <a:bodyPr/>
          <a:lstStyle>
            <a:lvl1pPr>
              <a:lnSpc>
                <a:spcPct val="100000"/>
              </a:lnSpc>
              <a:defRPr/>
            </a:lvl1pPr>
            <a:lvl2pPr marL="0" indent="0">
              <a:buNone/>
              <a:defRPr/>
            </a:lvl2pPr>
            <a:lvl3pPr marL="0" indent="0">
              <a:lnSpc>
                <a:spcPct val="100000"/>
              </a:lnSpc>
              <a:spcBef>
                <a:spcPts val="1000"/>
              </a:spcBef>
              <a:buFont typeface="Arial" panose="020B0604020202020204" pitchFamily="34" charset="0"/>
              <a:buNone/>
              <a:defRPr sz="2000">
                <a:solidFill>
                  <a:schemeClr val="tx2"/>
                </a:solidFill>
              </a:defRPr>
            </a:lvl3pPr>
          </a:lstStyle>
          <a:p>
            <a:pPr lvl="0"/>
            <a:r>
              <a:rPr lang="en-US" err="1"/>
              <a:t>Donec</a:t>
            </a:r>
            <a:r>
              <a:rPr lang="en-US"/>
              <a:t> </a:t>
            </a:r>
            <a:r>
              <a:rPr lang="en-US" err="1"/>
              <a:t>elit</a:t>
            </a:r>
            <a:r>
              <a:rPr lang="en-US"/>
              <a:t> </a:t>
            </a:r>
            <a:r>
              <a:rPr lang="en-US" err="1"/>
              <a:t>eros</a:t>
            </a:r>
            <a:r>
              <a:rPr lang="en-US"/>
              <a:t>, convallis </a:t>
            </a:r>
            <a:r>
              <a:rPr lang="en-US" err="1"/>
              <a:t>ut</a:t>
            </a:r>
            <a:r>
              <a:rPr lang="en-US"/>
              <a:t>, </a:t>
            </a:r>
            <a:r>
              <a:rPr lang="en-US" err="1"/>
              <a:t>euismod</a:t>
            </a:r>
            <a:r>
              <a:rPr lang="en-US"/>
              <a:t> </a:t>
            </a:r>
            <a:r>
              <a:rPr lang="en-US" err="1"/>
              <a:t>eget</a:t>
            </a:r>
            <a:r>
              <a:rPr lang="en-US"/>
              <a:t>, </a:t>
            </a:r>
            <a:r>
              <a:rPr lang="en-US" err="1"/>
              <a:t>aliquet</a:t>
            </a:r>
            <a:r>
              <a:rPr lang="en-US"/>
              <a:t> </a:t>
            </a:r>
            <a:r>
              <a:rPr lang="en-US" err="1"/>
              <a:t>eu</a:t>
            </a:r>
            <a:r>
              <a:rPr lang="en-US"/>
              <a:t>, lorem</a:t>
            </a:r>
          </a:p>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err="1"/>
              <a:t>Amet</a:t>
            </a:r>
            <a:r>
              <a:rPr lang="en-US"/>
              <a:t> </a:t>
            </a:r>
            <a:r>
              <a:rPr lang="en-US" err="1"/>
              <a:t>consectetuer</a:t>
            </a:r>
            <a:r>
              <a:rPr lang="en-US"/>
              <a:t> </a:t>
            </a:r>
            <a:r>
              <a:rPr lang="en-US" err="1"/>
              <a:t>adipiscing</a:t>
            </a:r>
            <a:r>
              <a:rPr lang="en-US"/>
              <a:t> </a:t>
            </a:r>
            <a:r>
              <a:rPr lang="en-US" err="1"/>
              <a:t>elit</a:t>
            </a:r>
            <a:endParaRPr lang="en-US"/>
          </a:p>
          <a:p>
            <a:pPr lvl="2"/>
            <a:r>
              <a:rPr lang="en-US" err="1"/>
              <a:t>Suspendisse</a:t>
            </a:r>
            <a:r>
              <a:rPr lang="en-US"/>
              <a:t> ante est. Nam dolor. </a:t>
            </a:r>
            <a:r>
              <a:rPr lang="en-US" err="1"/>
              <a:t>Aliquam</a:t>
            </a:r>
            <a:r>
              <a:rPr lang="en-US"/>
              <a:t> fermentum. </a:t>
            </a:r>
            <a:br>
              <a:rPr lang="en-US"/>
            </a:br>
            <a:r>
              <a:rPr lang="en-US" err="1"/>
              <a:t>Nullam</a:t>
            </a:r>
            <a:r>
              <a:rPr lang="en-US"/>
              <a:t> convallis </a:t>
            </a:r>
            <a:r>
              <a:rPr lang="en-US" err="1"/>
              <a:t>urna</a:t>
            </a:r>
            <a:r>
              <a:rPr lang="en-US"/>
              <a:t> </a:t>
            </a:r>
            <a:r>
              <a:rPr lang="en-US" err="1"/>
              <a:t>nec</a:t>
            </a:r>
            <a:r>
              <a:rPr lang="en-US"/>
              <a:t> </a:t>
            </a:r>
            <a:r>
              <a:rPr lang="en-US" err="1"/>
              <a:t>nunc</a:t>
            </a:r>
            <a:r>
              <a:rPr lang="en-US"/>
              <a:t> </a:t>
            </a:r>
            <a:r>
              <a:rPr lang="en-US" err="1"/>
              <a:t>tincidunt</a:t>
            </a:r>
            <a:r>
              <a:rPr lang="en-US"/>
              <a:t> </a:t>
            </a:r>
            <a:r>
              <a:rPr lang="en-US" err="1"/>
              <a:t>tristique</a:t>
            </a:r>
            <a:r>
              <a:rPr lang="en-US"/>
              <a:t>.</a:t>
            </a:r>
          </a:p>
        </p:txBody>
      </p:sp>
      <p:sp>
        <p:nvSpPr>
          <p:cNvPr id="6" name="Slide Number Placeholder 5">
            <a:extLst>
              <a:ext uri="{FF2B5EF4-FFF2-40B4-BE49-F238E27FC236}">
                <a16:creationId xmlns:a16="http://schemas.microsoft.com/office/drawing/2014/main" id="{7C38A26E-A55A-DF4E-A7F6-B8DAAAAC14B5}"/>
              </a:ext>
            </a:extLst>
          </p:cNvPr>
          <p:cNvSpPr>
            <a:spLocks noGrp="1"/>
          </p:cNvSpPr>
          <p:nvPr>
            <p:ph type="sldNum" sz="quarter" idx="12"/>
          </p:nvPr>
        </p:nvSpPr>
        <p:spPr>
          <a:xfrm>
            <a:off x="468000" y="6228000"/>
            <a:ext cx="2743200" cy="184666"/>
          </a:xfrm>
          <a:prstGeom prst="rect">
            <a:avLst/>
          </a:prstGeom>
        </p:spPr>
        <p:txBody>
          <a:bodyPr>
            <a:spAutoFit/>
          </a:bodyPr>
          <a:lstStyle/>
          <a:p>
            <a:fld id="{E118D48E-C7CB-6244-969D-7BAEA9B6226C}" type="slidenum">
              <a:rPr lang="en-US" smtClean="0"/>
              <a:t>‹#›</a:t>
            </a:fld>
            <a:endParaRPr lang="en-US"/>
          </a:p>
        </p:txBody>
      </p:sp>
      <p:sp>
        <p:nvSpPr>
          <p:cNvPr id="8" name="Text Placeholder 7">
            <a:extLst>
              <a:ext uri="{FF2B5EF4-FFF2-40B4-BE49-F238E27FC236}">
                <a16:creationId xmlns:a16="http://schemas.microsoft.com/office/drawing/2014/main" id="{71996CA8-D140-9F48-A337-12091286CE29}"/>
              </a:ext>
            </a:extLst>
          </p:cNvPr>
          <p:cNvSpPr>
            <a:spLocks noGrp="1"/>
          </p:cNvSpPr>
          <p:nvPr>
            <p:ph type="body" sz="quarter" idx="13" hasCustomPrompt="1"/>
          </p:nvPr>
        </p:nvSpPr>
        <p:spPr>
          <a:xfrm>
            <a:off x="468000" y="1080000"/>
            <a:ext cx="11139094" cy="369332"/>
          </a:xfrm>
        </p:spPr>
        <p:txBody>
          <a:bodyPr/>
          <a:lstStyle>
            <a:lvl1pPr marL="0" indent="0">
              <a:spcAft>
                <a:spcPts val="0"/>
              </a:spcAft>
              <a:buNone/>
              <a:defRPr sz="2400" b="1" i="0">
                <a:solidFill>
                  <a:schemeClr val="tx2"/>
                </a:solidFill>
                <a:latin typeface="Trebuchet MS" panose="020B0703020202090204" pitchFamily="34" charset="0"/>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a:t>Sub header (Trebuchet Bold 24 </a:t>
            </a:r>
            <a:r>
              <a:rPr lang="en-US" err="1"/>
              <a:t>pt</a:t>
            </a:r>
            <a:r>
              <a:rPr lang="en-US"/>
              <a:t>)</a:t>
            </a:r>
          </a:p>
        </p:txBody>
      </p:sp>
    </p:spTree>
    <p:extLst>
      <p:ext uri="{BB962C8B-B14F-4D97-AF65-F5344CB8AC3E}">
        <p14:creationId xmlns:p14="http://schemas.microsoft.com/office/powerpoint/2010/main" val="3683906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itle I">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61FE3D0-05F6-46C1-A5EA-B2DE3515BA6E}"/>
              </a:ext>
            </a:extLst>
          </p:cNvPr>
          <p:cNvGraphicFramePr>
            <a:graphicFrameLocks noChangeAspect="1"/>
          </p:cNvGraphicFramePr>
          <p:nvPr userDrawn="1">
            <p:custDataLst>
              <p:tags r:id="rId2"/>
            </p:custDataLst>
            <p:extLst>
              <p:ext uri="{D42A27DB-BD31-4B8C-83A1-F6EECF244321}">
                <p14:modId xmlns:p14="http://schemas.microsoft.com/office/powerpoint/2010/main" val="4798076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564" name="think-cell Slide" r:id="rId5" imgW="345" imgH="355" progId="TCLayout.ActiveDocument.1">
                  <p:embed/>
                </p:oleObj>
              </mc:Choice>
              <mc:Fallback>
                <p:oleObj name="think-cell Slide" r:id="rId5" imgW="345" imgH="355" progId="TCLayout.ActiveDocument.1">
                  <p:embed/>
                  <p:pic>
                    <p:nvPicPr>
                      <p:cNvPr id="6" name="Object 5" hidden="1">
                        <a:extLst>
                          <a:ext uri="{FF2B5EF4-FFF2-40B4-BE49-F238E27FC236}">
                            <a16:creationId xmlns:a16="http://schemas.microsoft.com/office/drawing/2014/main" id="{261FE3D0-05F6-46C1-A5EA-B2DE3515BA6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A48407E-796A-40CA-AB97-FD69035658D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a:latin typeface="Fira Sans Medium" panose="020B0603050000020004" pitchFamily="34" charset="0"/>
              <a:ea typeface="+mj-ea"/>
              <a:cs typeface="+mj-cs"/>
              <a:sym typeface="Fira Sans Medium" panose="020B0603050000020004" pitchFamily="34" charset="0"/>
            </a:endParaRPr>
          </a:p>
        </p:txBody>
      </p:sp>
      <p:sp>
        <p:nvSpPr>
          <p:cNvPr id="8" name="Picture Placeholder 7">
            <a:extLst>
              <a:ext uri="{FF2B5EF4-FFF2-40B4-BE49-F238E27FC236}">
                <a16:creationId xmlns:a16="http://schemas.microsoft.com/office/drawing/2014/main" id="{37C9C340-AD27-5841-BF8F-0CE7DDB2F1B5}"/>
              </a:ext>
            </a:extLst>
          </p:cNvPr>
          <p:cNvSpPr>
            <a:spLocks noGrp="1"/>
          </p:cNvSpPr>
          <p:nvPr>
            <p:ph type="pic" sz="quarter" idx="10" hasCustomPrompt="1"/>
          </p:nvPr>
        </p:nvSpPr>
        <p:spPr>
          <a:xfrm>
            <a:off x="-4800" y="-1990"/>
            <a:ext cx="12196800" cy="685999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12192000 w 12192000"/>
              <a:gd name="connsiteY2" fmla="*/ 4758033 h 6858000"/>
              <a:gd name="connsiteX3" fmla="*/ 0 w 12192000"/>
              <a:gd name="connsiteY3" fmla="*/ 6858000 h 6858000"/>
              <a:gd name="connsiteX4" fmla="*/ 0 w 12192000"/>
              <a:gd name="connsiteY4"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0 w 12195175"/>
              <a:gd name="connsiteY3" fmla="*/ 6858000 h 6858000"/>
              <a:gd name="connsiteX4" fmla="*/ 0 w 12195175"/>
              <a:gd name="connsiteY4"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0 w 12195175"/>
              <a:gd name="connsiteY4" fmla="*/ 6858000 h 6858000"/>
              <a:gd name="connsiteX5" fmla="*/ 0 w 12195175"/>
              <a:gd name="connsiteY5"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0 w 12195175"/>
              <a:gd name="connsiteY4" fmla="*/ 6858000 h 6858000"/>
              <a:gd name="connsiteX5" fmla="*/ 0 w 12195175"/>
              <a:gd name="connsiteY5"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71075 w 12195175"/>
              <a:gd name="connsiteY4" fmla="*/ 52578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71075 w 12195175"/>
              <a:gd name="connsiteY4" fmla="*/ 52578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10023475 w 12195175"/>
              <a:gd name="connsiteY4" fmla="*/ 53213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0 w 12195175"/>
              <a:gd name="connsiteY7" fmla="*/ 6858000 h 6858000"/>
              <a:gd name="connsiteX8" fmla="*/ 0 w 12195175"/>
              <a:gd name="connsiteY8"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0 w 12195175"/>
              <a:gd name="connsiteY7" fmla="*/ 6858000 h 6858000"/>
              <a:gd name="connsiteX8" fmla="*/ 0 w 12195175"/>
              <a:gd name="connsiteY8"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0 w 12195175"/>
              <a:gd name="connsiteY8" fmla="*/ 6858000 h 6858000"/>
              <a:gd name="connsiteX9" fmla="*/ 0 w 12195175"/>
              <a:gd name="connsiteY9"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0 w 12195175"/>
              <a:gd name="connsiteY8" fmla="*/ 6858000 h 6858000"/>
              <a:gd name="connsiteX9" fmla="*/ 0 w 12195175"/>
              <a:gd name="connsiteY9"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0 w 12195175"/>
              <a:gd name="connsiteY8" fmla="*/ 6858000 h 6858000"/>
              <a:gd name="connsiteX9" fmla="*/ 0 w 12195175"/>
              <a:gd name="connsiteY9"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0 w 12195175"/>
              <a:gd name="connsiteY8" fmla="*/ 6858000 h 6858000"/>
              <a:gd name="connsiteX9" fmla="*/ 0 w 12195175"/>
              <a:gd name="connsiteY9"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9925 w 12195175"/>
              <a:gd name="connsiteY6" fmla="*/ 524510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0 w 12195175"/>
              <a:gd name="connsiteY10" fmla="*/ 6858000 h 6858000"/>
              <a:gd name="connsiteX11" fmla="*/ 0 w 12195175"/>
              <a:gd name="connsiteY11"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0 w 12195175"/>
              <a:gd name="connsiteY11" fmla="*/ 6858000 h 6858000"/>
              <a:gd name="connsiteX12" fmla="*/ 0 w 12195175"/>
              <a:gd name="connsiteY12"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0 w 12195175"/>
              <a:gd name="connsiteY11" fmla="*/ 6858000 h 6858000"/>
              <a:gd name="connsiteX12" fmla="*/ 0 w 12195175"/>
              <a:gd name="connsiteY12"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0 w 12195175"/>
              <a:gd name="connsiteY11" fmla="*/ 6858000 h 6858000"/>
              <a:gd name="connsiteX12" fmla="*/ 0 w 12195175"/>
              <a:gd name="connsiteY12"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0 w 12195175"/>
              <a:gd name="connsiteY11" fmla="*/ 6858000 h 6858000"/>
              <a:gd name="connsiteX12" fmla="*/ 0 w 12195175"/>
              <a:gd name="connsiteY12"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0 w 12195175"/>
              <a:gd name="connsiteY11" fmla="*/ 6858000 h 6858000"/>
              <a:gd name="connsiteX12" fmla="*/ 0 w 12195175"/>
              <a:gd name="connsiteY12"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6647422 w 12195175"/>
              <a:gd name="connsiteY11" fmla="*/ 6120030 h 6858000"/>
              <a:gd name="connsiteX12" fmla="*/ 0 w 12195175"/>
              <a:gd name="connsiteY12" fmla="*/ 6858000 h 6858000"/>
              <a:gd name="connsiteX13" fmla="*/ 0 w 12195175"/>
              <a:gd name="connsiteY13"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6647422 w 12195175"/>
              <a:gd name="connsiteY11" fmla="*/ 6120030 h 6858000"/>
              <a:gd name="connsiteX12" fmla="*/ 0 w 12195175"/>
              <a:gd name="connsiteY12" fmla="*/ 6858000 h 6858000"/>
              <a:gd name="connsiteX13" fmla="*/ 0 w 12195175"/>
              <a:gd name="connsiteY13"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6647422 w 12195175"/>
              <a:gd name="connsiteY11" fmla="*/ 6120030 h 6858000"/>
              <a:gd name="connsiteX12" fmla="*/ 0 w 12195175"/>
              <a:gd name="connsiteY12" fmla="*/ 6858000 h 6858000"/>
              <a:gd name="connsiteX13" fmla="*/ 0 w 12195175"/>
              <a:gd name="connsiteY13" fmla="*/ 0 h 6858000"/>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556750 w 12195175"/>
              <a:gd name="connsiteY6" fmla="*/ 5276850 h 6867485"/>
              <a:gd name="connsiteX7" fmla="*/ 9166225 w 12195175"/>
              <a:gd name="connsiteY7" fmla="*/ 5076825 h 6867485"/>
              <a:gd name="connsiteX8" fmla="*/ 8639175 w 12195175"/>
              <a:gd name="connsiteY8" fmla="*/ 5302250 h 6867485"/>
              <a:gd name="connsiteX9" fmla="*/ 8791575 w 12195175"/>
              <a:gd name="connsiteY9" fmla="*/ 5426075 h 6867485"/>
              <a:gd name="connsiteX10" fmla="*/ 8709025 w 12195175"/>
              <a:gd name="connsiteY10" fmla="*/ 5559425 h 6867485"/>
              <a:gd name="connsiteX11" fmla="*/ 6647422 w 12195175"/>
              <a:gd name="connsiteY11" fmla="*/ 6120030 h 6867485"/>
              <a:gd name="connsiteX12" fmla="*/ 4105315 w 12195175"/>
              <a:gd name="connsiteY12" fmla="*/ 6867485 h 6867485"/>
              <a:gd name="connsiteX13" fmla="*/ 0 w 12195175"/>
              <a:gd name="connsiteY13" fmla="*/ 6858000 h 6867485"/>
              <a:gd name="connsiteX14" fmla="*/ 0 w 12195175"/>
              <a:gd name="connsiteY14"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556750 w 12195175"/>
              <a:gd name="connsiteY6" fmla="*/ 5276850 h 6867485"/>
              <a:gd name="connsiteX7" fmla="*/ 9166225 w 12195175"/>
              <a:gd name="connsiteY7" fmla="*/ 5076825 h 6867485"/>
              <a:gd name="connsiteX8" fmla="*/ 8639175 w 12195175"/>
              <a:gd name="connsiteY8" fmla="*/ 5302250 h 6867485"/>
              <a:gd name="connsiteX9" fmla="*/ 8791575 w 12195175"/>
              <a:gd name="connsiteY9" fmla="*/ 5426075 h 6867485"/>
              <a:gd name="connsiteX10" fmla="*/ 8709025 w 12195175"/>
              <a:gd name="connsiteY10" fmla="*/ 5559425 h 6867485"/>
              <a:gd name="connsiteX11" fmla="*/ 6647422 w 12195175"/>
              <a:gd name="connsiteY11" fmla="*/ 6120030 h 6867485"/>
              <a:gd name="connsiteX12" fmla="*/ 4105315 w 12195175"/>
              <a:gd name="connsiteY12" fmla="*/ 6867485 h 6867485"/>
              <a:gd name="connsiteX13" fmla="*/ 0 w 12195175"/>
              <a:gd name="connsiteY13" fmla="*/ 6858000 h 6867485"/>
              <a:gd name="connsiteX14" fmla="*/ 0 w 12195175"/>
              <a:gd name="connsiteY14"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556750 w 12195175"/>
              <a:gd name="connsiteY6" fmla="*/ 5276850 h 6867485"/>
              <a:gd name="connsiteX7" fmla="*/ 9166225 w 12195175"/>
              <a:gd name="connsiteY7" fmla="*/ 5076825 h 6867485"/>
              <a:gd name="connsiteX8" fmla="*/ 8639175 w 12195175"/>
              <a:gd name="connsiteY8" fmla="*/ 5302250 h 6867485"/>
              <a:gd name="connsiteX9" fmla="*/ 8791575 w 12195175"/>
              <a:gd name="connsiteY9" fmla="*/ 5426075 h 6867485"/>
              <a:gd name="connsiteX10" fmla="*/ 8709025 w 12195175"/>
              <a:gd name="connsiteY10" fmla="*/ 5559425 h 6867485"/>
              <a:gd name="connsiteX11" fmla="*/ 6647422 w 12195175"/>
              <a:gd name="connsiteY11" fmla="*/ 6120030 h 6867485"/>
              <a:gd name="connsiteX12" fmla="*/ 4105315 w 12195175"/>
              <a:gd name="connsiteY12" fmla="*/ 6867485 h 6867485"/>
              <a:gd name="connsiteX13" fmla="*/ 0 w 12195175"/>
              <a:gd name="connsiteY13" fmla="*/ 6858000 h 6867485"/>
              <a:gd name="connsiteX14" fmla="*/ 0 w 12195175"/>
              <a:gd name="connsiteY14"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556750 w 12195175"/>
              <a:gd name="connsiteY6" fmla="*/ 5276850 h 6867485"/>
              <a:gd name="connsiteX7" fmla="*/ 9166225 w 12195175"/>
              <a:gd name="connsiteY7" fmla="*/ 5076825 h 6867485"/>
              <a:gd name="connsiteX8" fmla="*/ 8639175 w 12195175"/>
              <a:gd name="connsiteY8" fmla="*/ 5302250 h 6867485"/>
              <a:gd name="connsiteX9" fmla="*/ 8791575 w 12195175"/>
              <a:gd name="connsiteY9" fmla="*/ 5426075 h 6867485"/>
              <a:gd name="connsiteX10" fmla="*/ 8709025 w 12195175"/>
              <a:gd name="connsiteY10" fmla="*/ 5559425 h 6867485"/>
              <a:gd name="connsiteX11" fmla="*/ 6647422 w 12195175"/>
              <a:gd name="connsiteY11" fmla="*/ 6120030 h 6867485"/>
              <a:gd name="connsiteX12" fmla="*/ 4105315 w 12195175"/>
              <a:gd name="connsiteY12" fmla="*/ 6867485 h 6867485"/>
              <a:gd name="connsiteX13" fmla="*/ 0 w 12195175"/>
              <a:gd name="connsiteY13" fmla="*/ 6858000 h 6867485"/>
              <a:gd name="connsiteX14" fmla="*/ 0 w 12195175"/>
              <a:gd name="connsiteY14"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408277 w 12195175"/>
              <a:gd name="connsiteY6" fmla="*/ 4706327 h 6867485"/>
              <a:gd name="connsiteX7" fmla="*/ 9166225 w 12195175"/>
              <a:gd name="connsiteY7" fmla="*/ 5076825 h 6867485"/>
              <a:gd name="connsiteX8" fmla="*/ 8639175 w 12195175"/>
              <a:gd name="connsiteY8" fmla="*/ 5302250 h 6867485"/>
              <a:gd name="connsiteX9" fmla="*/ 8791575 w 12195175"/>
              <a:gd name="connsiteY9" fmla="*/ 5426075 h 6867485"/>
              <a:gd name="connsiteX10" fmla="*/ 8709025 w 12195175"/>
              <a:gd name="connsiteY10" fmla="*/ 5559425 h 6867485"/>
              <a:gd name="connsiteX11" fmla="*/ 6647422 w 12195175"/>
              <a:gd name="connsiteY11" fmla="*/ 6120030 h 6867485"/>
              <a:gd name="connsiteX12" fmla="*/ 4105315 w 12195175"/>
              <a:gd name="connsiteY12" fmla="*/ 6867485 h 6867485"/>
              <a:gd name="connsiteX13" fmla="*/ 0 w 12195175"/>
              <a:gd name="connsiteY13" fmla="*/ 6858000 h 6867485"/>
              <a:gd name="connsiteX14" fmla="*/ 0 w 12195175"/>
              <a:gd name="connsiteY14"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166225 w 12195175"/>
              <a:gd name="connsiteY6" fmla="*/ 5076825 h 6867485"/>
              <a:gd name="connsiteX7" fmla="*/ 8639175 w 12195175"/>
              <a:gd name="connsiteY7" fmla="*/ 5302250 h 6867485"/>
              <a:gd name="connsiteX8" fmla="*/ 8791575 w 12195175"/>
              <a:gd name="connsiteY8" fmla="*/ 5426075 h 6867485"/>
              <a:gd name="connsiteX9" fmla="*/ 8709025 w 12195175"/>
              <a:gd name="connsiteY9" fmla="*/ 5559425 h 6867485"/>
              <a:gd name="connsiteX10" fmla="*/ 6647422 w 12195175"/>
              <a:gd name="connsiteY10" fmla="*/ 6120030 h 6867485"/>
              <a:gd name="connsiteX11" fmla="*/ 4105315 w 12195175"/>
              <a:gd name="connsiteY11" fmla="*/ 6867485 h 6867485"/>
              <a:gd name="connsiteX12" fmla="*/ 0 w 12195175"/>
              <a:gd name="connsiteY12" fmla="*/ 6858000 h 6867485"/>
              <a:gd name="connsiteX13" fmla="*/ 0 w 12195175"/>
              <a:gd name="connsiteY13"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166225 w 12195175"/>
              <a:gd name="connsiteY5" fmla="*/ 5076825 h 6867485"/>
              <a:gd name="connsiteX6" fmla="*/ 8639175 w 12195175"/>
              <a:gd name="connsiteY6" fmla="*/ 5302250 h 6867485"/>
              <a:gd name="connsiteX7" fmla="*/ 8791575 w 12195175"/>
              <a:gd name="connsiteY7" fmla="*/ 5426075 h 6867485"/>
              <a:gd name="connsiteX8" fmla="*/ 8709025 w 12195175"/>
              <a:gd name="connsiteY8" fmla="*/ 5559425 h 6867485"/>
              <a:gd name="connsiteX9" fmla="*/ 6647422 w 12195175"/>
              <a:gd name="connsiteY9" fmla="*/ 612003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8639175 w 12195175"/>
              <a:gd name="connsiteY5" fmla="*/ 5302250 h 6867485"/>
              <a:gd name="connsiteX6" fmla="*/ 8791575 w 12195175"/>
              <a:gd name="connsiteY6" fmla="*/ 5426075 h 6867485"/>
              <a:gd name="connsiteX7" fmla="*/ 8709025 w 12195175"/>
              <a:gd name="connsiteY7" fmla="*/ 5559425 h 6867485"/>
              <a:gd name="connsiteX8" fmla="*/ 6647422 w 12195175"/>
              <a:gd name="connsiteY8" fmla="*/ 6120030 h 6867485"/>
              <a:gd name="connsiteX9" fmla="*/ 4105315 w 12195175"/>
              <a:gd name="connsiteY9" fmla="*/ 6867485 h 6867485"/>
              <a:gd name="connsiteX10" fmla="*/ 0 w 12195175"/>
              <a:gd name="connsiteY10" fmla="*/ 6858000 h 6867485"/>
              <a:gd name="connsiteX11" fmla="*/ 0 w 12195175"/>
              <a:gd name="connsiteY11"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8791575 w 12195175"/>
              <a:gd name="connsiteY5" fmla="*/ 5426075 h 6867485"/>
              <a:gd name="connsiteX6" fmla="*/ 8709025 w 12195175"/>
              <a:gd name="connsiteY6" fmla="*/ 5559425 h 6867485"/>
              <a:gd name="connsiteX7" fmla="*/ 6647422 w 12195175"/>
              <a:gd name="connsiteY7" fmla="*/ 612003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8709025 w 12195175"/>
              <a:gd name="connsiteY5" fmla="*/ 5559425 h 6867485"/>
              <a:gd name="connsiteX6" fmla="*/ 6647422 w 12195175"/>
              <a:gd name="connsiteY6" fmla="*/ 6120030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696293 w 12195175"/>
              <a:gd name="connsiteY3" fmla="*/ 4911436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48929 h 6867485"/>
              <a:gd name="connsiteX3" fmla="*/ 10696293 w 12195175"/>
              <a:gd name="connsiteY3" fmla="*/ 4911436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696293 w 12195175"/>
              <a:gd name="connsiteY3" fmla="*/ 4911436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735144 w 12195175"/>
              <a:gd name="connsiteY4" fmla="*/ 514898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702821 w 12195175"/>
              <a:gd name="connsiteY4" fmla="*/ 5232112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702821 w 12195175"/>
              <a:gd name="connsiteY4" fmla="*/ 5232112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702821 w 12195175"/>
              <a:gd name="connsiteY4" fmla="*/ 5232112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8730 w 12195175"/>
              <a:gd name="connsiteY3" fmla="*/ 4999470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02535 w 12195175"/>
              <a:gd name="connsiteY4" fmla="*/ 5338619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02535 w 12195175"/>
              <a:gd name="connsiteY4" fmla="*/ 5338619 h 6867485"/>
              <a:gd name="connsiteX5" fmla="*/ 9254575 w 12195175"/>
              <a:gd name="connsiteY5" fmla="*/ 5234955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02535 w 12195175"/>
              <a:gd name="connsiteY4" fmla="*/ 5338619 h 6867485"/>
              <a:gd name="connsiteX5" fmla="*/ 9254575 w 12195175"/>
              <a:gd name="connsiteY5" fmla="*/ 5234955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02535 w 12195175"/>
              <a:gd name="connsiteY4" fmla="*/ 5338619 h 6867485"/>
              <a:gd name="connsiteX5" fmla="*/ 9254575 w 12195175"/>
              <a:gd name="connsiteY5" fmla="*/ 5234955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5234 w 12195175"/>
              <a:gd name="connsiteY4" fmla="*/ 5338619 h 6867485"/>
              <a:gd name="connsiteX5" fmla="*/ 9254575 w 12195175"/>
              <a:gd name="connsiteY5" fmla="*/ 5234955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8919012 w 12195175"/>
              <a:gd name="connsiteY6" fmla="*/ 52927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87264 w 12195175"/>
              <a:gd name="connsiteY6" fmla="*/ 5346700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87264 w 12195175"/>
              <a:gd name="connsiteY6" fmla="*/ 5346700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87264 w 12195175"/>
              <a:gd name="connsiteY6" fmla="*/ 5346700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52344 w 12195175"/>
              <a:gd name="connsiteY6" fmla="*/ 52927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880917 w 12195175"/>
              <a:gd name="connsiteY7" fmla="*/ 542290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503142 w 12195175"/>
              <a:gd name="connsiteY7" fmla="*/ 506730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131716 w 12195175"/>
              <a:gd name="connsiteY8" fmla="*/ 5457825 h 6867485"/>
              <a:gd name="connsiteX9" fmla="*/ 4105315 w 12195175"/>
              <a:gd name="connsiteY9" fmla="*/ 6867485 h 6867485"/>
              <a:gd name="connsiteX10" fmla="*/ 0 w 12195175"/>
              <a:gd name="connsiteY10" fmla="*/ 6858000 h 6867485"/>
              <a:gd name="connsiteX11" fmla="*/ 0 w 12195175"/>
              <a:gd name="connsiteY11"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4105315 w 12195175"/>
              <a:gd name="connsiteY9" fmla="*/ 6867485 h 6867485"/>
              <a:gd name="connsiteX10" fmla="*/ 0 w 12195175"/>
              <a:gd name="connsiteY10" fmla="*/ 6858000 h 6867485"/>
              <a:gd name="connsiteX11" fmla="*/ 0 w 12195175"/>
              <a:gd name="connsiteY11"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4105315 w 12195175"/>
              <a:gd name="connsiteY9" fmla="*/ 6867485 h 6867485"/>
              <a:gd name="connsiteX10" fmla="*/ 0 w 12195175"/>
              <a:gd name="connsiteY10" fmla="*/ 6858000 h 6867485"/>
              <a:gd name="connsiteX11" fmla="*/ 0 w 12195175"/>
              <a:gd name="connsiteY11"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4105315 w 12195175"/>
              <a:gd name="connsiteY9" fmla="*/ 6867485 h 6867485"/>
              <a:gd name="connsiteX10" fmla="*/ 0 w 12195175"/>
              <a:gd name="connsiteY10" fmla="*/ 6858000 h 6867485"/>
              <a:gd name="connsiteX11" fmla="*/ 0 w 12195175"/>
              <a:gd name="connsiteY11"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322191 w 12195175"/>
              <a:gd name="connsiteY9" fmla="*/ 5534025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58000"/>
              <a:gd name="connsiteX1" fmla="*/ 12192000 w 12195175"/>
              <a:gd name="connsiteY1" fmla="*/ 0 h 6858000"/>
              <a:gd name="connsiteX2" fmla="*/ 12195175 w 12195175"/>
              <a:gd name="connsiteY2" fmla="*/ 4707811 h 6858000"/>
              <a:gd name="connsiteX3" fmla="*/ 10768730 w 12195175"/>
              <a:gd name="connsiteY3" fmla="*/ 4999470 h 6858000"/>
              <a:gd name="connsiteX4" fmla="*/ 9312059 w 12195175"/>
              <a:gd name="connsiteY4" fmla="*/ 5344969 h 6858000"/>
              <a:gd name="connsiteX5" fmla="*/ 9254575 w 12195175"/>
              <a:gd name="connsiteY5" fmla="*/ 5234955 h 6858000"/>
              <a:gd name="connsiteX6" fmla="*/ 9090439 w 12195175"/>
              <a:gd name="connsiteY6" fmla="*/ 5356225 h 6858000"/>
              <a:gd name="connsiteX7" fmla="*/ 8369810 w 12195175"/>
              <a:gd name="connsiteY7" fmla="*/ 5378450 h 6858000"/>
              <a:gd name="connsiteX8" fmla="*/ 8493618 w 12195175"/>
              <a:gd name="connsiteY8" fmla="*/ 5473700 h 6858000"/>
              <a:gd name="connsiteX9" fmla="*/ 8436476 w 12195175"/>
              <a:gd name="connsiteY9" fmla="*/ 5556250 h 6858000"/>
              <a:gd name="connsiteX10" fmla="*/ 3191037 w 12195175"/>
              <a:gd name="connsiteY10" fmla="*/ 6642632 h 6858000"/>
              <a:gd name="connsiteX11" fmla="*/ 0 w 12195175"/>
              <a:gd name="connsiteY11" fmla="*/ 6858000 h 6858000"/>
              <a:gd name="connsiteX12" fmla="*/ 0 w 12195175"/>
              <a:gd name="connsiteY12" fmla="*/ 0 h 6858000"/>
              <a:gd name="connsiteX0" fmla="*/ 0 w 12195175"/>
              <a:gd name="connsiteY0" fmla="*/ 0 h 6859990"/>
              <a:gd name="connsiteX1" fmla="*/ 12192000 w 12195175"/>
              <a:gd name="connsiteY1" fmla="*/ 0 h 6859990"/>
              <a:gd name="connsiteX2" fmla="*/ 12195175 w 12195175"/>
              <a:gd name="connsiteY2" fmla="*/ 4707811 h 6859990"/>
              <a:gd name="connsiteX3" fmla="*/ 10768730 w 12195175"/>
              <a:gd name="connsiteY3" fmla="*/ 4999470 h 6859990"/>
              <a:gd name="connsiteX4" fmla="*/ 9312059 w 12195175"/>
              <a:gd name="connsiteY4" fmla="*/ 5344969 h 6859990"/>
              <a:gd name="connsiteX5" fmla="*/ 9254575 w 12195175"/>
              <a:gd name="connsiteY5" fmla="*/ 5234955 h 6859990"/>
              <a:gd name="connsiteX6" fmla="*/ 9090439 w 12195175"/>
              <a:gd name="connsiteY6" fmla="*/ 5356225 h 6859990"/>
              <a:gd name="connsiteX7" fmla="*/ 8369810 w 12195175"/>
              <a:gd name="connsiteY7" fmla="*/ 5378450 h 6859990"/>
              <a:gd name="connsiteX8" fmla="*/ 8493618 w 12195175"/>
              <a:gd name="connsiteY8" fmla="*/ 5473700 h 6859990"/>
              <a:gd name="connsiteX9" fmla="*/ 8436476 w 12195175"/>
              <a:gd name="connsiteY9" fmla="*/ 5556250 h 6859990"/>
              <a:gd name="connsiteX10" fmla="*/ 3910469 w 12195175"/>
              <a:gd name="connsiteY10" fmla="*/ 6859990 h 6859990"/>
              <a:gd name="connsiteX11" fmla="*/ 0 w 12195175"/>
              <a:gd name="connsiteY11" fmla="*/ 6858000 h 6859990"/>
              <a:gd name="connsiteX12" fmla="*/ 0 w 12195175"/>
              <a:gd name="connsiteY12" fmla="*/ 0 h 6859990"/>
              <a:gd name="connsiteX0" fmla="*/ 0 w 12195175"/>
              <a:gd name="connsiteY0" fmla="*/ 0 h 6859990"/>
              <a:gd name="connsiteX1" fmla="*/ 12192000 w 12195175"/>
              <a:gd name="connsiteY1" fmla="*/ 0 h 6859990"/>
              <a:gd name="connsiteX2" fmla="*/ 12195175 w 12195175"/>
              <a:gd name="connsiteY2" fmla="*/ 4707811 h 6859990"/>
              <a:gd name="connsiteX3" fmla="*/ 10768730 w 12195175"/>
              <a:gd name="connsiteY3" fmla="*/ 4999470 h 6859990"/>
              <a:gd name="connsiteX4" fmla="*/ 9312059 w 12195175"/>
              <a:gd name="connsiteY4" fmla="*/ 5344969 h 6859990"/>
              <a:gd name="connsiteX5" fmla="*/ 9254575 w 12195175"/>
              <a:gd name="connsiteY5" fmla="*/ 5234955 h 6859990"/>
              <a:gd name="connsiteX6" fmla="*/ 9090439 w 12195175"/>
              <a:gd name="connsiteY6" fmla="*/ 5356225 h 6859990"/>
              <a:gd name="connsiteX7" fmla="*/ 8369810 w 12195175"/>
              <a:gd name="connsiteY7" fmla="*/ 5378450 h 6859990"/>
              <a:gd name="connsiteX8" fmla="*/ 8493618 w 12195175"/>
              <a:gd name="connsiteY8" fmla="*/ 5473700 h 6859990"/>
              <a:gd name="connsiteX9" fmla="*/ 8436476 w 12195175"/>
              <a:gd name="connsiteY9" fmla="*/ 5556250 h 6859990"/>
              <a:gd name="connsiteX10" fmla="*/ 3910469 w 12195175"/>
              <a:gd name="connsiteY10" fmla="*/ 6859990 h 6859990"/>
              <a:gd name="connsiteX11" fmla="*/ 0 w 12195175"/>
              <a:gd name="connsiteY11" fmla="*/ 6858000 h 6859990"/>
              <a:gd name="connsiteX12" fmla="*/ 0 w 12195175"/>
              <a:gd name="connsiteY12" fmla="*/ 0 h 6859990"/>
              <a:gd name="connsiteX0" fmla="*/ 0 w 12195175"/>
              <a:gd name="connsiteY0" fmla="*/ 0 h 6859990"/>
              <a:gd name="connsiteX1" fmla="*/ 12192000 w 12195175"/>
              <a:gd name="connsiteY1" fmla="*/ 0 h 6859990"/>
              <a:gd name="connsiteX2" fmla="*/ 12195175 w 12195175"/>
              <a:gd name="connsiteY2" fmla="*/ 4707811 h 6859990"/>
              <a:gd name="connsiteX3" fmla="*/ 10768730 w 12195175"/>
              <a:gd name="connsiteY3" fmla="*/ 4999470 h 6859990"/>
              <a:gd name="connsiteX4" fmla="*/ 9312059 w 12195175"/>
              <a:gd name="connsiteY4" fmla="*/ 5344969 h 6859990"/>
              <a:gd name="connsiteX5" fmla="*/ 9254575 w 12195175"/>
              <a:gd name="connsiteY5" fmla="*/ 5234955 h 6859990"/>
              <a:gd name="connsiteX6" fmla="*/ 9090439 w 12195175"/>
              <a:gd name="connsiteY6" fmla="*/ 5356225 h 6859990"/>
              <a:gd name="connsiteX7" fmla="*/ 8369810 w 12195175"/>
              <a:gd name="connsiteY7" fmla="*/ 5378450 h 6859990"/>
              <a:gd name="connsiteX8" fmla="*/ 8493618 w 12195175"/>
              <a:gd name="connsiteY8" fmla="*/ 5473700 h 6859990"/>
              <a:gd name="connsiteX9" fmla="*/ 8436476 w 12195175"/>
              <a:gd name="connsiteY9" fmla="*/ 5556250 h 6859990"/>
              <a:gd name="connsiteX10" fmla="*/ 3910469 w 12195175"/>
              <a:gd name="connsiteY10" fmla="*/ 6859990 h 6859990"/>
              <a:gd name="connsiteX11" fmla="*/ 0 w 12195175"/>
              <a:gd name="connsiteY11" fmla="*/ 6858000 h 6859990"/>
              <a:gd name="connsiteX12" fmla="*/ 0 w 12195175"/>
              <a:gd name="connsiteY12" fmla="*/ 0 h 68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5175" h="6859990">
                <a:moveTo>
                  <a:pt x="0" y="0"/>
                </a:moveTo>
                <a:lnTo>
                  <a:pt x="12192000" y="0"/>
                </a:lnTo>
                <a:cubicBezTo>
                  <a:pt x="12193058" y="1588128"/>
                  <a:pt x="12194117" y="3119683"/>
                  <a:pt x="12195175" y="4707811"/>
                </a:cubicBezTo>
                <a:cubicBezTo>
                  <a:pt x="11709400" y="4788675"/>
                  <a:pt x="11441520" y="4853951"/>
                  <a:pt x="10768730" y="4999470"/>
                </a:cubicBezTo>
                <a:lnTo>
                  <a:pt x="9312059" y="5344969"/>
                </a:lnTo>
                <a:cubicBezTo>
                  <a:pt x="9297337" y="5292270"/>
                  <a:pt x="9292097" y="5275532"/>
                  <a:pt x="9254575" y="5234955"/>
                </a:cubicBezTo>
                <a:cubicBezTo>
                  <a:pt x="9182717" y="5248473"/>
                  <a:pt x="9110561" y="5300037"/>
                  <a:pt x="9090439" y="5356225"/>
                </a:cubicBezTo>
                <a:cubicBezTo>
                  <a:pt x="9018639" y="5285949"/>
                  <a:pt x="8708605" y="5037673"/>
                  <a:pt x="8369810" y="5378450"/>
                </a:cubicBezTo>
                <a:cubicBezTo>
                  <a:pt x="8429069" y="5436658"/>
                  <a:pt x="8426595" y="5447778"/>
                  <a:pt x="8493618" y="5473700"/>
                </a:cubicBezTo>
                <a:cubicBezTo>
                  <a:pt x="8485682" y="5499629"/>
                  <a:pt x="8472628" y="5489053"/>
                  <a:pt x="8436476" y="5556250"/>
                </a:cubicBezTo>
                <a:cubicBezTo>
                  <a:pt x="7470174" y="5798073"/>
                  <a:pt x="5874545" y="6234593"/>
                  <a:pt x="3910469" y="6859990"/>
                </a:cubicBezTo>
                <a:lnTo>
                  <a:pt x="0" y="6858000"/>
                </a:lnTo>
                <a:lnTo>
                  <a:pt x="0" y="0"/>
                </a:lnTo>
                <a:close/>
              </a:path>
            </a:pathLst>
          </a:custGeom>
          <a:solidFill>
            <a:schemeClr val="bg1">
              <a:lumMod val="85000"/>
            </a:schemeClr>
          </a:solidFill>
        </p:spPr>
        <p:txBody>
          <a:bodyPr tIns="144000" rIns="0" anchor="t" anchorCtr="0">
            <a:noAutofit/>
          </a:bodyPr>
          <a:lstStyle>
            <a:lvl1pPr marL="0" indent="0" algn="ctr">
              <a:buNone/>
              <a:defRPr sz="1400">
                <a:solidFill>
                  <a:schemeClr val="bg1">
                    <a:lumMod val="50000"/>
                  </a:schemeClr>
                </a:solidFill>
              </a:defRPr>
            </a:lvl1pPr>
          </a:lstStyle>
          <a:p>
            <a:r>
              <a:rPr lang="en-US" noProof="0"/>
              <a:t>Click icon to add image</a:t>
            </a:r>
          </a:p>
        </p:txBody>
      </p:sp>
      <p:sp>
        <p:nvSpPr>
          <p:cNvPr id="9" name="Text Placeholder 11">
            <a:extLst>
              <a:ext uri="{FF2B5EF4-FFF2-40B4-BE49-F238E27FC236}">
                <a16:creationId xmlns:a16="http://schemas.microsoft.com/office/drawing/2014/main" id="{63EA9692-0ED5-484D-87E7-AB6028AFB4FE}"/>
              </a:ext>
            </a:extLst>
          </p:cNvPr>
          <p:cNvSpPr>
            <a:spLocks noGrp="1"/>
          </p:cNvSpPr>
          <p:nvPr>
            <p:ph type="body" sz="quarter" idx="12" hasCustomPrompt="1"/>
          </p:nvPr>
        </p:nvSpPr>
        <p:spPr bwMode="white">
          <a:xfrm>
            <a:off x="540000" y="3780000"/>
            <a:ext cx="9144000" cy="369332"/>
          </a:xfrm>
        </p:spPr>
        <p:txBody>
          <a:bodyPr anchor="b"/>
          <a:lstStyle>
            <a:lvl1pPr marL="0" indent="0">
              <a:spcAft>
                <a:spcPts val="0"/>
              </a:spcAft>
              <a:buNone/>
              <a:defRPr sz="2400">
                <a:solidFill>
                  <a:schemeClr val="bg1"/>
                </a:solidFill>
              </a:defRPr>
            </a:lvl1pPr>
            <a:lvl2pPr marL="0" indent="0">
              <a:spcAft>
                <a:spcPts val="0"/>
              </a:spcAft>
              <a:buNone/>
              <a:defRPr>
                <a:solidFill>
                  <a:schemeClr val="bg1"/>
                </a:solidFill>
              </a:defRPr>
            </a:lvl2pPr>
            <a:lvl3pPr marL="0" indent="0">
              <a:spcAft>
                <a:spcPts val="0"/>
              </a:spcAft>
              <a:buNone/>
              <a:defRPr>
                <a:solidFill>
                  <a:schemeClr val="bg1"/>
                </a:solidFill>
              </a:defRPr>
            </a:lvl3pPr>
            <a:lvl4pPr marL="0" indent="0">
              <a:spcAft>
                <a:spcPts val="0"/>
              </a:spcAft>
              <a:buNone/>
              <a:defRPr>
                <a:solidFill>
                  <a:schemeClr val="bg1"/>
                </a:solidFill>
              </a:defRPr>
            </a:lvl4pPr>
            <a:lvl5pPr marL="0" indent="0">
              <a:spcAft>
                <a:spcPts val="0"/>
              </a:spcAft>
              <a:buNone/>
              <a:defRPr>
                <a:solidFill>
                  <a:schemeClr val="bg1"/>
                </a:solidFill>
              </a:defRPr>
            </a:lvl5pPr>
          </a:lstStyle>
          <a:p>
            <a:pPr lvl="0"/>
            <a:r>
              <a:rPr lang="en-US" noProof="0"/>
              <a:t>Name presenter</a:t>
            </a:r>
          </a:p>
        </p:txBody>
      </p:sp>
      <p:pic>
        <p:nvPicPr>
          <p:cNvPr id="5" name="Picture 4">
            <a:extLst>
              <a:ext uri="{FF2B5EF4-FFF2-40B4-BE49-F238E27FC236}">
                <a16:creationId xmlns:a16="http://schemas.microsoft.com/office/drawing/2014/main" id="{F5D32E61-9B43-FC48-AA7A-BBE27267311B}"/>
              </a:ext>
            </a:extLst>
          </p:cNvPr>
          <p:cNvPicPr>
            <a:picLocks noChangeAspect="1"/>
          </p:cNvPicPr>
          <p:nvPr userDrawn="1"/>
        </p:nvPicPr>
        <p:blipFill rotWithShape="1">
          <a:blip r:embed="rId7">
            <a:alphaModFix/>
          </a:blip>
          <a:srcRect b="17176"/>
          <a:stretch/>
        </p:blipFill>
        <p:spPr>
          <a:xfrm>
            <a:off x="2524495" y="4654296"/>
            <a:ext cx="9694937" cy="2213189"/>
          </a:xfrm>
          <a:prstGeom prst="rect">
            <a:avLst/>
          </a:prstGeom>
        </p:spPr>
      </p:pic>
      <p:sp>
        <p:nvSpPr>
          <p:cNvPr id="2" name="Title 1">
            <a:extLst>
              <a:ext uri="{FF2B5EF4-FFF2-40B4-BE49-F238E27FC236}">
                <a16:creationId xmlns:a16="http://schemas.microsoft.com/office/drawing/2014/main" id="{FA31DC78-FEFA-7648-B24F-4777ACBDCBC3}"/>
              </a:ext>
            </a:extLst>
          </p:cNvPr>
          <p:cNvSpPr>
            <a:spLocks noGrp="1"/>
          </p:cNvSpPr>
          <p:nvPr>
            <p:ph type="ctrTitle" hasCustomPrompt="1"/>
          </p:nvPr>
        </p:nvSpPr>
        <p:spPr bwMode="white">
          <a:xfrm>
            <a:off x="540000" y="540000"/>
            <a:ext cx="9144000" cy="1218795"/>
          </a:xfrm>
          <a:prstGeom prst="rect">
            <a:avLst/>
          </a:prstGeom>
        </p:spPr>
        <p:txBody>
          <a:bodyPr anchor="t" anchorCtr="0"/>
          <a:lstStyle>
            <a:lvl1pPr algn="l">
              <a:defRPr sz="4400">
                <a:solidFill>
                  <a:schemeClr val="bg1"/>
                </a:solidFill>
              </a:defRPr>
            </a:lvl1pPr>
          </a:lstStyle>
          <a:p>
            <a:r>
              <a:rPr lang="en-US" noProof="0"/>
              <a:t>Title slide</a:t>
            </a:r>
            <a:br>
              <a:rPr lang="en-US" noProof="0"/>
            </a:br>
            <a:r>
              <a:rPr lang="en-US" noProof="0"/>
              <a:t>with an image</a:t>
            </a:r>
          </a:p>
        </p:txBody>
      </p:sp>
      <p:sp>
        <p:nvSpPr>
          <p:cNvPr id="3" name="Subtitle 2">
            <a:extLst>
              <a:ext uri="{FF2B5EF4-FFF2-40B4-BE49-F238E27FC236}">
                <a16:creationId xmlns:a16="http://schemas.microsoft.com/office/drawing/2014/main" id="{C6F9732C-624F-5E4D-853A-56B3622003A8}"/>
              </a:ext>
            </a:extLst>
          </p:cNvPr>
          <p:cNvSpPr>
            <a:spLocks noGrp="1"/>
          </p:cNvSpPr>
          <p:nvPr>
            <p:ph type="subTitle" idx="1" hasCustomPrompt="1"/>
          </p:nvPr>
        </p:nvSpPr>
        <p:spPr bwMode="white">
          <a:xfrm>
            <a:off x="540000" y="2088000"/>
            <a:ext cx="9144000" cy="36933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a:t>
            </a:r>
          </a:p>
        </p:txBody>
      </p:sp>
      <p:sp>
        <p:nvSpPr>
          <p:cNvPr id="12" name="Text Placeholder 11">
            <a:extLst>
              <a:ext uri="{FF2B5EF4-FFF2-40B4-BE49-F238E27FC236}">
                <a16:creationId xmlns:a16="http://schemas.microsoft.com/office/drawing/2014/main" id="{4F6EAFA9-6F43-6C47-B02C-42F4DA83E139}"/>
              </a:ext>
            </a:extLst>
          </p:cNvPr>
          <p:cNvSpPr>
            <a:spLocks noGrp="1"/>
          </p:cNvSpPr>
          <p:nvPr>
            <p:ph type="body" sz="quarter" idx="11" hasCustomPrompt="1"/>
          </p:nvPr>
        </p:nvSpPr>
        <p:spPr bwMode="white">
          <a:xfrm>
            <a:off x="540000" y="4170615"/>
            <a:ext cx="9144000" cy="369332"/>
          </a:xfrm>
        </p:spPr>
        <p:txBody>
          <a:bodyPr/>
          <a:lstStyle>
            <a:lvl1pPr marL="0" indent="0">
              <a:spcAft>
                <a:spcPts val="0"/>
              </a:spcAft>
              <a:buNone/>
              <a:defRPr sz="2400">
                <a:solidFill>
                  <a:schemeClr val="bg1"/>
                </a:solidFill>
              </a:defRPr>
            </a:lvl1pPr>
            <a:lvl2pPr marL="0" indent="0">
              <a:spcAft>
                <a:spcPts val="0"/>
              </a:spcAft>
              <a:buNone/>
              <a:defRPr>
                <a:solidFill>
                  <a:schemeClr val="bg1"/>
                </a:solidFill>
              </a:defRPr>
            </a:lvl2pPr>
            <a:lvl3pPr marL="0" indent="0">
              <a:spcAft>
                <a:spcPts val="0"/>
              </a:spcAft>
              <a:buNone/>
              <a:defRPr>
                <a:solidFill>
                  <a:schemeClr val="bg1"/>
                </a:solidFill>
              </a:defRPr>
            </a:lvl3pPr>
            <a:lvl4pPr marL="0" indent="0">
              <a:spcAft>
                <a:spcPts val="0"/>
              </a:spcAft>
              <a:buNone/>
              <a:defRPr>
                <a:solidFill>
                  <a:schemeClr val="bg1"/>
                </a:solidFill>
              </a:defRPr>
            </a:lvl4pPr>
            <a:lvl5pPr marL="0" indent="0">
              <a:spcAft>
                <a:spcPts val="0"/>
              </a:spcAft>
              <a:buNone/>
              <a:defRPr>
                <a:solidFill>
                  <a:schemeClr val="bg1"/>
                </a:solidFill>
              </a:defRPr>
            </a:lvl5pPr>
          </a:lstStyle>
          <a:p>
            <a:pPr lvl="0"/>
            <a:r>
              <a:rPr lang="en-US" noProof="0"/>
              <a:t>The date and location</a:t>
            </a:r>
          </a:p>
        </p:txBody>
      </p:sp>
    </p:spTree>
    <p:extLst>
      <p:ext uri="{BB962C8B-B14F-4D97-AF65-F5344CB8AC3E}">
        <p14:creationId xmlns:p14="http://schemas.microsoft.com/office/powerpoint/2010/main" val="32494587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itle II">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330FEF9-13C6-49AD-BADC-B22273905045}"/>
              </a:ext>
            </a:extLst>
          </p:cNvPr>
          <p:cNvGraphicFramePr>
            <a:graphicFrameLocks noChangeAspect="1"/>
          </p:cNvGraphicFramePr>
          <p:nvPr userDrawn="1">
            <p:custDataLst>
              <p:tags r:id="rId2"/>
            </p:custDataLst>
            <p:extLst>
              <p:ext uri="{D42A27DB-BD31-4B8C-83A1-F6EECF244321}">
                <p14:modId xmlns:p14="http://schemas.microsoft.com/office/powerpoint/2010/main" val="3185618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588"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1330FEF9-13C6-49AD-BADC-B2227390504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6CC9449-DAE9-4B33-8F63-09E10883EDE4}"/>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a:latin typeface="Fira Sans Medium" panose="020B0603050000020004" pitchFamily="34" charset="0"/>
              <a:ea typeface="+mj-ea"/>
              <a:cs typeface="+mj-cs"/>
              <a:sym typeface="Fira Sans Medium" panose="020B0603050000020004" pitchFamily="34" charset="0"/>
            </a:endParaRPr>
          </a:p>
        </p:txBody>
      </p:sp>
      <p:pic>
        <p:nvPicPr>
          <p:cNvPr id="11" name="Picture 10">
            <a:extLst>
              <a:ext uri="{FF2B5EF4-FFF2-40B4-BE49-F238E27FC236}">
                <a16:creationId xmlns:a16="http://schemas.microsoft.com/office/drawing/2014/main" id="{1AB7205D-F54E-6745-9EB7-B1839964D81A}"/>
              </a:ext>
            </a:extLst>
          </p:cNvPr>
          <p:cNvPicPr>
            <a:picLocks noChangeAspect="1"/>
          </p:cNvPicPr>
          <p:nvPr userDrawn="1"/>
        </p:nvPicPr>
        <p:blipFill>
          <a:blip r:embed="rId7"/>
          <a:srcRect/>
          <a:stretch/>
        </p:blipFill>
        <p:spPr bwMode="ltGray">
          <a:xfrm>
            <a:off x="0" y="0"/>
            <a:ext cx="12192000" cy="6858000"/>
          </a:xfrm>
          <a:prstGeom prst="rect">
            <a:avLst/>
          </a:prstGeom>
        </p:spPr>
      </p:pic>
      <p:sp>
        <p:nvSpPr>
          <p:cNvPr id="2" name="Title 1">
            <a:extLst>
              <a:ext uri="{FF2B5EF4-FFF2-40B4-BE49-F238E27FC236}">
                <a16:creationId xmlns:a16="http://schemas.microsoft.com/office/drawing/2014/main" id="{FA31DC78-FEFA-7648-B24F-4777ACBDCBC3}"/>
              </a:ext>
            </a:extLst>
          </p:cNvPr>
          <p:cNvSpPr>
            <a:spLocks noGrp="1"/>
          </p:cNvSpPr>
          <p:nvPr>
            <p:ph type="ctrTitle" hasCustomPrompt="1"/>
          </p:nvPr>
        </p:nvSpPr>
        <p:spPr bwMode="auto">
          <a:xfrm>
            <a:off x="540000" y="540000"/>
            <a:ext cx="9144000" cy="1218795"/>
          </a:xfrm>
          <a:prstGeom prst="rect">
            <a:avLst/>
          </a:prstGeom>
        </p:spPr>
        <p:txBody>
          <a:bodyPr anchor="t" anchorCtr="0"/>
          <a:lstStyle>
            <a:lvl1pPr algn="l">
              <a:defRPr sz="4400">
                <a:solidFill>
                  <a:schemeClr val="bg1"/>
                </a:solidFill>
              </a:defRPr>
            </a:lvl1pPr>
          </a:lstStyle>
          <a:p>
            <a:r>
              <a:rPr lang="en-US" noProof="0"/>
              <a:t>Title slide</a:t>
            </a:r>
            <a:br>
              <a:rPr lang="en-US" noProof="0"/>
            </a:br>
            <a:r>
              <a:rPr lang="en-US" noProof="0"/>
              <a:t>without an image</a:t>
            </a:r>
          </a:p>
        </p:txBody>
      </p:sp>
      <p:sp>
        <p:nvSpPr>
          <p:cNvPr id="3" name="Subtitle 2">
            <a:extLst>
              <a:ext uri="{FF2B5EF4-FFF2-40B4-BE49-F238E27FC236}">
                <a16:creationId xmlns:a16="http://schemas.microsoft.com/office/drawing/2014/main" id="{C6F9732C-624F-5E4D-853A-56B3622003A8}"/>
              </a:ext>
            </a:extLst>
          </p:cNvPr>
          <p:cNvSpPr>
            <a:spLocks noGrp="1"/>
          </p:cNvSpPr>
          <p:nvPr>
            <p:ph type="subTitle" idx="1" hasCustomPrompt="1"/>
          </p:nvPr>
        </p:nvSpPr>
        <p:spPr bwMode="auto">
          <a:xfrm>
            <a:off x="540000" y="2088000"/>
            <a:ext cx="9144000" cy="369332"/>
          </a:xfrm>
        </p:spPr>
        <p:txBody>
          <a:bodyPr/>
          <a:lstStyle>
            <a:lvl1pPr marL="0" indent="0" algn="l">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a:t>
            </a:r>
          </a:p>
        </p:txBody>
      </p:sp>
      <p:pic>
        <p:nvPicPr>
          <p:cNvPr id="13" name="Picture 12">
            <a:extLst>
              <a:ext uri="{FF2B5EF4-FFF2-40B4-BE49-F238E27FC236}">
                <a16:creationId xmlns:a16="http://schemas.microsoft.com/office/drawing/2014/main" id="{8AF87B3A-229C-F140-8380-D91564A36F05}"/>
              </a:ext>
            </a:extLst>
          </p:cNvPr>
          <p:cNvPicPr>
            <a:picLocks noChangeAspect="1"/>
          </p:cNvPicPr>
          <p:nvPr userDrawn="1"/>
        </p:nvPicPr>
        <p:blipFill>
          <a:blip r:embed="rId8"/>
          <a:stretch>
            <a:fillRect/>
          </a:stretch>
        </p:blipFill>
        <p:spPr bwMode="auto">
          <a:xfrm>
            <a:off x="540000" y="6048369"/>
            <a:ext cx="2949512" cy="139048"/>
          </a:xfrm>
          <a:prstGeom prst="rect">
            <a:avLst/>
          </a:prstGeom>
        </p:spPr>
      </p:pic>
      <p:pic>
        <p:nvPicPr>
          <p:cNvPr id="8" name="Picture 7">
            <a:extLst>
              <a:ext uri="{FF2B5EF4-FFF2-40B4-BE49-F238E27FC236}">
                <a16:creationId xmlns:a16="http://schemas.microsoft.com/office/drawing/2014/main" id="{121CBB47-F02A-2346-8EA8-8352E7AFC226}"/>
              </a:ext>
            </a:extLst>
          </p:cNvPr>
          <p:cNvPicPr>
            <a:picLocks noChangeAspect="1"/>
          </p:cNvPicPr>
          <p:nvPr userDrawn="1"/>
        </p:nvPicPr>
        <p:blipFill rotWithShape="1">
          <a:blip r:embed="rId9">
            <a:alphaModFix/>
          </a:blip>
          <a:srcRect b="17176"/>
          <a:stretch/>
        </p:blipFill>
        <p:spPr bwMode="auto">
          <a:xfrm>
            <a:off x="2524495" y="4654296"/>
            <a:ext cx="9694937" cy="2213189"/>
          </a:xfrm>
          <a:prstGeom prst="rect">
            <a:avLst/>
          </a:prstGeom>
        </p:spPr>
      </p:pic>
      <p:sp>
        <p:nvSpPr>
          <p:cNvPr id="10" name="Text Placeholder 11">
            <a:extLst>
              <a:ext uri="{FF2B5EF4-FFF2-40B4-BE49-F238E27FC236}">
                <a16:creationId xmlns:a16="http://schemas.microsoft.com/office/drawing/2014/main" id="{28F039EC-ED76-4766-8537-03B353F231B5}"/>
              </a:ext>
            </a:extLst>
          </p:cNvPr>
          <p:cNvSpPr>
            <a:spLocks noGrp="1"/>
          </p:cNvSpPr>
          <p:nvPr>
            <p:ph type="body" sz="quarter" idx="12" hasCustomPrompt="1"/>
          </p:nvPr>
        </p:nvSpPr>
        <p:spPr bwMode="white">
          <a:xfrm>
            <a:off x="540000" y="3780000"/>
            <a:ext cx="9144000" cy="369332"/>
          </a:xfrm>
        </p:spPr>
        <p:txBody>
          <a:bodyPr anchor="b"/>
          <a:lstStyle>
            <a:lvl1pPr marL="0" indent="0">
              <a:spcAft>
                <a:spcPts val="0"/>
              </a:spcAft>
              <a:buNone/>
              <a:defRPr sz="2400">
                <a:solidFill>
                  <a:schemeClr val="bg1"/>
                </a:solidFill>
              </a:defRPr>
            </a:lvl1pPr>
            <a:lvl2pPr marL="0" indent="0">
              <a:spcAft>
                <a:spcPts val="0"/>
              </a:spcAft>
              <a:buNone/>
              <a:defRPr>
                <a:solidFill>
                  <a:schemeClr val="bg1"/>
                </a:solidFill>
              </a:defRPr>
            </a:lvl2pPr>
            <a:lvl3pPr marL="0" indent="0">
              <a:spcAft>
                <a:spcPts val="0"/>
              </a:spcAft>
              <a:buNone/>
              <a:defRPr>
                <a:solidFill>
                  <a:schemeClr val="bg1"/>
                </a:solidFill>
              </a:defRPr>
            </a:lvl3pPr>
            <a:lvl4pPr marL="0" indent="0">
              <a:spcAft>
                <a:spcPts val="0"/>
              </a:spcAft>
              <a:buNone/>
              <a:defRPr>
                <a:solidFill>
                  <a:schemeClr val="bg1"/>
                </a:solidFill>
              </a:defRPr>
            </a:lvl4pPr>
            <a:lvl5pPr marL="0" indent="0">
              <a:spcAft>
                <a:spcPts val="0"/>
              </a:spcAft>
              <a:buNone/>
              <a:defRPr>
                <a:solidFill>
                  <a:schemeClr val="bg1"/>
                </a:solidFill>
              </a:defRPr>
            </a:lvl5pPr>
          </a:lstStyle>
          <a:p>
            <a:pPr lvl="0"/>
            <a:r>
              <a:rPr lang="en-US" noProof="0"/>
              <a:t>Name presenter</a:t>
            </a:r>
          </a:p>
        </p:txBody>
      </p:sp>
      <p:sp>
        <p:nvSpPr>
          <p:cNvPr id="14" name="Text Placeholder 11">
            <a:extLst>
              <a:ext uri="{FF2B5EF4-FFF2-40B4-BE49-F238E27FC236}">
                <a16:creationId xmlns:a16="http://schemas.microsoft.com/office/drawing/2014/main" id="{A5DA9896-9655-46F6-A88D-087362D557D5}"/>
              </a:ext>
            </a:extLst>
          </p:cNvPr>
          <p:cNvSpPr>
            <a:spLocks noGrp="1"/>
          </p:cNvSpPr>
          <p:nvPr>
            <p:ph type="body" sz="quarter" idx="11" hasCustomPrompt="1"/>
          </p:nvPr>
        </p:nvSpPr>
        <p:spPr bwMode="white">
          <a:xfrm>
            <a:off x="540000" y="4170615"/>
            <a:ext cx="9144000" cy="369332"/>
          </a:xfrm>
        </p:spPr>
        <p:txBody>
          <a:bodyPr/>
          <a:lstStyle>
            <a:lvl1pPr marL="0" indent="0">
              <a:spcAft>
                <a:spcPts val="0"/>
              </a:spcAft>
              <a:buNone/>
              <a:defRPr sz="2400">
                <a:solidFill>
                  <a:schemeClr val="bg1"/>
                </a:solidFill>
              </a:defRPr>
            </a:lvl1pPr>
            <a:lvl2pPr marL="0" indent="0">
              <a:spcAft>
                <a:spcPts val="0"/>
              </a:spcAft>
              <a:buNone/>
              <a:defRPr>
                <a:solidFill>
                  <a:schemeClr val="bg1"/>
                </a:solidFill>
              </a:defRPr>
            </a:lvl2pPr>
            <a:lvl3pPr marL="0" indent="0">
              <a:spcAft>
                <a:spcPts val="0"/>
              </a:spcAft>
              <a:buNone/>
              <a:defRPr>
                <a:solidFill>
                  <a:schemeClr val="bg1"/>
                </a:solidFill>
              </a:defRPr>
            </a:lvl3pPr>
            <a:lvl4pPr marL="0" indent="0">
              <a:spcAft>
                <a:spcPts val="0"/>
              </a:spcAft>
              <a:buNone/>
              <a:defRPr>
                <a:solidFill>
                  <a:schemeClr val="bg1"/>
                </a:solidFill>
              </a:defRPr>
            </a:lvl4pPr>
            <a:lvl5pPr marL="0" indent="0">
              <a:spcAft>
                <a:spcPts val="0"/>
              </a:spcAft>
              <a:buNone/>
              <a:defRPr>
                <a:solidFill>
                  <a:schemeClr val="bg1"/>
                </a:solidFill>
              </a:defRPr>
            </a:lvl5pPr>
          </a:lstStyle>
          <a:p>
            <a:pPr lvl="0"/>
            <a:r>
              <a:rPr lang="en-US" noProof="0"/>
              <a:t>The date and location</a:t>
            </a:r>
          </a:p>
        </p:txBody>
      </p:sp>
    </p:spTree>
    <p:extLst>
      <p:ext uri="{BB962C8B-B14F-4D97-AF65-F5344CB8AC3E}">
        <p14:creationId xmlns:p14="http://schemas.microsoft.com/office/powerpoint/2010/main" val="35456707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Divider I / imag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6D9F10B-3604-4A25-BB34-00B171D7216F}"/>
              </a:ext>
            </a:extLst>
          </p:cNvPr>
          <p:cNvGraphicFramePr>
            <a:graphicFrameLocks noChangeAspect="1"/>
          </p:cNvGraphicFramePr>
          <p:nvPr userDrawn="1">
            <p:custDataLst>
              <p:tags r:id="rId2"/>
            </p:custDataLst>
            <p:extLst>
              <p:ext uri="{D42A27DB-BD31-4B8C-83A1-F6EECF244321}">
                <p14:modId xmlns:p14="http://schemas.microsoft.com/office/powerpoint/2010/main" val="341470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612"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16D9F10B-3604-4A25-BB34-00B171D7216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38FF3C5-A0E8-4112-9CA4-CE1DB29F652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a:latin typeface="Fira Sans Medium" panose="020B0603050000020004" pitchFamily="34" charset="0"/>
              <a:ea typeface="+mj-ea"/>
              <a:cs typeface="+mj-cs"/>
              <a:sym typeface="Fira Sans Medium" panose="020B0603050000020004" pitchFamily="34" charset="0"/>
            </a:endParaRPr>
          </a:p>
        </p:txBody>
      </p:sp>
      <p:sp>
        <p:nvSpPr>
          <p:cNvPr id="11" name="Picture Placeholder 11">
            <a:extLst>
              <a:ext uri="{FF2B5EF4-FFF2-40B4-BE49-F238E27FC236}">
                <a16:creationId xmlns:a16="http://schemas.microsoft.com/office/drawing/2014/main" id="{6F5B81DF-8442-4242-B8C6-F0D234663EE5}"/>
              </a:ext>
            </a:extLst>
          </p:cNvPr>
          <p:cNvSpPr>
            <a:spLocks noGrp="1" noChangeAspect="1"/>
          </p:cNvSpPr>
          <p:nvPr>
            <p:ph type="pic" sz="quarter" idx="10" hasCustomPrompt="1"/>
          </p:nvPr>
        </p:nvSpPr>
        <p:spPr bwMode="auto">
          <a:xfrm>
            <a:off x="0" y="0"/>
            <a:ext cx="12195107" cy="6858000"/>
          </a:xfrm>
          <a:custGeom>
            <a:avLst/>
            <a:gdLst>
              <a:gd name="connsiteX0" fmla="*/ 0 w 9144000"/>
              <a:gd name="connsiteY0" fmla="*/ 0 h 5148263"/>
              <a:gd name="connsiteX1" fmla="*/ 9144000 w 9144000"/>
              <a:gd name="connsiteY1" fmla="*/ 0 h 5148263"/>
              <a:gd name="connsiteX2" fmla="*/ 9144000 w 9144000"/>
              <a:gd name="connsiteY2" fmla="*/ 4460151 h 5148263"/>
              <a:gd name="connsiteX3" fmla="*/ 9105252 w 9144000"/>
              <a:gd name="connsiteY3" fmla="*/ 4467347 h 5148263"/>
              <a:gd name="connsiteX4" fmla="*/ 9052415 w 9144000"/>
              <a:gd name="connsiteY4" fmla="*/ 4476342 h 5148263"/>
              <a:gd name="connsiteX5" fmla="*/ 8974920 w 9144000"/>
              <a:gd name="connsiteY5" fmla="*/ 4490734 h 5148263"/>
              <a:gd name="connsiteX6" fmla="*/ 8872767 w 9144000"/>
              <a:gd name="connsiteY6" fmla="*/ 4512322 h 5148263"/>
              <a:gd name="connsiteX7" fmla="*/ 8744196 w 9144000"/>
              <a:gd name="connsiteY7" fmla="*/ 4541105 h 5148263"/>
              <a:gd name="connsiteX8" fmla="*/ 8585684 w 9144000"/>
              <a:gd name="connsiteY8" fmla="*/ 4578884 h 5148263"/>
              <a:gd name="connsiteX9" fmla="*/ 8395468 w 9144000"/>
              <a:gd name="connsiteY9" fmla="*/ 4625658 h 5148263"/>
              <a:gd name="connsiteX10" fmla="*/ 8390185 w 9144000"/>
              <a:gd name="connsiteY10" fmla="*/ 4611266 h 5148263"/>
              <a:gd name="connsiteX11" fmla="*/ 8383140 w 9144000"/>
              <a:gd name="connsiteY11" fmla="*/ 4596874 h 5148263"/>
              <a:gd name="connsiteX12" fmla="*/ 8376095 w 9144000"/>
              <a:gd name="connsiteY12" fmla="*/ 4586080 h 5148263"/>
              <a:gd name="connsiteX13" fmla="*/ 8367289 w 9144000"/>
              <a:gd name="connsiteY13" fmla="*/ 4577085 h 5148263"/>
              <a:gd name="connsiteX14" fmla="*/ 8344392 w 9144000"/>
              <a:gd name="connsiteY14" fmla="*/ 4584281 h 5148263"/>
              <a:gd name="connsiteX15" fmla="*/ 8333825 w 9144000"/>
              <a:gd name="connsiteY15" fmla="*/ 4589678 h 5148263"/>
              <a:gd name="connsiteX16" fmla="*/ 8325019 w 9144000"/>
              <a:gd name="connsiteY16" fmla="*/ 4595075 h 5148263"/>
              <a:gd name="connsiteX17" fmla="*/ 8317974 w 9144000"/>
              <a:gd name="connsiteY17" fmla="*/ 4602271 h 5148263"/>
              <a:gd name="connsiteX18" fmla="*/ 8310929 w 9144000"/>
              <a:gd name="connsiteY18" fmla="*/ 4609467 h 5148263"/>
              <a:gd name="connsiteX19" fmla="*/ 8305645 w 9144000"/>
              <a:gd name="connsiteY19" fmla="*/ 4618462 h 5148263"/>
              <a:gd name="connsiteX20" fmla="*/ 8302122 w 9144000"/>
              <a:gd name="connsiteY20" fmla="*/ 4627457 h 5148263"/>
              <a:gd name="connsiteX21" fmla="*/ 8284510 w 9144000"/>
              <a:gd name="connsiteY21" fmla="*/ 4609467 h 5148263"/>
              <a:gd name="connsiteX22" fmla="*/ 8265136 w 9144000"/>
              <a:gd name="connsiteY22" fmla="*/ 4593276 h 5148263"/>
              <a:gd name="connsiteX23" fmla="*/ 8242240 w 9144000"/>
              <a:gd name="connsiteY23" fmla="*/ 4580683 h 5148263"/>
              <a:gd name="connsiteX24" fmla="*/ 8229911 w 9144000"/>
              <a:gd name="connsiteY24" fmla="*/ 4575286 h 5148263"/>
              <a:gd name="connsiteX25" fmla="*/ 8217582 w 9144000"/>
              <a:gd name="connsiteY25" fmla="*/ 4571688 h 5148263"/>
              <a:gd name="connsiteX26" fmla="*/ 8199970 w 9144000"/>
              <a:gd name="connsiteY26" fmla="*/ 4568090 h 5148263"/>
              <a:gd name="connsiteX27" fmla="*/ 8184118 w 9144000"/>
              <a:gd name="connsiteY27" fmla="*/ 4564492 h 5148263"/>
              <a:gd name="connsiteX28" fmla="*/ 8168267 w 9144000"/>
              <a:gd name="connsiteY28" fmla="*/ 4562693 h 5148263"/>
              <a:gd name="connsiteX29" fmla="*/ 8152416 w 9144000"/>
              <a:gd name="connsiteY29" fmla="*/ 4562693 h 5148263"/>
              <a:gd name="connsiteX30" fmla="*/ 8136565 w 9144000"/>
              <a:gd name="connsiteY30" fmla="*/ 4564492 h 5148263"/>
              <a:gd name="connsiteX31" fmla="*/ 8122475 w 9144000"/>
              <a:gd name="connsiteY31" fmla="*/ 4566291 h 5148263"/>
              <a:gd name="connsiteX32" fmla="*/ 8108385 w 9144000"/>
              <a:gd name="connsiteY32" fmla="*/ 4569889 h 5148263"/>
              <a:gd name="connsiteX33" fmla="*/ 8094295 w 9144000"/>
              <a:gd name="connsiteY33" fmla="*/ 4573487 h 5148263"/>
              <a:gd name="connsiteX34" fmla="*/ 8080205 w 9144000"/>
              <a:gd name="connsiteY34" fmla="*/ 4578884 h 5148263"/>
              <a:gd name="connsiteX35" fmla="*/ 8067876 w 9144000"/>
              <a:gd name="connsiteY35" fmla="*/ 4584281 h 5148263"/>
              <a:gd name="connsiteX36" fmla="*/ 8044980 w 9144000"/>
              <a:gd name="connsiteY36" fmla="*/ 4598673 h 5148263"/>
              <a:gd name="connsiteX37" fmla="*/ 8025606 w 9144000"/>
              <a:gd name="connsiteY37" fmla="*/ 4616663 h 5148263"/>
              <a:gd name="connsiteX38" fmla="*/ 8007993 w 9144000"/>
              <a:gd name="connsiteY38" fmla="*/ 4636452 h 5148263"/>
              <a:gd name="connsiteX39" fmla="*/ 8011516 w 9144000"/>
              <a:gd name="connsiteY39" fmla="*/ 4641849 h 5148263"/>
              <a:gd name="connsiteX40" fmla="*/ 8020322 w 9144000"/>
              <a:gd name="connsiteY40" fmla="*/ 4650843 h 5148263"/>
              <a:gd name="connsiteX41" fmla="*/ 8027367 w 9144000"/>
              <a:gd name="connsiteY41" fmla="*/ 4658039 h 5148263"/>
              <a:gd name="connsiteX42" fmla="*/ 8036173 w 9144000"/>
              <a:gd name="connsiteY42" fmla="*/ 4663436 h 5148263"/>
              <a:gd name="connsiteX43" fmla="*/ 8046741 w 9144000"/>
              <a:gd name="connsiteY43" fmla="*/ 4670632 h 5148263"/>
              <a:gd name="connsiteX44" fmla="*/ 8059070 w 9144000"/>
              <a:gd name="connsiteY44" fmla="*/ 4676029 h 5148263"/>
              <a:gd name="connsiteX45" fmla="*/ 8050263 w 9144000"/>
              <a:gd name="connsiteY45" fmla="*/ 4685024 h 5148263"/>
              <a:gd name="connsiteX46" fmla="*/ 8043218 w 9144000"/>
              <a:gd name="connsiteY46" fmla="*/ 4697617 h 5148263"/>
              <a:gd name="connsiteX47" fmla="*/ 8036173 w 9144000"/>
              <a:gd name="connsiteY47" fmla="*/ 4708411 h 5148263"/>
              <a:gd name="connsiteX48" fmla="*/ 8030890 w 9144000"/>
              <a:gd name="connsiteY48" fmla="*/ 4721004 h 5148263"/>
              <a:gd name="connsiteX49" fmla="*/ 7727955 w 9144000"/>
              <a:gd name="connsiteY49" fmla="*/ 4804656 h 5148263"/>
              <a:gd name="connsiteX50" fmla="*/ 7382749 w 9144000"/>
              <a:gd name="connsiteY50" fmla="*/ 4901802 h 5148263"/>
              <a:gd name="connsiteX51" fmla="*/ 6991752 w 9144000"/>
              <a:gd name="connsiteY51" fmla="*/ 5016936 h 5148263"/>
              <a:gd name="connsiteX52" fmla="*/ 6553200 w 9144000"/>
              <a:gd name="connsiteY52" fmla="*/ 5148262 h 5148263"/>
              <a:gd name="connsiteX53" fmla="*/ 9144000 w 9144000"/>
              <a:gd name="connsiteY53" fmla="*/ 5148262 h 5148263"/>
              <a:gd name="connsiteX54" fmla="*/ 9144000 w 9144000"/>
              <a:gd name="connsiteY54" fmla="*/ 5148263 h 5148263"/>
              <a:gd name="connsiteX55" fmla="*/ 0 w 9144000"/>
              <a:gd name="connsiteY55"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144000" h="5148263">
                <a:moveTo>
                  <a:pt x="0" y="0"/>
                </a:moveTo>
                <a:lnTo>
                  <a:pt x="9144000" y="0"/>
                </a:lnTo>
                <a:lnTo>
                  <a:pt x="9144000" y="4460151"/>
                </a:lnTo>
                <a:lnTo>
                  <a:pt x="9105252" y="4467347"/>
                </a:lnTo>
                <a:lnTo>
                  <a:pt x="9052415" y="4476342"/>
                </a:lnTo>
                <a:lnTo>
                  <a:pt x="8974920" y="4490734"/>
                </a:lnTo>
                <a:lnTo>
                  <a:pt x="8872767" y="4512322"/>
                </a:lnTo>
                <a:lnTo>
                  <a:pt x="8744196" y="4541105"/>
                </a:lnTo>
                <a:lnTo>
                  <a:pt x="8585684" y="4578884"/>
                </a:lnTo>
                <a:lnTo>
                  <a:pt x="8395468" y="4625658"/>
                </a:lnTo>
                <a:lnTo>
                  <a:pt x="8390185" y="4611266"/>
                </a:lnTo>
                <a:lnTo>
                  <a:pt x="8383140" y="4596874"/>
                </a:lnTo>
                <a:lnTo>
                  <a:pt x="8376095" y="4586080"/>
                </a:lnTo>
                <a:lnTo>
                  <a:pt x="8367289" y="4577085"/>
                </a:lnTo>
                <a:lnTo>
                  <a:pt x="8344392" y="4584281"/>
                </a:lnTo>
                <a:lnTo>
                  <a:pt x="8333825" y="4589678"/>
                </a:lnTo>
                <a:lnTo>
                  <a:pt x="8325019" y="4595075"/>
                </a:lnTo>
                <a:lnTo>
                  <a:pt x="8317974" y="4602271"/>
                </a:lnTo>
                <a:lnTo>
                  <a:pt x="8310929" y="4609467"/>
                </a:lnTo>
                <a:lnTo>
                  <a:pt x="8305645" y="4618462"/>
                </a:lnTo>
                <a:lnTo>
                  <a:pt x="8302122" y="4627457"/>
                </a:lnTo>
                <a:lnTo>
                  <a:pt x="8284510" y="4609467"/>
                </a:lnTo>
                <a:lnTo>
                  <a:pt x="8265136" y="4593276"/>
                </a:lnTo>
                <a:lnTo>
                  <a:pt x="8242240" y="4580683"/>
                </a:lnTo>
                <a:lnTo>
                  <a:pt x="8229911" y="4575286"/>
                </a:lnTo>
                <a:lnTo>
                  <a:pt x="8217582" y="4571688"/>
                </a:lnTo>
                <a:lnTo>
                  <a:pt x="8199970" y="4568090"/>
                </a:lnTo>
                <a:lnTo>
                  <a:pt x="8184118" y="4564492"/>
                </a:lnTo>
                <a:lnTo>
                  <a:pt x="8168267" y="4562693"/>
                </a:lnTo>
                <a:lnTo>
                  <a:pt x="8152416" y="4562693"/>
                </a:lnTo>
                <a:lnTo>
                  <a:pt x="8136565" y="4564492"/>
                </a:lnTo>
                <a:lnTo>
                  <a:pt x="8122475" y="4566291"/>
                </a:lnTo>
                <a:lnTo>
                  <a:pt x="8108385" y="4569889"/>
                </a:lnTo>
                <a:lnTo>
                  <a:pt x="8094295" y="4573487"/>
                </a:lnTo>
                <a:lnTo>
                  <a:pt x="8080205" y="4578884"/>
                </a:lnTo>
                <a:lnTo>
                  <a:pt x="8067876" y="4584281"/>
                </a:lnTo>
                <a:lnTo>
                  <a:pt x="8044980" y="4598673"/>
                </a:lnTo>
                <a:lnTo>
                  <a:pt x="8025606" y="4616663"/>
                </a:lnTo>
                <a:lnTo>
                  <a:pt x="8007993" y="4636452"/>
                </a:lnTo>
                <a:lnTo>
                  <a:pt x="8011516" y="4641849"/>
                </a:lnTo>
                <a:lnTo>
                  <a:pt x="8020322" y="4650843"/>
                </a:lnTo>
                <a:lnTo>
                  <a:pt x="8027367" y="4658039"/>
                </a:lnTo>
                <a:lnTo>
                  <a:pt x="8036173" y="4663436"/>
                </a:lnTo>
                <a:lnTo>
                  <a:pt x="8046741" y="4670632"/>
                </a:lnTo>
                <a:lnTo>
                  <a:pt x="8059070" y="4676029"/>
                </a:lnTo>
                <a:lnTo>
                  <a:pt x="8050263" y="4685024"/>
                </a:lnTo>
                <a:lnTo>
                  <a:pt x="8043218" y="4697617"/>
                </a:lnTo>
                <a:lnTo>
                  <a:pt x="8036173" y="4708411"/>
                </a:lnTo>
                <a:lnTo>
                  <a:pt x="8030890" y="4721004"/>
                </a:lnTo>
                <a:lnTo>
                  <a:pt x="7727955" y="4804656"/>
                </a:lnTo>
                <a:lnTo>
                  <a:pt x="7382749" y="4901802"/>
                </a:lnTo>
                <a:lnTo>
                  <a:pt x="6991752" y="5016936"/>
                </a:lnTo>
                <a:lnTo>
                  <a:pt x="6553200" y="5148262"/>
                </a:lnTo>
                <a:lnTo>
                  <a:pt x="9144000" y="5148262"/>
                </a:lnTo>
                <a:lnTo>
                  <a:pt x="9144000" y="5148263"/>
                </a:lnTo>
                <a:lnTo>
                  <a:pt x="0" y="5148263"/>
                </a:lnTo>
                <a:close/>
              </a:path>
            </a:pathLst>
          </a:custGeom>
          <a:solidFill>
            <a:schemeClr val="bg1">
              <a:lumMod val="85000"/>
            </a:schemeClr>
          </a:solidFill>
          <a:ln>
            <a:noFill/>
          </a:ln>
          <a:effectLst/>
        </p:spPr>
        <p:txBody>
          <a:bodyPr vert="horz" wrap="square" lIns="0" tIns="144000" rIns="0" bIns="0" numCol="1" anchor="t" anchorCtr="0" compatLnSpc="1">
            <a:prstTxWarp prst="textNoShape">
              <a:avLst/>
            </a:prstTxWarp>
            <a:noAutofit/>
          </a:bodyPr>
          <a:lstStyle>
            <a:lvl1pPr marL="0" indent="0" algn="ctr">
              <a:buNone/>
              <a:defRPr lang="en-US" sz="1400" dirty="0">
                <a:solidFill>
                  <a:schemeClr val="bg1">
                    <a:lumMod val="50000"/>
                  </a:schemeClr>
                </a:solidFill>
              </a:defRPr>
            </a:lvl1pPr>
          </a:lstStyle>
          <a:p>
            <a:pPr marL="252000" lvl="0" indent="-252000" algn="ctr"/>
            <a:r>
              <a:rPr lang="en-US" noProof="0"/>
              <a:t>Click icon to add image</a:t>
            </a:r>
          </a:p>
        </p:txBody>
      </p:sp>
      <p:sp>
        <p:nvSpPr>
          <p:cNvPr id="7" name="Subtitle 2">
            <a:extLst>
              <a:ext uri="{FF2B5EF4-FFF2-40B4-BE49-F238E27FC236}">
                <a16:creationId xmlns:a16="http://schemas.microsoft.com/office/drawing/2014/main" id="{052539A8-3270-4B01-8144-98B9A7185DF8}"/>
              </a:ext>
            </a:extLst>
          </p:cNvPr>
          <p:cNvSpPr>
            <a:spLocks noGrp="1"/>
          </p:cNvSpPr>
          <p:nvPr>
            <p:ph type="subTitle" idx="1" hasCustomPrompt="1"/>
          </p:nvPr>
        </p:nvSpPr>
        <p:spPr bwMode="white">
          <a:xfrm>
            <a:off x="540000" y="2088000"/>
            <a:ext cx="9144000" cy="369332"/>
          </a:xfrm>
        </p:spPr>
        <p:txBody>
          <a:bodyPr/>
          <a:lstStyle>
            <a:lvl1pPr marL="0" indent="0" algn="l">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a:t>
            </a:r>
          </a:p>
        </p:txBody>
      </p:sp>
      <p:sp>
        <p:nvSpPr>
          <p:cNvPr id="8" name="Title 1">
            <a:extLst>
              <a:ext uri="{FF2B5EF4-FFF2-40B4-BE49-F238E27FC236}">
                <a16:creationId xmlns:a16="http://schemas.microsoft.com/office/drawing/2014/main" id="{146C7AD5-0DD3-406F-ACB9-ACABB0D58B92}"/>
              </a:ext>
            </a:extLst>
          </p:cNvPr>
          <p:cNvSpPr>
            <a:spLocks noGrp="1"/>
          </p:cNvSpPr>
          <p:nvPr>
            <p:ph type="ctrTitle" hasCustomPrompt="1"/>
          </p:nvPr>
        </p:nvSpPr>
        <p:spPr bwMode="white">
          <a:xfrm>
            <a:off x="540000" y="540000"/>
            <a:ext cx="9144000" cy="1218795"/>
          </a:xfrm>
          <a:prstGeom prst="rect">
            <a:avLst/>
          </a:prstGeom>
        </p:spPr>
        <p:txBody>
          <a:bodyPr anchor="t" anchorCtr="0"/>
          <a:lstStyle>
            <a:lvl1pPr algn="l">
              <a:defRPr sz="4400">
                <a:solidFill>
                  <a:schemeClr val="bg1"/>
                </a:solidFill>
              </a:defRPr>
            </a:lvl1pPr>
          </a:lstStyle>
          <a:p>
            <a:r>
              <a:rPr lang="en-US" noProof="0"/>
              <a:t>Divider slide</a:t>
            </a:r>
            <a:br>
              <a:rPr lang="en-US" noProof="0"/>
            </a:br>
            <a:r>
              <a:rPr lang="en-US" noProof="0"/>
              <a:t>with an image</a:t>
            </a:r>
          </a:p>
        </p:txBody>
      </p:sp>
      <p:sp>
        <p:nvSpPr>
          <p:cNvPr id="12" name="Slide Number Placeholder 5">
            <a:extLst>
              <a:ext uri="{FF2B5EF4-FFF2-40B4-BE49-F238E27FC236}">
                <a16:creationId xmlns:a16="http://schemas.microsoft.com/office/drawing/2014/main" id="{B12DA6DC-0102-4FB2-A547-D52FC941F236}"/>
              </a:ext>
            </a:extLst>
          </p:cNvPr>
          <p:cNvSpPr>
            <a:spLocks noGrp="1"/>
          </p:cNvSpPr>
          <p:nvPr>
            <p:ph type="sldNum" sz="quarter" idx="12"/>
          </p:nvPr>
        </p:nvSpPr>
        <p:spPr bwMode="white">
          <a:xfrm>
            <a:off x="468000" y="6340440"/>
            <a:ext cx="450000" cy="184666"/>
          </a:xfrm>
          <a:prstGeom prst="rect">
            <a:avLst/>
          </a:prstGeom>
        </p:spPr>
        <p:txBody>
          <a:bodyPr>
            <a:noAutofit/>
          </a:bodyPr>
          <a:lstStyle>
            <a:lvl1pPr>
              <a:defRPr>
                <a:solidFill>
                  <a:schemeClr val="bg1"/>
                </a:solidFill>
                <a:latin typeface="+mn-lt"/>
              </a:defRPr>
            </a:lvl1pPr>
          </a:lstStyle>
          <a:p>
            <a:fld id="{E118D48E-C7CB-6244-969D-7BAEA9B6226C}" type="slidenum">
              <a:rPr lang="en-US" noProof="0" smtClean="0"/>
              <a:pPr/>
              <a:t>‹#›</a:t>
            </a:fld>
            <a:endParaRPr lang="en-US" noProof="0"/>
          </a:p>
        </p:txBody>
      </p:sp>
      <p:sp>
        <p:nvSpPr>
          <p:cNvPr id="13" name="Footer Placeholder 4">
            <a:extLst>
              <a:ext uri="{FF2B5EF4-FFF2-40B4-BE49-F238E27FC236}">
                <a16:creationId xmlns:a16="http://schemas.microsoft.com/office/drawing/2014/main" id="{49A730C8-66A5-4822-B3D3-B4581797F3A8}"/>
              </a:ext>
            </a:extLst>
          </p:cNvPr>
          <p:cNvSpPr>
            <a:spLocks noGrp="1"/>
          </p:cNvSpPr>
          <p:nvPr>
            <p:ph type="ftr" sz="quarter" idx="3"/>
          </p:nvPr>
        </p:nvSpPr>
        <p:spPr bwMode="white">
          <a:xfrm>
            <a:off x="1066799" y="6338495"/>
            <a:ext cx="6429375" cy="184666"/>
          </a:xfrm>
          <a:prstGeom prst="rect">
            <a:avLst/>
          </a:prstGeom>
        </p:spPr>
        <p:txBody>
          <a:bodyPr vert="horz" lIns="0" tIns="0" rIns="0" bIns="0" rtlCol="0" anchor="ctr">
            <a:noAutofit/>
          </a:bodyPr>
          <a:lstStyle>
            <a:lvl1pPr algn="l">
              <a:defRPr sz="1200">
                <a:solidFill>
                  <a:schemeClr val="bg1"/>
                </a:solidFill>
                <a:latin typeface="+mn-lt"/>
              </a:defRPr>
            </a:lvl1pPr>
          </a:lstStyle>
          <a:p>
            <a:endParaRPr lang="en-US" noProof="0"/>
          </a:p>
        </p:txBody>
      </p:sp>
    </p:spTree>
    <p:extLst>
      <p:ext uri="{BB962C8B-B14F-4D97-AF65-F5344CB8AC3E}">
        <p14:creationId xmlns:p14="http://schemas.microsoft.com/office/powerpoint/2010/main" val="3678334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 sub header, image I">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615F042-46C1-4FCB-B6D7-589B71C29D3E}"/>
              </a:ext>
            </a:extLst>
          </p:cNvPr>
          <p:cNvGraphicFramePr>
            <a:graphicFrameLocks noChangeAspect="1"/>
          </p:cNvGraphicFramePr>
          <p:nvPr userDrawn="1">
            <p:custDataLst>
              <p:tags r:id="rId2"/>
            </p:custDataLst>
            <p:extLst>
              <p:ext uri="{D42A27DB-BD31-4B8C-83A1-F6EECF244321}">
                <p14:modId xmlns:p14="http://schemas.microsoft.com/office/powerpoint/2010/main" val="35836826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56"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1615F042-46C1-4FCB-B6D7-589B71C29D3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E763AC1-7B8A-4444-88F3-9B621FA29C0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2" name="Picture Placeholder 19">
            <a:extLst>
              <a:ext uri="{FF2B5EF4-FFF2-40B4-BE49-F238E27FC236}">
                <a16:creationId xmlns:a16="http://schemas.microsoft.com/office/drawing/2014/main" id="{05B7262F-33D1-B34A-95F0-8E3E02B33330}"/>
              </a:ext>
            </a:extLst>
          </p:cNvPr>
          <p:cNvSpPr>
            <a:spLocks noGrp="1" noChangeAspect="1"/>
          </p:cNvSpPr>
          <p:nvPr>
            <p:ph type="pic" sz="quarter" idx="14" hasCustomPrompt="1"/>
          </p:nvPr>
        </p:nvSpPr>
        <p:spPr bwMode="auto">
          <a:xfrm>
            <a:off x="7696460" y="1"/>
            <a:ext cx="4495540" cy="6858000"/>
          </a:xfrm>
          <a:custGeom>
            <a:avLst/>
            <a:gdLst>
              <a:gd name="connsiteX0" fmla="*/ 0 w 3371850"/>
              <a:gd name="connsiteY0" fmla="*/ 0 h 5148263"/>
              <a:gd name="connsiteX1" fmla="*/ 3371850 w 3371850"/>
              <a:gd name="connsiteY1" fmla="*/ 0 h 5148263"/>
              <a:gd name="connsiteX2" fmla="*/ 3371850 w 3371850"/>
              <a:gd name="connsiteY2" fmla="*/ 4460151 h 5148263"/>
              <a:gd name="connsiteX3" fmla="*/ 3333102 w 3371850"/>
              <a:gd name="connsiteY3" fmla="*/ 4467347 h 5148263"/>
              <a:gd name="connsiteX4" fmla="*/ 3280265 w 3371850"/>
              <a:gd name="connsiteY4" fmla="*/ 4476342 h 5148263"/>
              <a:gd name="connsiteX5" fmla="*/ 3202770 w 3371850"/>
              <a:gd name="connsiteY5" fmla="*/ 4490734 h 5148263"/>
              <a:gd name="connsiteX6" fmla="*/ 3100617 w 3371850"/>
              <a:gd name="connsiteY6" fmla="*/ 4512322 h 5148263"/>
              <a:gd name="connsiteX7" fmla="*/ 2972046 w 3371850"/>
              <a:gd name="connsiteY7" fmla="*/ 4541105 h 5148263"/>
              <a:gd name="connsiteX8" fmla="*/ 2813534 w 3371850"/>
              <a:gd name="connsiteY8" fmla="*/ 4578884 h 5148263"/>
              <a:gd name="connsiteX9" fmla="*/ 2623318 w 3371850"/>
              <a:gd name="connsiteY9" fmla="*/ 4625658 h 5148263"/>
              <a:gd name="connsiteX10" fmla="*/ 2618035 w 3371850"/>
              <a:gd name="connsiteY10" fmla="*/ 4611266 h 5148263"/>
              <a:gd name="connsiteX11" fmla="*/ 2610990 w 3371850"/>
              <a:gd name="connsiteY11" fmla="*/ 4596874 h 5148263"/>
              <a:gd name="connsiteX12" fmla="*/ 2603945 w 3371850"/>
              <a:gd name="connsiteY12" fmla="*/ 4586080 h 5148263"/>
              <a:gd name="connsiteX13" fmla="*/ 2595139 w 3371850"/>
              <a:gd name="connsiteY13" fmla="*/ 4577085 h 5148263"/>
              <a:gd name="connsiteX14" fmla="*/ 2572242 w 3371850"/>
              <a:gd name="connsiteY14" fmla="*/ 4584281 h 5148263"/>
              <a:gd name="connsiteX15" fmla="*/ 2561675 w 3371850"/>
              <a:gd name="connsiteY15" fmla="*/ 4589678 h 5148263"/>
              <a:gd name="connsiteX16" fmla="*/ 2552869 w 3371850"/>
              <a:gd name="connsiteY16" fmla="*/ 4595075 h 5148263"/>
              <a:gd name="connsiteX17" fmla="*/ 2545824 w 3371850"/>
              <a:gd name="connsiteY17" fmla="*/ 4602271 h 5148263"/>
              <a:gd name="connsiteX18" fmla="*/ 2538779 w 3371850"/>
              <a:gd name="connsiteY18" fmla="*/ 4609467 h 5148263"/>
              <a:gd name="connsiteX19" fmla="*/ 2533495 w 3371850"/>
              <a:gd name="connsiteY19" fmla="*/ 4618462 h 5148263"/>
              <a:gd name="connsiteX20" fmla="*/ 2529972 w 3371850"/>
              <a:gd name="connsiteY20" fmla="*/ 4627457 h 5148263"/>
              <a:gd name="connsiteX21" fmla="*/ 2512360 w 3371850"/>
              <a:gd name="connsiteY21" fmla="*/ 4609467 h 5148263"/>
              <a:gd name="connsiteX22" fmla="*/ 2492986 w 3371850"/>
              <a:gd name="connsiteY22" fmla="*/ 4593276 h 5148263"/>
              <a:gd name="connsiteX23" fmla="*/ 2470090 w 3371850"/>
              <a:gd name="connsiteY23" fmla="*/ 4580683 h 5148263"/>
              <a:gd name="connsiteX24" fmla="*/ 2457761 w 3371850"/>
              <a:gd name="connsiteY24" fmla="*/ 4575286 h 5148263"/>
              <a:gd name="connsiteX25" fmla="*/ 2445432 w 3371850"/>
              <a:gd name="connsiteY25" fmla="*/ 4571688 h 5148263"/>
              <a:gd name="connsiteX26" fmla="*/ 2427820 w 3371850"/>
              <a:gd name="connsiteY26" fmla="*/ 4568090 h 5148263"/>
              <a:gd name="connsiteX27" fmla="*/ 2411968 w 3371850"/>
              <a:gd name="connsiteY27" fmla="*/ 4564492 h 5148263"/>
              <a:gd name="connsiteX28" fmla="*/ 2396117 w 3371850"/>
              <a:gd name="connsiteY28" fmla="*/ 4562693 h 5148263"/>
              <a:gd name="connsiteX29" fmla="*/ 2380266 w 3371850"/>
              <a:gd name="connsiteY29" fmla="*/ 4562693 h 5148263"/>
              <a:gd name="connsiteX30" fmla="*/ 2364415 w 3371850"/>
              <a:gd name="connsiteY30" fmla="*/ 4564492 h 5148263"/>
              <a:gd name="connsiteX31" fmla="*/ 2350325 w 3371850"/>
              <a:gd name="connsiteY31" fmla="*/ 4566291 h 5148263"/>
              <a:gd name="connsiteX32" fmla="*/ 2336235 w 3371850"/>
              <a:gd name="connsiteY32" fmla="*/ 4569889 h 5148263"/>
              <a:gd name="connsiteX33" fmla="*/ 2322145 w 3371850"/>
              <a:gd name="connsiteY33" fmla="*/ 4573487 h 5148263"/>
              <a:gd name="connsiteX34" fmla="*/ 2308055 w 3371850"/>
              <a:gd name="connsiteY34" fmla="*/ 4578884 h 5148263"/>
              <a:gd name="connsiteX35" fmla="*/ 2295726 w 3371850"/>
              <a:gd name="connsiteY35" fmla="*/ 4584281 h 5148263"/>
              <a:gd name="connsiteX36" fmla="*/ 2272830 w 3371850"/>
              <a:gd name="connsiteY36" fmla="*/ 4598673 h 5148263"/>
              <a:gd name="connsiteX37" fmla="*/ 2253456 w 3371850"/>
              <a:gd name="connsiteY37" fmla="*/ 4616663 h 5148263"/>
              <a:gd name="connsiteX38" fmla="*/ 2235843 w 3371850"/>
              <a:gd name="connsiteY38" fmla="*/ 4636452 h 5148263"/>
              <a:gd name="connsiteX39" fmla="*/ 2239366 w 3371850"/>
              <a:gd name="connsiteY39" fmla="*/ 4641849 h 5148263"/>
              <a:gd name="connsiteX40" fmla="*/ 2248172 w 3371850"/>
              <a:gd name="connsiteY40" fmla="*/ 4650843 h 5148263"/>
              <a:gd name="connsiteX41" fmla="*/ 2255217 w 3371850"/>
              <a:gd name="connsiteY41" fmla="*/ 4658039 h 5148263"/>
              <a:gd name="connsiteX42" fmla="*/ 2264023 w 3371850"/>
              <a:gd name="connsiteY42" fmla="*/ 4663436 h 5148263"/>
              <a:gd name="connsiteX43" fmla="*/ 2274591 w 3371850"/>
              <a:gd name="connsiteY43" fmla="*/ 4670632 h 5148263"/>
              <a:gd name="connsiteX44" fmla="*/ 2286920 w 3371850"/>
              <a:gd name="connsiteY44" fmla="*/ 4676029 h 5148263"/>
              <a:gd name="connsiteX45" fmla="*/ 2278113 w 3371850"/>
              <a:gd name="connsiteY45" fmla="*/ 4685024 h 5148263"/>
              <a:gd name="connsiteX46" fmla="*/ 2271068 w 3371850"/>
              <a:gd name="connsiteY46" fmla="*/ 4697617 h 5148263"/>
              <a:gd name="connsiteX47" fmla="*/ 2264023 w 3371850"/>
              <a:gd name="connsiteY47" fmla="*/ 4708411 h 5148263"/>
              <a:gd name="connsiteX48" fmla="*/ 2258740 w 3371850"/>
              <a:gd name="connsiteY48" fmla="*/ 4721004 h 5148263"/>
              <a:gd name="connsiteX49" fmla="*/ 1955805 w 3371850"/>
              <a:gd name="connsiteY49" fmla="*/ 4804656 h 5148263"/>
              <a:gd name="connsiteX50" fmla="*/ 1610599 w 3371850"/>
              <a:gd name="connsiteY50" fmla="*/ 4901802 h 5148263"/>
              <a:gd name="connsiteX51" fmla="*/ 1219602 w 3371850"/>
              <a:gd name="connsiteY51" fmla="*/ 5016936 h 5148263"/>
              <a:gd name="connsiteX52" fmla="*/ 781050 w 3371850"/>
              <a:gd name="connsiteY52" fmla="*/ 5148262 h 5148263"/>
              <a:gd name="connsiteX53" fmla="*/ 3371850 w 3371850"/>
              <a:gd name="connsiteY53" fmla="*/ 5148262 h 5148263"/>
              <a:gd name="connsiteX54" fmla="*/ 3371850 w 3371850"/>
              <a:gd name="connsiteY54" fmla="*/ 5148263 h 5148263"/>
              <a:gd name="connsiteX55" fmla="*/ 0 w 3371850"/>
              <a:gd name="connsiteY55"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371850" h="5148263">
                <a:moveTo>
                  <a:pt x="0" y="0"/>
                </a:moveTo>
                <a:lnTo>
                  <a:pt x="3371850" y="0"/>
                </a:lnTo>
                <a:lnTo>
                  <a:pt x="3371850" y="4460151"/>
                </a:lnTo>
                <a:lnTo>
                  <a:pt x="3333102" y="4467347"/>
                </a:lnTo>
                <a:lnTo>
                  <a:pt x="3280265" y="4476342"/>
                </a:lnTo>
                <a:lnTo>
                  <a:pt x="3202770" y="4490734"/>
                </a:lnTo>
                <a:lnTo>
                  <a:pt x="3100617" y="4512322"/>
                </a:lnTo>
                <a:lnTo>
                  <a:pt x="2972046" y="4541105"/>
                </a:lnTo>
                <a:lnTo>
                  <a:pt x="2813534" y="4578884"/>
                </a:lnTo>
                <a:lnTo>
                  <a:pt x="2623318" y="4625658"/>
                </a:lnTo>
                <a:lnTo>
                  <a:pt x="2618035" y="4611266"/>
                </a:lnTo>
                <a:lnTo>
                  <a:pt x="2610990" y="4596874"/>
                </a:lnTo>
                <a:lnTo>
                  <a:pt x="2603945" y="4586080"/>
                </a:lnTo>
                <a:lnTo>
                  <a:pt x="2595139" y="4577085"/>
                </a:lnTo>
                <a:lnTo>
                  <a:pt x="2572242" y="4584281"/>
                </a:lnTo>
                <a:lnTo>
                  <a:pt x="2561675" y="4589678"/>
                </a:lnTo>
                <a:lnTo>
                  <a:pt x="2552869" y="4595075"/>
                </a:lnTo>
                <a:lnTo>
                  <a:pt x="2545824" y="4602271"/>
                </a:lnTo>
                <a:lnTo>
                  <a:pt x="2538779" y="4609467"/>
                </a:lnTo>
                <a:lnTo>
                  <a:pt x="2533495" y="4618462"/>
                </a:lnTo>
                <a:lnTo>
                  <a:pt x="2529972" y="4627457"/>
                </a:lnTo>
                <a:lnTo>
                  <a:pt x="2512360" y="4609467"/>
                </a:lnTo>
                <a:lnTo>
                  <a:pt x="2492986" y="4593276"/>
                </a:lnTo>
                <a:lnTo>
                  <a:pt x="2470090" y="4580683"/>
                </a:lnTo>
                <a:lnTo>
                  <a:pt x="2457761" y="4575286"/>
                </a:lnTo>
                <a:lnTo>
                  <a:pt x="2445432" y="4571688"/>
                </a:lnTo>
                <a:lnTo>
                  <a:pt x="2427820" y="4568090"/>
                </a:lnTo>
                <a:lnTo>
                  <a:pt x="2411968" y="4564492"/>
                </a:lnTo>
                <a:lnTo>
                  <a:pt x="2396117" y="4562693"/>
                </a:lnTo>
                <a:lnTo>
                  <a:pt x="2380266" y="4562693"/>
                </a:lnTo>
                <a:lnTo>
                  <a:pt x="2364415" y="4564492"/>
                </a:lnTo>
                <a:lnTo>
                  <a:pt x="2350325" y="4566291"/>
                </a:lnTo>
                <a:lnTo>
                  <a:pt x="2336235" y="4569889"/>
                </a:lnTo>
                <a:lnTo>
                  <a:pt x="2322145" y="4573487"/>
                </a:lnTo>
                <a:lnTo>
                  <a:pt x="2308055" y="4578884"/>
                </a:lnTo>
                <a:lnTo>
                  <a:pt x="2295726" y="4584281"/>
                </a:lnTo>
                <a:lnTo>
                  <a:pt x="2272830" y="4598673"/>
                </a:lnTo>
                <a:lnTo>
                  <a:pt x="2253456" y="4616663"/>
                </a:lnTo>
                <a:lnTo>
                  <a:pt x="2235843" y="4636452"/>
                </a:lnTo>
                <a:lnTo>
                  <a:pt x="2239366" y="4641849"/>
                </a:lnTo>
                <a:lnTo>
                  <a:pt x="2248172" y="4650843"/>
                </a:lnTo>
                <a:lnTo>
                  <a:pt x="2255217" y="4658039"/>
                </a:lnTo>
                <a:lnTo>
                  <a:pt x="2264023" y="4663436"/>
                </a:lnTo>
                <a:lnTo>
                  <a:pt x="2274591" y="4670632"/>
                </a:lnTo>
                <a:lnTo>
                  <a:pt x="2286920" y="4676029"/>
                </a:lnTo>
                <a:lnTo>
                  <a:pt x="2278113" y="4685024"/>
                </a:lnTo>
                <a:lnTo>
                  <a:pt x="2271068" y="4697617"/>
                </a:lnTo>
                <a:lnTo>
                  <a:pt x="2264023" y="4708411"/>
                </a:lnTo>
                <a:lnTo>
                  <a:pt x="2258740" y="4721004"/>
                </a:lnTo>
                <a:lnTo>
                  <a:pt x="1955805" y="4804656"/>
                </a:lnTo>
                <a:lnTo>
                  <a:pt x="1610599" y="4901802"/>
                </a:lnTo>
                <a:lnTo>
                  <a:pt x="1219602" y="5016936"/>
                </a:lnTo>
                <a:lnTo>
                  <a:pt x="781050" y="5148262"/>
                </a:lnTo>
                <a:lnTo>
                  <a:pt x="3371850" y="5148262"/>
                </a:lnTo>
                <a:lnTo>
                  <a:pt x="3371850" y="5148263"/>
                </a:lnTo>
                <a:lnTo>
                  <a:pt x="0" y="5148263"/>
                </a:lnTo>
                <a:close/>
              </a:path>
            </a:pathLst>
          </a:custGeom>
          <a:solidFill>
            <a:schemeClr val="bg1">
              <a:lumMod val="85000"/>
            </a:schemeClr>
          </a:solidFill>
          <a:ln>
            <a:noFill/>
          </a:ln>
          <a:effectLst/>
        </p:spPr>
        <p:txBody>
          <a:bodyPr wrap="square" tIns="360000">
            <a:noAutofit/>
          </a:bodyPr>
          <a:lstStyle>
            <a:lvl1pPr marL="0" indent="0" algn="ctr">
              <a:buFontTx/>
              <a:buNone/>
              <a:defRPr sz="1400">
                <a:solidFill>
                  <a:schemeClr val="bg1">
                    <a:lumMod val="50000"/>
                  </a:schemeClr>
                </a:solidFill>
              </a:defRPr>
            </a:lvl1pPr>
          </a:lstStyle>
          <a:p>
            <a:r>
              <a:rPr lang="en-US" noProof="0"/>
              <a:t>Click icon to add image</a:t>
            </a:r>
          </a:p>
        </p:txBody>
      </p:sp>
      <p:sp>
        <p:nvSpPr>
          <p:cNvPr id="15" name="Text Placeholder 9">
            <a:extLst>
              <a:ext uri="{FF2B5EF4-FFF2-40B4-BE49-F238E27FC236}">
                <a16:creationId xmlns:a16="http://schemas.microsoft.com/office/drawing/2014/main" id="{38353E38-92D9-4256-A046-61F5C0855A22}"/>
              </a:ext>
            </a:extLst>
          </p:cNvPr>
          <p:cNvSpPr>
            <a:spLocks noGrp="1"/>
          </p:cNvSpPr>
          <p:nvPr>
            <p:ph type="body" sz="quarter" idx="15"/>
          </p:nvPr>
        </p:nvSpPr>
        <p:spPr>
          <a:xfrm>
            <a:off x="468313" y="1800225"/>
            <a:ext cx="6743124"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95907D54-ECB7-4185-A0E2-E0C2628BC014}"/>
              </a:ext>
            </a:extLst>
          </p:cNvPr>
          <p:cNvSpPr>
            <a:spLocks noGrp="1"/>
          </p:cNvSpPr>
          <p:nvPr>
            <p:ph type="title" hasCustomPrompt="1"/>
          </p:nvPr>
        </p:nvSpPr>
        <p:spPr>
          <a:xfrm>
            <a:off x="468000" y="468000"/>
            <a:ext cx="6743124" cy="443198"/>
          </a:xfrm>
        </p:spPr>
        <p:txBody>
          <a:bodyPr/>
          <a:lstStyle>
            <a:lvl1pPr>
              <a:defRPr/>
            </a:lvl1pPr>
          </a:lstStyle>
          <a:p>
            <a:r>
              <a:rPr lang="en-US" noProof="0"/>
              <a:t>Header</a:t>
            </a:r>
          </a:p>
        </p:txBody>
      </p:sp>
      <p:sp>
        <p:nvSpPr>
          <p:cNvPr id="10" name="Text Placeholder 7">
            <a:extLst>
              <a:ext uri="{FF2B5EF4-FFF2-40B4-BE49-F238E27FC236}">
                <a16:creationId xmlns:a16="http://schemas.microsoft.com/office/drawing/2014/main" id="{3DDBFE5F-1A05-41BA-A463-6D9DFCEAB018}"/>
              </a:ext>
            </a:extLst>
          </p:cNvPr>
          <p:cNvSpPr>
            <a:spLocks noGrp="1"/>
          </p:cNvSpPr>
          <p:nvPr>
            <p:ph type="body" sz="quarter" idx="13" hasCustomPrompt="1"/>
          </p:nvPr>
        </p:nvSpPr>
        <p:spPr>
          <a:xfrm>
            <a:off x="468000" y="936876"/>
            <a:ext cx="6743124" cy="369332"/>
          </a:xfrm>
        </p:spPr>
        <p:txBody>
          <a:bodyPr/>
          <a:lstStyle>
            <a:lvl1pPr marL="0" indent="0">
              <a:spcAft>
                <a:spcPts val="0"/>
              </a:spcAft>
              <a:buNone/>
              <a:defRPr sz="2400" b="0" i="1">
                <a:solidFill>
                  <a:srgbClr val="00A3D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9" name="Slide Number Placeholder 5">
            <a:extLst>
              <a:ext uri="{FF2B5EF4-FFF2-40B4-BE49-F238E27FC236}">
                <a16:creationId xmlns:a16="http://schemas.microsoft.com/office/drawing/2014/main" id="{353C0BAD-6501-432C-BDEE-DDD9D0A4FA30}"/>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11" name="Footer Placeholder 4">
            <a:extLst>
              <a:ext uri="{FF2B5EF4-FFF2-40B4-BE49-F238E27FC236}">
                <a16:creationId xmlns:a16="http://schemas.microsoft.com/office/drawing/2014/main" id="{14C2CD50-5B04-4D3D-BA05-74D0E97B1067}"/>
              </a:ext>
            </a:extLst>
          </p:cNvPr>
          <p:cNvSpPr>
            <a:spLocks noGrp="1"/>
          </p:cNvSpPr>
          <p:nvPr>
            <p:ph type="ftr" sz="quarter" idx="3"/>
          </p:nvPr>
        </p:nvSpPr>
        <p:spPr>
          <a:xfrm>
            <a:off x="1066799" y="6338495"/>
            <a:ext cx="614432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36073499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AB7205D-F54E-6745-9EB7-B1839964D81A}"/>
              </a:ext>
            </a:extLst>
          </p:cNvPr>
          <p:cNvPicPr>
            <a:picLocks noChangeAspect="1"/>
          </p:cNvPicPr>
          <p:nvPr userDrawn="1"/>
        </p:nvPicPr>
        <p:blipFill>
          <a:blip r:embed="rId2"/>
          <a:srcRect/>
          <a:stretch/>
        </p:blipFill>
        <p:spPr bwMode="ltGray">
          <a:xfrm>
            <a:off x="0" y="1"/>
            <a:ext cx="12192000" cy="6858000"/>
          </a:xfrm>
          <a:prstGeom prst="rect">
            <a:avLst/>
          </a:prstGeom>
        </p:spPr>
      </p:pic>
      <p:pic>
        <p:nvPicPr>
          <p:cNvPr id="10" name="Picture 9">
            <a:extLst>
              <a:ext uri="{FF2B5EF4-FFF2-40B4-BE49-F238E27FC236}">
                <a16:creationId xmlns:a16="http://schemas.microsoft.com/office/drawing/2014/main" id="{08EBEAFB-93C3-074C-9906-1D124DCCA60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89923" y="3190484"/>
            <a:ext cx="5612156" cy="477033"/>
          </a:xfrm>
          <a:prstGeom prst="rect">
            <a:avLst/>
          </a:prstGeom>
        </p:spPr>
      </p:pic>
      <p:pic>
        <p:nvPicPr>
          <p:cNvPr id="5" name="Picture 4">
            <a:extLst>
              <a:ext uri="{FF2B5EF4-FFF2-40B4-BE49-F238E27FC236}">
                <a16:creationId xmlns:a16="http://schemas.microsoft.com/office/drawing/2014/main" id="{75E17CF1-21EE-4F02-912D-E11EFDC99DE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803"/>
          <a:stretch/>
        </p:blipFill>
        <p:spPr>
          <a:xfrm>
            <a:off x="8692673" y="5940447"/>
            <a:ext cx="3499327" cy="917553"/>
          </a:xfrm>
          <a:prstGeom prst="rect">
            <a:avLst/>
          </a:prstGeom>
        </p:spPr>
      </p:pic>
    </p:spTree>
    <p:extLst>
      <p:ext uri="{BB962C8B-B14F-4D97-AF65-F5344CB8AC3E}">
        <p14:creationId xmlns:p14="http://schemas.microsoft.com/office/powerpoint/2010/main" val="254003124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Title slide without an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6A35BF-C8EA-C34D-9AEA-AAF6BE4467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pic>
        <p:nvPicPr>
          <p:cNvPr id="14" name="Picture 13">
            <a:extLst>
              <a:ext uri="{FF2B5EF4-FFF2-40B4-BE49-F238E27FC236}">
                <a16:creationId xmlns:a16="http://schemas.microsoft.com/office/drawing/2014/main" id="{F5D32E61-9B43-FC48-AA7A-BBE27267311B}"/>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b="17176"/>
          <a:stretch/>
        </p:blipFill>
        <p:spPr>
          <a:xfrm>
            <a:off x="2524495" y="4654296"/>
            <a:ext cx="9694937" cy="2213189"/>
          </a:xfrm>
          <a:prstGeom prst="rect">
            <a:avLst/>
          </a:prstGeom>
        </p:spPr>
      </p:pic>
      <p:sp>
        <p:nvSpPr>
          <p:cNvPr id="8" name="Title 1">
            <a:extLst>
              <a:ext uri="{FF2B5EF4-FFF2-40B4-BE49-F238E27FC236}">
                <a16:creationId xmlns:a16="http://schemas.microsoft.com/office/drawing/2014/main" id="{348656F6-EA8A-BE42-989B-9D3FE3295A1C}"/>
              </a:ext>
            </a:extLst>
          </p:cNvPr>
          <p:cNvSpPr>
            <a:spLocks noGrp="1"/>
          </p:cNvSpPr>
          <p:nvPr>
            <p:ph type="ctrTitle" hasCustomPrompt="1"/>
          </p:nvPr>
        </p:nvSpPr>
        <p:spPr>
          <a:xfrm>
            <a:off x="539999" y="1920787"/>
            <a:ext cx="5345793" cy="2243691"/>
          </a:xfrm>
        </p:spPr>
        <p:txBody>
          <a:bodyPr anchor="b" anchorCtr="0"/>
          <a:lstStyle>
            <a:lvl1pPr algn="l">
              <a:defRPr sz="5400">
                <a:solidFill>
                  <a:schemeClr val="bg1"/>
                </a:solidFill>
              </a:defRPr>
            </a:lvl1pPr>
          </a:lstStyle>
          <a:p>
            <a:r>
              <a:rPr lang="en-US"/>
              <a:t>Title slide</a:t>
            </a:r>
            <a:br>
              <a:rPr lang="en-US"/>
            </a:br>
            <a:r>
              <a:rPr lang="en-US"/>
              <a:t>without an image</a:t>
            </a:r>
          </a:p>
        </p:txBody>
      </p:sp>
      <p:sp>
        <p:nvSpPr>
          <p:cNvPr id="9" name="Subtitle 2">
            <a:extLst>
              <a:ext uri="{FF2B5EF4-FFF2-40B4-BE49-F238E27FC236}">
                <a16:creationId xmlns:a16="http://schemas.microsoft.com/office/drawing/2014/main" id="{8BC8FD63-94B2-B649-BCD0-766652452432}"/>
              </a:ext>
            </a:extLst>
          </p:cNvPr>
          <p:cNvSpPr>
            <a:spLocks noGrp="1"/>
          </p:cNvSpPr>
          <p:nvPr>
            <p:ph type="subTitle" idx="1" hasCustomPrompt="1"/>
          </p:nvPr>
        </p:nvSpPr>
        <p:spPr>
          <a:xfrm>
            <a:off x="540000" y="4350702"/>
            <a:ext cx="9144000" cy="276999"/>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is a subtitle of your presentation</a:t>
            </a:r>
          </a:p>
        </p:txBody>
      </p:sp>
      <p:sp>
        <p:nvSpPr>
          <p:cNvPr id="10" name="Text Placeholder 11">
            <a:extLst>
              <a:ext uri="{FF2B5EF4-FFF2-40B4-BE49-F238E27FC236}">
                <a16:creationId xmlns:a16="http://schemas.microsoft.com/office/drawing/2014/main" id="{A17D3CD3-2DE2-CD46-A74C-7FB423AB8E9F}"/>
              </a:ext>
            </a:extLst>
          </p:cNvPr>
          <p:cNvSpPr>
            <a:spLocks noGrp="1"/>
          </p:cNvSpPr>
          <p:nvPr>
            <p:ph type="body" sz="quarter" idx="11" hasCustomPrompt="1"/>
          </p:nvPr>
        </p:nvSpPr>
        <p:spPr>
          <a:xfrm>
            <a:off x="540000" y="4806802"/>
            <a:ext cx="5345792" cy="227114"/>
          </a:xfrm>
        </p:spPr>
        <p:txBody>
          <a:bodyPr/>
          <a:lstStyle>
            <a:lvl1pPr marL="0" indent="0">
              <a:spcAft>
                <a:spcPts val="0"/>
              </a:spcAft>
              <a:buNone/>
              <a:defRPr sz="1200">
                <a:solidFill>
                  <a:schemeClr val="bg1"/>
                </a:solidFill>
              </a:defRPr>
            </a:lvl1pPr>
            <a:lvl2pPr marL="0" indent="0">
              <a:spcAft>
                <a:spcPts val="0"/>
              </a:spcAft>
              <a:buNone/>
              <a:defRPr>
                <a:solidFill>
                  <a:schemeClr val="bg1"/>
                </a:solidFill>
              </a:defRPr>
            </a:lvl2pPr>
            <a:lvl3pPr marL="0" indent="0">
              <a:spcAft>
                <a:spcPts val="0"/>
              </a:spcAft>
              <a:buNone/>
              <a:defRPr>
                <a:solidFill>
                  <a:schemeClr val="bg1"/>
                </a:solidFill>
              </a:defRPr>
            </a:lvl3pPr>
            <a:lvl4pPr marL="0" indent="0">
              <a:spcAft>
                <a:spcPts val="0"/>
              </a:spcAft>
              <a:buNone/>
              <a:defRPr>
                <a:solidFill>
                  <a:schemeClr val="bg1"/>
                </a:solidFill>
              </a:defRPr>
            </a:lvl4pPr>
            <a:lvl5pPr marL="0" indent="0">
              <a:spcAft>
                <a:spcPts val="0"/>
              </a:spcAft>
              <a:buNone/>
              <a:defRPr>
                <a:solidFill>
                  <a:schemeClr val="bg1"/>
                </a:solidFill>
              </a:defRPr>
            </a:lvl5pPr>
          </a:lstStyle>
          <a:p>
            <a:pPr lvl="0"/>
            <a:r>
              <a:rPr lang="en-US"/>
              <a:t>The date and location</a:t>
            </a:r>
          </a:p>
        </p:txBody>
      </p:sp>
    </p:spTree>
    <p:extLst>
      <p:ext uri="{BB962C8B-B14F-4D97-AF65-F5344CB8AC3E}">
        <p14:creationId xmlns:p14="http://schemas.microsoft.com/office/powerpoint/2010/main" val="13811743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Blue / Divider">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EE593CA-5A71-47B5-BB52-9DC6A35EFF19}"/>
              </a:ext>
            </a:extLst>
          </p:cNvPr>
          <p:cNvGraphicFramePr>
            <a:graphicFrameLocks noChangeAspect="1"/>
          </p:cNvGraphicFramePr>
          <p:nvPr userDrawn="1">
            <p:custDataLst>
              <p:tags r:id="rId2"/>
            </p:custDataLst>
            <p:extLst>
              <p:ext uri="{D42A27DB-BD31-4B8C-83A1-F6EECF244321}">
                <p14:modId xmlns:p14="http://schemas.microsoft.com/office/powerpoint/2010/main" val="3480487523"/>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12660"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0EE593CA-5A71-47B5-BB52-9DC6A35EFF19}"/>
                          </a:ext>
                        </a:extLst>
                      </p:cNvPr>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358A235-8372-4C30-AC5E-0C84C550BE9B}"/>
              </a:ext>
            </a:extLst>
          </p:cNvPr>
          <p:cNvSpPr/>
          <p:nvPr userDrawn="1">
            <p:custDataLst>
              <p:tags r:id="rId3"/>
            </p:custDataLst>
          </p:nvPr>
        </p:nvSpPr>
        <p:spPr>
          <a:xfrm>
            <a:off x="1" y="1"/>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396" b="0" i="0" baseline="0" dirty="0">
              <a:latin typeface="Fira Sans Medium" panose="020B0603050000020004" pitchFamily="34" charset="0"/>
              <a:ea typeface="+mj-ea"/>
              <a:cs typeface="+mj-cs"/>
              <a:sym typeface="Fira Sans Medium" panose="020B0603050000020004" pitchFamily="34" charset="0"/>
            </a:endParaRPr>
          </a:p>
        </p:txBody>
      </p:sp>
      <p:pic>
        <p:nvPicPr>
          <p:cNvPr id="8" name="Picture 7">
            <a:extLst>
              <a:ext uri="{FF2B5EF4-FFF2-40B4-BE49-F238E27FC236}">
                <a16:creationId xmlns:a16="http://schemas.microsoft.com/office/drawing/2014/main" id="{3B23B8A5-F0B9-4B92-9033-C0E5FF133994}"/>
              </a:ext>
            </a:extLst>
          </p:cNvPr>
          <p:cNvPicPr>
            <a:picLocks noChangeAspect="1"/>
          </p:cNvPicPr>
          <p:nvPr userDrawn="1"/>
        </p:nvPicPr>
        <p:blipFill>
          <a:blip r:embed="rId7"/>
          <a:srcRect/>
          <a:stretch/>
        </p:blipFill>
        <p:spPr bwMode="ltGray">
          <a:xfrm>
            <a:off x="0" y="1"/>
            <a:ext cx="12192000" cy="6858000"/>
          </a:xfrm>
          <a:prstGeom prst="rect">
            <a:avLst/>
          </a:prstGeom>
        </p:spPr>
      </p:pic>
      <p:sp>
        <p:nvSpPr>
          <p:cNvPr id="3" name="Subtitle 2">
            <a:extLst>
              <a:ext uri="{FF2B5EF4-FFF2-40B4-BE49-F238E27FC236}">
                <a16:creationId xmlns:a16="http://schemas.microsoft.com/office/drawing/2014/main" id="{C6F9732C-624F-5E4D-853A-56B3622003A8}"/>
              </a:ext>
            </a:extLst>
          </p:cNvPr>
          <p:cNvSpPr>
            <a:spLocks noGrp="1"/>
          </p:cNvSpPr>
          <p:nvPr>
            <p:ph type="subTitle" idx="1" hasCustomPrompt="1"/>
          </p:nvPr>
        </p:nvSpPr>
        <p:spPr>
          <a:xfrm>
            <a:off x="540000" y="2088000"/>
            <a:ext cx="9144000" cy="369333"/>
          </a:xfrm>
        </p:spPr>
        <p:txBody>
          <a:bodyPr/>
          <a:lstStyle>
            <a:lvl1pPr marL="0" indent="0" algn="l" rtl="0">
              <a:buNone/>
              <a:defRPr sz="2398">
                <a:solidFill>
                  <a:schemeClr val="bg1"/>
                </a:solidFill>
                <a:latin typeface="+mn-lt"/>
              </a:defRPr>
            </a:lvl1pPr>
            <a:lvl2pPr marL="456777" indent="0" algn="ctr">
              <a:buNone/>
              <a:defRPr sz="1998"/>
            </a:lvl2pPr>
            <a:lvl3pPr marL="913554" indent="0" algn="ctr">
              <a:buNone/>
              <a:defRPr sz="1798"/>
            </a:lvl3pPr>
            <a:lvl4pPr marL="1370331" indent="0" algn="ctr">
              <a:buNone/>
              <a:defRPr sz="1599"/>
            </a:lvl4pPr>
            <a:lvl5pPr marL="1827108" indent="0" algn="ctr">
              <a:buNone/>
              <a:defRPr sz="1599"/>
            </a:lvl5pPr>
            <a:lvl6pPr marL="2283885" indent="0" algn="ctr">
              <a:buNone/>
              <a:defRPr sz="1599"/>
            </a:lvl6pPr>
            <a:lvl7pPr marL="2740663" indent="0" algn="ctr">
              <a:buNone/>
              <a:defRPr sz="1599"/>
            </a:lvl7pPr>
            <a:lvl8pPr marL="3197440" indent="0" algn="ctr">
              <a:buNone/>
              <a:defRPr sz="1599"/>
            </a:lvl8pPr>
            <a:lvl9pPr marL="3654217" indent="0" algn="ctr">
              <a:buNone/>
              <a:defRPr sz="1599"/>
            </a:lvl9pPr>
          </a:lstStyle>
          <a:p>
            <a:r>
              <a:rPr lang="en-US" noProof="0" dirty="0"/>
              <a:t>Subtitle</a:t>
            </a:r>
          </a:p>
        </p:txBody>
      </p:sp>
      <p:sp>
        <p:nvSpPr>
          <p:cNvPr id="10" name="Title 1">
            <a:extLst>
              <a:ext uri="{FF2B5EF4-FFF2-40B4-BE49-F238E27FC236}">
                <a16:creationId xmlns:a16="http://schemas.microsoft.com/office/drawing/2014/main" id="{9AE11780-2DEF-46A1-931C-FE31AE9DB4B8}"/>
              </a:ext>
            </a:extLst>
          </p:cNvPr>
          <p:cNvSpPr>
            <a:spLocks noGrp="1"/>
          </p:cNvSpPr>
          <p:nvPr>
            <p:ph type="ctrTitle" hasCustomPrompt="1"/>
          </p:nvPr>
        </p:nvSpPr>
        <p:spPr>
          <a:xfrm>
            <a:off x="540000" y="540001"/>
            <a:ext cx="9144000" cy="1218795"/>
          </a:xfrm>
          <a:prstGeom prst="rect">
            <a:avLst/>
          </a:prstGeom>
        </p:spPr>
        <p:txBody>
          <a:bodyPr vert="horz" anchor="t" anchorCtr="0"/>
          <a:lstStyle>
            <a:lvl1pPr algn="l" rtl="0">
              <a:defRPr sz="4396">
                <a:solidFill>
                  <a:schemeClr val="bg1"/>
                </a:solidFill>
              </a:defRPr>
            </a:lvl1pPr>
          </a:lstStyle>
          <a:p>
            <a:r>
              <a:rPr lang="en-US" noProof="0" dirty="0"/>
              <a:t>Divider slide</a:t>
            </a:r>
            <a:br>
              <a:rPr lang="en-US" noProof="0" dirty="0"/>
            </a:br>
            <a:r>
              <a:rPr lang="en-US" noProof="0" dirty="0"/>
              <a:t>without an image</a:t>
            </a:r>
          </a:p>
        </p:txBody>
      </p:sp>
      <p:pic>
        <p:nvPicPr>
          <p:cNvPr id="11" name="Picture 10">
            <a:extLst>
              <a:ext uri="{FF2B5EF4-FFF2-40B4-BE49-F238E27FC236}">
                <a16:creationId xmlns:a16="http://schemas.microsoft.com/office/drawing/2014/main" id="{D97E7040-148D-4696-B284-24E3FD271837}"/>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803"/>
          <a:stretch/>
        </p:blipFill>
        <p:spPr>
          <a:xfrm>
            <a:off x="8692674" y="5940447"/>
            <a:ext cx="3499327" cy="917553"/>
          </a:xfrm>
          <a:prstGeom prst="rect">
            <a:avLst/>
          </a:prstGeom>
        </p:spPr>
      </p:pic>
      <p:sp>
        <p:nvSpPr>
          <p:cNvPr id="9" name="Slide Number Placeholder 5">
            <a:extLst>
              <a:ext uri="{FF2B5EF4-FFF2-40B4-BE49-F238E27FC236}">
                <a16:creationId xmlns:a16="http://schemas.microsoft.com/office/drawing/2014/main" id="{4C85137F-B8FB-48C3-B162-ABBE7B987181}"/>
              </a:ext>
            </a:extLst>
          </p:cNvPr>
          <p:cNvSpPr>
            <a:spLocks noGrp="1"/>
          </p:cNvSpPr>
          <p:nvPr>
            <p:ph type="sldNum" sz="quarter" idx="12"/>
          </p:nvPr>
        </p:nvSpPr>
        <p:spPr>
          <a:xfrm>
            <a:off x="468000" y="6340439"/>
            <a:ext cx="450000" cy="184666"/>
          </a:xfrm>
          <a:prstGeom prst="rect">
            <a:avLst/>
          </a:prstGeom>
        </p:spPr>
        <p:txBody>
          <a:bodyPr>
            <a:noAutofit/>
          </a:bodyPr>
          <a:lstStyle>
            <a:lvl1pPr rtl="0">
              <a:defRPr>
                <a:solidFill>
                  <a:schemeClr val="bg1"/>
                </a:solidFill>
              </a:defRPr>
            </a:lvl1pPr>
          </a:lstStyle>
          <a:p>
            <a:fld id="{E118D48E-C7CB-6244-969D-7BAEA9B6226C}" type="slidenum">
              <a:rPr lang="en-US" smtClean="0"/>
              <a:pPr/>
              <a:t>‹#›</a:t>
            </a:fld>
            <a:endParaRPr lang="en-US" dirty="0"/>
          </a:p>
        </p:txBody>
      </p:sp>
      <p:sp>
        <p:nvSpPr>
          <p:cNvPr id="12" name="Footer Placeholder 4">
            <a:extLst>
              <a:ext uri="{FF2B5EF4-FFF2-40B4-BE49-F238E27FC236}">
                <a16:creationId xmlns:a16="http://schemas.microsoft.com/office/drawing/2014/main" id="{0EA4E02A-F812-44E1-930E-E387B9F33FD0}"/>
              </a:ext>
            </a:extLst>
          </p:cNvPr>
          <p:cNvSpPr>
            <a:spLocks noGrp="1"/>
          </p:cNvSpPr>
          <p:nvPr>
            <p:ph type="ftr" sz="quarter" idx="3"/>
          </p:nvPr>
        </p:nvSpPr>
        <p:spPr>
          <a:xfrm>
            <a:off x="1066801" y="6338495"/>
            <a:ext cx="6429375" cy="184666"/>
          </a:xfrm>
          <a:prstGeom prst="rect">
            <a:avLst/>
          </a:prstGeom>
        </p:spPr>
        <p:txBody>
          <a:bodyPr vert="horz" lIns="0" tIns="0" rIns="0" bIns="0" rtlCol="0" anchor="ctr">
            <a:noAutofit/>
          </a:bodyPr>
          <a:lstStyle>
            <a:lvl1pPr algn="l" rtl="0">
              <a:defRPr sz="1199">
                <a:solidFill>
                  <a:schemeClr val="bg1"/>
                </a:solidFill>
                <a:latin typeface="+mj-lt"/>
              </a:defRPr>
            </a:lvl1pPr>
          </a:lstStyle>
          <a:p>
            <a:endParaRPr lang="en-US" dirty="0"/>
          </a:p>
        </p:txBody>
      </p:sp>
    </p:spTree>
    <p:extLst>
      <p:ext uri="{BB962C8B-B14F-4D97-AF65-F5344CB8AC3E}">
        <p14:creationId xmlns:p14="http://schemas.microsoft.com/office/powerpoint/2010/main" val="8559913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ue / 1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1EDE2A-B38E-4EBB-B9EB-BCCBFDB222B4}"/>
              </a:ext>
            </a:extLst>
          </p:cNvPr>
          <p:cNvGraphicFramePr>
            <a:graphicFrameLocks noChangeAspect="1"/>
          </p:cNvGraphicFramePr>
          <p:nvPr userDrawn="1">
            <p:custDataLst>
              <p:tags r:id="rId2"/>
            </p:custDataLst>
            <p:extLst>
              <p:ext uri="{D42A27DB-BD31-4B8C-83A1-F6EECF244321}">
                <p14:modId xmlns:p14="http://schemas.microsoft.com/office/powerpoint/2010/main" val="3318598346"/>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13684"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731EDE2A-B38E-4EBB-B9EB-BCCBFDB222B4}"/>
                          </a:ext>
                        </a:extLst>
                      </p:cNvPr>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D1EB118-C843-4ECB-9633-D84548FC29BA}"/>
              </a:ext>
            </a:extLst>
          </p:cNvPr>
          <p:cNvSpPr/>
          <p:nvPr userDrawn="1">
            <p:custDataLst>
              <p:tags r:id="rId3"/>
            </p:custDataLst>
          </p:nvPr>
        </p:nvSpPr>
        <p:spPr>
          <a:xfrm>
            <a:off x="1" y="1"/>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3197" b="1" i="0" baseline="0" dirty="0">
              <a:latin typeface="Fira Sans" panose="020B0604020202020204" charset="0"/>
              <a:ea typeface="+mj-ea"/>
              <a:cs typeface="+mj-cs"/>
              <a:sym typeface="Trebuchet MS" panose="020B0603020202020204" pitchFamily="34" charset="0"/>
            </a:endParaRPr>
          </a:p>
        </p:txBody>
      </p:sp>
      <p:sp>
        <p:nvSpPr>
          <p:cNvPr id="10" name="Text Placeholder 9">
            <a:extLst>
              <a:ext uri="{FF2B5EF4-FFF2-40B4-BE49-F238E27FC236}">
                <a16:creationId xmlns:a16="http://schemas.microsoft.com/office/drawing/2014/main" id="{786F02DC-70AF-4281-AFBA-BCAB285C40D6}"/>
              </a:ext>
            </a:extLst>
          </p:cNvPr>
          <p:cNvSpPr>
            <a:spLocks noGrp="1"/>
          </p:cNvSpPr>
          <p:nvPr>
            <p:ph type="body" sz="quarter" idx="14"/>
          </p:nvPr>
        </p:nvSpPr>
        <p:spPr>
          <a:xfrm>
            <a:off x="468314" y="1800226"/>
            <a:ext cx="11258863" cy="1569660"/>
          </a:xfrm>
        </p:spPr>
        <p:txBody>
          <a:bodyPr/>
          <a:lstStyle>
            <a:lvl1pPr rtl="0">
              <a:defRPr/>
            </a:lvl1pPr>
            <a:lvl2pPr rtl="0">
              <a:defRPr/>
            </a:lvl2pPr>
            <a:lvl3pPr rtl="0">
              <a:defRPr/>
            </a:lvl3pPr>
            <a:lvl4pPr rtl="0">
              <a:defRPr/>
            </a:lvl4pPr>
            <a:lvl5pPr rtl="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Title 2">
            <a:extLst>
              <a:ext uri="{FF2B5EF4-FFF2-40B4-BE49-F238E27FC236}">
                <a16:creationId xmlns:a16="http://schemas.microsoft.com/office/drawing/2014/main" id="{52F7AC56-F0FB-4742-98ED-2C89A977A9C7}"/>
              </a:ext>
            </a:extLst>
          </p:cNvPr>
          <p:cNvSpPr>
            <a:spLocks noGrp="1"/>
          </p:cNvSpPr>
          <p:nvPr>
            <p:ph type="title" hasCustomPrompt="1"/>
          </p:nvPr>
        </p:nvSpPr>
        <p:spPr/>
        <p:txBody>
          <a:bodyPr vert="horz"/>
          <a:lstStyle>
            <a:lvl1pPr rtl="0">
              <a:defRPr/>
            </a:lvl1pPr>
          </a:lstStyle>
          <a:p>
            <a:r>
              <a:rPr lang="en-US" noProof="0" dirty="0"/>
              <a:t>Header</a:t>
            </a:r>
          </a:p>
        </p:txBody>
      </p:sp>
      <p:sp>
        <p:nvSpPr>
          <p:cNvPr id="7" name="Slide Number Placeholder 5">
            <a:extLst>
              <a:ext uri="{FF2B5EF4-FFF2-40B4-BE49-F238E27FC236}">
                <a16:creationId xmlns:a16="http://schemas.microsoft.com/office/drawing/2014/main" id="{DA14C9DD-C4AE-4F0C-B9F0-FCA15CD80134}"/>
              </a:ext>
            </a:extLst>
          </p:cNvPr>
          <p:cNvSpPr>
            <a:spLocks noGrp="1"/>
          </p:cNvSpPr>
          <p:nvPr>
            <p:ph type="sldNum" sz="quarter" idx="12"/>
          </p:nvPr>
        </p:nvSpPr>
        <p:spPr>
          <a:xfrm>
            <a:off x="468000" y="6340439"/>
            <a:ext cx="450000" cy="184666"/>
          </a:xfrm>
          <a:prstGeom prst="rect">
            <a:avLst/>
          </a:prstGeom>
        </p:spPr>
        <p:txBody>
          <a:bodyPr>
            <a:noAutofit/>
          </a:bodyPr>
          <a:lstStyle>
            <a:lvl1pPr rtl="0">
              <a:defRPr>
                <a:solidFill>
                  <a:srgbClr val="B2B2B2"/>
                </a:solidFill>
                <a:latin typeface="+mn-lt"/>
              </a:defRPr>
            </a:lvl1pPr>
          </a:lstStyle>
          <a:p>
            <a:fld id="{E118D48E-C7CB-6244-969D-7BAEA9B6226C}" type="slidenum">
              <a:rPr lang="en-US" smtClean="0"/>
              <a:pPr/>
              <a:t>‹#›</a:t>
            </a:fld>
            <a:endParaRPr lang="en-US" dirty="0"/>
          </a:p>
        </p:txBody>
      </p:sp>
      <p:sp>
        <p:nvSpPr>
          <p:cNvPr id="8" name="Footer Placeholder 4">
            <a:extLst>
              <a:ext uri="{FF2B5EF4-FFF2-40B4-BE49-F238E27FC236}">
                <a16:creationId xmlns:a16="http://schemas.microsoft.com/office/drawing/2014/main" id="{A282DA73-2EBE-4BD4-865B-DE0EBC9453BC}"/>
              </a:ext>
            </a:extLst>
          </p:cNvPr>
          <p:cNvSpPr>
            <a:spLocks noGrp="1"/>
          </p:cNvSpPr>
          <p:nvPr>
            <p:ph type="ftr" sz="quarter" idx="3"/>
          </p:nvPr>
        </p:nvSpPr>
        <p:spPr>
          <a:xfrm>
            <a:off x="1066801" y="6338495"/>
            <a:ext cx="6429375" cy="184666"/>
          </a:xfrm>
          <a:prstGeom prst="rect">
            <a:avLst/>
          </a:prstGeom>
        </p:spPr>
        <p:txBody>
          <a:bodyPr vert="horz" lIns="0" tIns="0" rIns="0" bIns="0" rtlCol="0" anchor="ctr">
            <a:noAutofit/>
          </a:bodyPr>
          <a:lstStyle>
            <a:lvl1pPr algn="l" rtl="0">
              <a:defRPr sz="1199">
                <a:solidFill>
                  <a:srgbClr val="B2B2B2"/>
                </a:solidFill>
                <a:latin typeface="+mn-lt"/>
              </a:defRPr>
            </a:lvl1pPr>
          </a:lstStyle>
          <a:p>
            <a:endParaRPr lang="en-US" dirty="0"/>
          </a:p>
        </p:txBody>
      </p:sp>
    </p:spTree>
    <p:extLst>
      <p:ext uri="{BB962C8B-B14F-4D97-AF65-F5344CB8AC3E}">
        <p14:creationId xmlns:p14="http://schemas.microsoft.com/office/powerpoint/2010/main" val="9331858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ue / sub header, 1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1EDE2A-B38E-4EBB-B9EB-BCCBFDB222B4}"/>
              </a:ext>
            </a:extLst>
          </p:cNvPr>
          <p:cNvGraphicFramePr>
            <a:graphicFrameLocks noChangeAspect="1"/>
          </p:cNvGraphicFramePr>
          <p:nvPr userDrawn="1">
            <p:custDataLst>
              <p:tags r:id="rId2"/>
            </p:custDataLst>
            <p:extLst>
              <p:ext uri="{D42A27DB-BD31-4B8C-83A1-F6EECF244321}">
                <p14:modId xmlns:p14="http://schemas.microsoft.com/office/powerpoint/2010/main" val="4076167227"/>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14708"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731EDE2A-B38E-4EBB-B9EB-BCCBFDB222B4}"/>
                          </a:ext>
                        </a:extLst>
                      </p:cNvPr>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D1EB118-C843-4ECB-9633-D84548FC29BA}"/>
              </a:ext>
            </a:extLst>
          </p:cNvPr>
          <p:cNvSpPr/>
          <p:nvPr userDrawn="1">
            <p:custDataLst>
              <p:tags r:id="rId3"/>
            </p:custDataLst>
          </p:nvPr>
        </p:nvSpPr>
        <p:spPr>
          <a:xfrm>
            <a:off x="1" y="1"/>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3197" b="1" i="0" baseline="0" dirty="0">
              <a:latin typeface="Fira Sans" panose="020B0604020202020204" charset="0"/>
              <a:ea typeface="+mj-ea"/>
              <a:cs typeface="+mj-cs"/>
              <a:sym typeface="Trebuchet MS" panose="020B0603020202020204" pitchFamily="34" charset="0"/>
            </a:endParaRPr>
          </a:p>
        </p:txBody>
      </p:sp>
      <p:sp>
        <p:nvSpPr>
          <p:cNvPr id="2" name="Title 1">
            <a:extLst>
              <a:ext uri="{FF2B5EF4-FFF2-40B4-BE49-F238E27FC236}">
                <a16:creationId xmlns:a16="http://schemas.microsoft.com/office/drawing/2014/main" id="{CB3DAC61-49D5-4D21-964C-B8773D0CF40E}"/>
              </a:ext>
            </a:extLst>
          </p:cNvPr>
          <p:cNvSpPr>
            <a:spLocks noGrp="1"/>
          </p:cNvSpPr>
          <p:nvPr>
            <p:ph type="title" hasCustomPrompt="1"/>
          </p:nvPr>
        </p:nvSpPr>
        <p:spPr/>
        <p:txBody>
          <a:bodyPr vert="horz"/>
          <a:lstStyle>
            <a:lvl1pPr rtl="0">
              <a:defRPr/>
            </a:lvl1pPr>
          </a:lstStyle>
          <a:p>
            <a:r>
              <a:rPr lang="en-US" noProof="0" dirty="0"/>
              <a:t>Header</a:t>
            </a:r>
          </a:p>
        </p:txBody>
      </p:sp>
      <p:sp>
        <p:nvSpPr>
          <p:cNvPr id="9" name="Text Placeholder 9">
            <a:extLst>
              <a:ext uri="{FF2B5EF4-FFF2-40B4-BE49-F238E27FC236}">
                <a16:creationId xmlns:a16="http://schemas.microsoft.com/office/drawing/2014/main" id="{8E589E12-1854-4953-9331-7725BED7601C}"/>
              </a:ext>
            </a:extLst>
          </p:cNvPr>
          <p:cNvSpPr>
            <a:spLocks noGrp="1"/>
          </p:cNvSpPr>
          <p:nvPr>
            <p:ph type="body" sz="quarter" idx="14"/>
          </p:nvPr>
        </p:nvSpPr>
        <p:spPr>
          <a:xfrm>
            <a:off x="468314" y="1800226"/>
            <a:ext cx="11258863" cy="1569660"/>
          </a:xfrm>
        </p:spPr>
        <p:txBody>
          <a:bodyPr/>
          <a:lstStyle>
            <a:lvl1pPr rtl="0">
              <a:defRPr/>
            </a:lvl1pPr>
            <a:lvl2pPr rtl="0">
              <a:defRPr/>
            </a:lvl2pPr>
            <a:lvl3pPr rtl="0">
              <a:defRPr/>
            </a:lvl3pPr>
            <a:lvl4pPr rtl="0">
              <a:defRPr/>
            </a:lvl4pPr>
            <a:lvl5pPr rtl="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ext Placeholder 7">
            <a:extLst>
              <a:ext uri="{FF2B5EF4-FFF2-40B4-BE49-F238E27FC236}">
                <a16:creationId xmlns:a16="http://schemas.microsoft.com/office/drawing/2014/main" id="{0110FC02-B841-447E-81D7-1D189745B938}"/>
              </a:ext>
            </a:extLst>
          </p:cNvPr>
          <p:cNvSpPr>
            <a:spLocks noGrp="1"/>
          </p:cNvSpPr>
          <p:nvPr>
            <p:ph type="body" sz="quarter" idx="13" hasCustomPrompt="1"/>
          </p:nvPr>
        </p:nvSpPr>
        <p:spPr>
          <a:xfrm>
            <a:off x="468001" y="936875"/>
            <a:ext cx="11258863" cy="369333"/>
          </a:xfrm>
        </p:spPr>
        <p:txBody>
          <a:bodyPr/>
          <a:lstStyle>
            <a:lvl1pPr marL="0" indent="0" rtl="0">
              <a:spcAft>
                <a:spcPts val="0"/>
              </a:spcAft>
              <a:buNone/>
              <a:defRPr sz="2398" b="0" i="1">
                <a:solidFill>
                  <a:srgbClr val="00A3D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dirty="0"/>
              <a:t>Sub header</a:t>
            </a:r>
          </a:p>
        </p:txBody>
      </p:sp>
      <p:sp>
        <p:nvSpPr>
          <p:cNvPr id="8" name="Slide Number Placeholder 5">
            <a:extLst>
              <a:ext uri="{FF2B5EF4-FFF2-40B4-BE49-F238E27FC236}">
                <a16:creationId xmlns:a16="http://schemas.microsoft.com/office/drawing/2014/main" id="{02FC21C4-5401-4164-91BA-DC24D7BB105C}"/>
              </a:ext>
            </a:extLst>
          </p:cNvPr>
          <p:cNvSpPr>
            <a:spLocks noGrp="1"/>
          </p:cNvSpPr>
          <p:nvPr>
            <p:ph type="sldNum" sz="quarter" idx="12"/>
          </p:nvPr>
        </p:nvSpPr>
        <p:spPr>
          <a:xfrm>
            <a:off x="468000" y="6340439"/>
            <a:ext cx="450000" cy="184666"/>
          </a:xfrm>
          <a:prstGeom prst="rect">
            <a:avLst/>
          </a:prstGeom>
        </p:spPr>
        <p:txBody>
          <a:bodyPr>
            <a:noAutofit/>
          </a:bodyPr>
          <a:lstStyle>
            <a:lvl1pPr rtl="0">
              <a:defRPr>
                <a:solidFill>
                  <a:srgbClr val="B2B2B2"/>
                </a:solidFill>
                <a:latin typeface="+mn-lt"/>
              </a:defRPr>
            </a:lvl1pPr>
          </a:lstStyle>
          <a:p>
            <a:fld id="{E118D48E-C7CB-6244-969D-7BAEA9B6226C}" type="slidenum">
              <a:rPr lang="en-US" smtClean="0"/>
              <a:pPr/>
              <a:t>‹#›</a:t>
            </a:fld>
            <a:endParaRPr lang="en-US" dirty="0"/>
          </a:p>
        </p:txBody>
      </p:sp>
      <p:sp>
        <p:nvSpPr>
          <p:cNvPr id="10" name="Footer Placeholder 4">
            <a:extLst>
              <a:ext uri="{FF2B5EF4-FFF2-40B4-BE49-F238E27FC236}">
                <a16:creationId xmlns:a16="http://schemas.microsoft.com/office/drawing/2014/main" id="{1EE1A1E3-31FD-4EA7-BCB2-F721C7ECF8A7}"/>
              </a:ext>
            </a:extLst>
          </p:cNvPr>
          <p:cNvSpPr>
            <a:spLocks noGrp="1"/>
          </p:cNvSpPr>
          <p:nvPr>
            <p:ph type="ftr" sz="quarter" idx="3"/>
          </p:nvPr>
        </p:nvSpPr>
        <p:spPr>
          <a:xfrm>
            <a:off x="1066801" y="6338495"/>
            <a:ext cx="6429375" cy="184666"/>
          </a:xfrm>
          <a:prstGeom prst="rect">
            <a:avLst/>
          </a:prstGeom>
        </p:spPr>
        <p:txBody>
          <a:bodyPr vert="horz" lIns="0" tIns="0" rIns="0" bIns="0" rtlCol="0" anchor="ctr">
            <a:noAutofit/>
          </a:bodyPr>
          <a:lstStyle>
            <a:lvl1pPr algn="l" rtl="0">
              <a:defRPr sz="1199">
                <a:solidFill>
                  <a:srgbClr val="B2B2B2"/>
                </a:solidFill>
                <a:latin typeface="+mn-lt"/>
              </a:defRPr>
            </a:lvl1pPr>
          </a:lstStyle>
          <a:p>
            <a:endParaRPr lang="en-US" dirty="0"/>
          </a:p>
        </p:txBody>
      </p:sp>
    </p:spTree>
    <p:extLst>
      <p:ext uri="{BB962C8B-B14F-4D97-AF65-F5344CB8AC3E}">
        <p14:creationId xmlns:p14="http://schemas.microsoft.com/office/powerpoint/2010/main" val="188376410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lue / sub header, 2 column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19C220B-BD74-4AFA-8C76-17E98FD8B490}"/>
              </a:ext>
            </a:extLst>
          </p:cNvPr>
          <p:cNvGraphicFramePr>
            <a:graphicFrameLocks noChangeAspect="1"/>
          </p:cNvGraphicFramePr>
          <p:nvPr userDrawn="1">
            <p:custDataLst>
              <p:tags r:id="rId2"/>
            </p:custDataLst>
            <p:extLst>
              <p:ext uri="{D42A27DB-BD31-4B8C-83A1-F6EECF244321}">
                <p14:modId xmlns:p14="http://schemas.microsoft.com/office/powerpoint/2010/main" val="2586828237"/>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15732"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319C220B-BD74-4AFA-8C76-17E98FD8B490}"/>
                          </a:ext>
                        </a:extLst>
                      </p:cNvPr>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409E398-B631-41A7-BAB0-28E015ED5889}"/>
              </a:ext>
            </a:extLst>
          </p:cNvPr>
          <p:cNvSpPr/>
          <p:nvPr userDrawn="1">
            <p:custDataLst>
              <p:tags r:id="rId3"/>
            </p:custDataLst>
          </p:nvPr>
        </p:nvSpPr>
        <p:spPr>
          <a:xfrm>
            <a:off x="1" y="1"/>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3197" b="1" i="0" baseline="0" dirty="0">
              <a:latin typeface="Fira Sans" panose="020B0604020202020204" charset="0"/>
              <a:ea typeface="+mj-ea"/>
              <a:cs typeface="+mj-cs"/>
              <a:sym typeface="Trebuchet MS" panose="020B0603020202020204" pitchFamily="34" charset="0"/>
            </a:endParaRPr>
          </a:p>
        </p:txBody>
      </p:sp>
      <p:sp>
        <p:nvSpPr>
          <p:cNvPr id="12" name="Text Placeholder 9">
            <a:extLst>
              <a:ext uri="{FF2B5EF4-FFF2-40B4-BE49-F238E27FC236}">
                <a16:creationId xmlns:a16="http://schemas.microsoft.com/office/drawing/2014/main" id="{5AA0D31C-4531-4B2C-96D1-F08EA19DA9C9}"/>
              </a:ext>
            </a:extLst>
          </p:cNvPr>
          <p:cNvSpPr>
            <a:spLocks noGrp="1"/>
          </p:cNvSpPr>
          <p:nvPr>
            <p:ph type="body" sz="quarter" idx="15"/>
          </p:nvPr>
        </p:nvSpPr>
        <p:spPr>
          <a:xfrm>
            <a:off x="468314" y="1800226"/>
            <a:ext cx="5391177" cy="1569660"/>
          </a:xfrm>
        </p:spPr>
        <p:txBody>
          <a:bodyPr/>
          <a:lstStyle>
            <a:lvl1pPr rtl="0">
              <a:defRPr/>
            </a:lvl1pPr>
            <a:lvl2pPr rtl="0">
              <a:defRPr/>
            </a:lvl2pPr>
            <a:lvl3pPr rtl="0">
              <a:defRPr/>
            </a:lvl3pPr>
            <a:lvl4pPr rtl="0">
              <a:defRPr/>
            </a:lvl4pPr>
            <a:lvl5pPr rtl="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9">
            <a:extLst>
              <a:ext uri="{FF2B5EF4-FFF2-40B4-BE49-F238E27FC236}">
                <a16:creationId xmlns:a16="http://schemas.microsoft.com/office/drawing/2014/main" id="{CB67DCA0-A3D2-4851-9F58-B21C93476231}"/>
              </a:ext>
            </a:extLst>
          </p:cNvPr>
          <p:cNvSpPr>
            <a:spLocks noGrp="1"/>
          </p:cNvSpPr>
          <p:nvPr>
            <p:ph type="body" sz="quarter" idx="17"/>
          </p:nvPr>
        </p:nvSpPr>
        <p:spPr>
          <a:xfrm>
            <a:off x="6336001" y="1800226"/>
            <a:ext cx="5391177" cy="1569660"/>
          </a:xfrm>
        </p:spPr>
        <p:txBody>
          <a:bodyPr/>
          <a:lstStyle>
            <a:lvl1pPr rtl="0">
              <a:defRPr/>
            </a:lvl1pPr>
            <a:lvl2pPr rtl="0">
              <a:defRPr/>
            </a:lvl2pPr>
            <a:lvl3pPr rtl="0">
              <a:defRPr/>
            </a:lvl3pPr>
            <a:lvl4pPr rtl="0">
              <a:defRPr/>
            </a:lvl4pPr>
            <a:lvl5pPr rtl="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ext Placeholder 7">
            <a:extLst>
              <a:ext uri="{FF2B5EF4-FFF2-40B4-BE49-F238E27FC236}">
                <a16:creationId xmlns:a16="http://schemas.microsoft.com/office/drawing/2014/main" id="{A8A6B7A4-D943-4831-A643-DDE1410230ED}"/>
              </a:ext>
            </a:extLst>
          </p:cNvPr>
          <p:cNvSpPr>
            <a:spLocks noGrp="1"/>
          </p:cNvSpPr>
          <p:nvPr>
            <p:ph type="body" sz="quarter" idx="13" hasCustomPrompt="1"/>
          </p:nvPr>
        </p:nvSpPr>
        <p:spPr>
          <a:xfrm>
            <a:off x="468001" y="936875"/>
            <a:ext cx="11258863" cy="369333"/>
          </a:xfrm>
        </p:spPr>
        <p:txBody>
          <a:bodyPr/>
          <a:lstStyle>
            <a:lvl1pPr marL="0" indent="0" rtl="0">
              <a:spcAft>
                <a:spcPts val="0"/>
              </a:spcAft>
              <a:buNone/>
              <a:defRPr sz="2398" b="0" i="1">
                <a:solidFill>
                  <a:srgbClr val="00A3D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dirty="0"/>
              <a:t>Sub header</a:t>
            </a:r>
          </a:p>
        </p:txBody>
      </p:sp>
      <p:sp>
        <p:nvSpPr>
          <p:cNvPr id="2" name="Title 1">
            <a:extLst>
              <a:ext uri="{FF2B5EF4-FFF2-40B4-BE49-F238E27FC236}">
                <a16:creationId xmlns:a16="http://schemas.microsoft.com/office/drawing/2014/main" id="{8AF9859E-49E6-4991-A101-64768140C36E}"/>
              </a:ext>
            </a:extLst>
          </p:cNvPr>
          <p:cNvSpPr>
            <a:spLocks noGrp="1"/>
          </p:cNvSpPr>
          <p:nvPr>
            <p:ph type="title" hasCustomPrompt="1"/>
          </p:nvPr>
        </p:nvSpPr>
        <p:spPr/>
        <p:txBody>
          <a:bodyPr vert="horz"/>
          <a:lstStyle>
            <a:lvl1pPr rtl="0">
              <a:defRPr/>
            </a:lvl1pPr>
          </a:lstStyle>
          <a:p>
            <a:r>
              <a:rPr lang="en-US" noProof="0" dirty="0"/>
              <a:t>Header</a:t>
            </a:r>
          </a:p>
        </p:txBody>
      </p:sp>
      <p:sp>
        <p:nvSpPr>
          <p:cNvPr id="9" name="Slide Number Placeholder 5">
            <a:extLst>
              <a:ext uri="{FF2B5EF4-FFF2-40B4-BE49-F238E27FC236}">
                <a16:creationId xmlns:a16="http://schemas.microsoft.com/office/drawing/2014/main" id="{7F9106C1-A74E-4316-9285-24C2D5F0D51C}"/>
              </a:ext>
            </a:extLst>
          </p:cNvPr>
          <p:cNvSpPr>
            <a:spLocks noGrp="1"/>
          </p:cNvSpPr>
          <p:nvPr>
            <p:ph type="sldNum" sz="quarter" idx="12"/>
          </p:nvPr>
        </p:nvSpPr>
        <p:spPr>
          <a:xfrm>
            <a:off x="468000" y="6340439"/>
            <a:ext cx="450000" cy="184666"/>
          </a:xfrm>
          <a:prstGeom prst="rect">
            <a:avLst/>
          </a:prstGeom>
        </p:spPr>
        <p:txBody>
          <a:bodyPr>
            <a:noAutofit/>
          </a:bodyPr>
          <a:lstStyle>
            <a:lvl1pPr rtl="0">
              <a:defRPr>
                <a:solidFill>
                  <a:srgbClr val="B2B2B2"/>
                </a:solidFill>
                <a:latin typeface="+mn-lt"/>
              </a:defRPr>
            </a:lvl1pPr>
          </a:lstStyle>
          <a:p>
            <a:fld id="{E118D48E-C7CB-6244-969D-7BAEA9B6226C}" type="slidenum">
              <a:rPr lang="en-US" smtClean="0"/>
              <a:pPr/>
              <a:t>‹#›</a:t>
            </a:fld>
            <a:endParaRPr lang="en-US" dirty="0"/>
          </a:p>
        </p:txBody>
      </p:sp>
      <p:sp>
        <p:nvSpPr>
          <p:cNvPr id="10" name="Footer Placeholder 4">
            <a:extLst>
              <a:ext uri="{FF2B5EF4-FFF2-40B4-BE49-F238E27FC236}">
                <a16:creationId xmlns:a16="http://schemas.microsoft.com/office/drawing/2014/main" id="{6D8AFE70-5132-4474-A761-AC2C2E7862FD}"/>
              </a:ext>
            </a:extLst>
          </p:cNvPr>
          <p:cNvSpPr>
            <a:spLocks noGrp="1"/>
          </p:cNvSpPr>
          <p:nvPr>
            <p:ph type="ftr" sz="quarter" idx="3"/>
          </p:nvPr>
        </p:nvSpPr>
        <p:spPr>
          <a:xfrm>
            <a:off x="1066801" y="6338495"/>
            <a:ext cx="6429375" cy="184666"/>
          </a:xfrm>
          <a:prstGeom prst="rect">
            <a:avLst/>
          </a:prstGeom>
        </p:spPr>
        <p:txBody>
          <a:bodyPr vert="horz" lIns="0" tIns="0" rIns="0" bIns="0" rtlCol="0" anchor="ctr">
            <a:noAutofit/>
          </a:bodyPr>
          <a:lstStyle>
            <a:lvl1pPr algn="l" rtl="0">
              <a:defRPr sz="1199">
                <a:solidFill>
                  <a:srgbClr val="B2B2B2"/>
                </a:solidFill>
                <a:latin typeface="+mn-lt"/>
              </a:defRPr>
            </a:lvl1pPr>
          </a:lstStyle>
          <a:p>
            <a:endParaRPr lang="en-US" dirty="0"/>
          </a:p>
        </p:txBody>
      </p:sp>
    </p:spTree>
    <p:extLst>
      <p:ext uri="{BB962C8B-B14F-4D97-AF65-F5344CB8AC3E}">
        <p14:creationId xmlns:p14="http://schemas.microsoft.com/office/powerpoint/2010/main" val="23366099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lue / 2 columns w/ header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19C220B-BD74-4AFA-8C76-17E98FD8B490}"/>
              </a:ext>
            </a:extLst>
          </p:cNvPr>
          <p:cNvGraphicFramePr>
            <a:graphicFrameLocks noChangeAspect="1"/>
          </p:cNvGraphicFramePr>
          <p:nvPr userDrawn="1">
            <p:custDataLst>
              <p:tags r:id="rId2"/>
            </p:custDataLst>
            <p:extLst>
              <p:ext uri="{D42A27DB-BD31-4B8C-83A1-F6EECF244321}">
                <p14:modId xmlns:p14="http://schemas.microsoft.com/office/powerpoint/2010/main" val="1664128453"/>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16756"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319C220B-BD74-4AFA-8C76-17E98FD8B490}"/>
                          </a:ext>
                        </a:extLst>
                      </p:cNvPr>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409E398-B631-41A7-BAB0-28E015ED5889}"/>
              </a:ext>
            </a:extLst>
          </p:cNvPr>
          <p:cNvSpPr/>
          <p:nvPr userDrawn="1">
            <p:custDataLst>
              <p:tags r:id="rId3"/>
            </p:custDataLst>
          </p:nvPr>
        </p:nvSpPr>
        <p:spPr>
          <a:xfrm>
            <a:off x="1" y="1"/>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3197" b="1" i="0" baseline="0" dirty="0">
              <a:latin typeface="Fira Sans" panose="020B0604020202020204" charset="0"/>
              <a:ea typeface="+mj-ea"/>
              <a:cs typeface="+mj-cs"/>
              <a:sym typeface="Trebuchet MS" panose="020B0603020202020204" pitchFamily="34" charset="0"/>
            </a:endParaRPr>
          </a:p>
        </p:txBody>
      </p:sp>
      <p:sp>
        <p:nvSpPr>
          <p:cNvPr id="12" name="Text Placeholder 9">
            <a:extLst>
              <a:ext uri="{FF2B5EF4-FFF2-40B4-BE49-F238E27FC236}">
                <a16:creationId xmlns:a16="http://schemas.microsoft.com/office/drawing/2014/main" id="{5AA0D31C-4531-4B2C-96D1-F08EA19DA9C9}"/>
              </a:ext>
            </a:extLst>
          </p:cNvPr>
          <p:cNvSpPr>
            <a:spLocks noGrp="1"/>
          </p:cNvSpPr>
          <p:nvPr>
            <p:ph type="body" sz="quarter" idx="15"/>
          </p:nvPr>
        </p:nvSpPr>
        <p:spPr>
          <a:xfrm>
            <a:off x="468314" y="2232000"/>
            <a:ext cx="5391177" cy="1569660"/>
          </a:xfrm>
        </p:spPr>
        <p:txBody>
          <a:bodyPr/>
          <a:lstStyle>
            <a:lvl1pPr rtl="0">
              <a:defRPr/>
            </a:lvl1pPr>
            <a:lvl2pPr rtl="0">
              <a:defRPr/>
            </a:lvl2pPr>
            <a:lvl3pPr rtl="0">
              <a:defRPr/>
            </a:lvl3pPr>
            <a:lvl4pPr rtl="0">
              <a:defRPr/>
            </a:lvl4pPr>
            <a:lvl5pPr rtl="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9">
            <a:extLst>
              <a:ext uri="{FF2B5EF4-FFF2-40B4-BE49-F238E27FC236}">
                <a16:creationId xmlns:a16="http://schemas.microsoft.com/office/drawing/2014/main" id="{CB67DCA0-A3D2-4851-9F58-B21C93476231}"/>
              </a:ext>
            </a:extLst>
          </p:cNvPr>
          <p:cNvSpPr>
            <a:spLocks noGrp="1"/>
          </p:cNvSpPr>
          <p:nvPr>
            <p:ph type="body" sz="quarter" idx="17"/>
          </p:nvPr>
        </p:nvSpPr>
        <p:spPr>
          <a:xfrm>
            <a:off x="6336001" y="2232000"/>
            <a:ext cx="5391177" cy="1569660"/>
          </a:xfrm>
        </p:spPr>
        <p:txBody>
          <a:bodyPr/>
          <a:lstStyle>
            <a:lvl1pPr rtl="0">
              <a:defRPr/>
            </a:lvl1pPr>
            <a:lvl2pPr rtl="0">
              <a:defRPr/>
            </a:lvl2pPr>
            <a:lvl3pPr rtl="0">
              <a:defRPr/>
            </a:lvl3pPr>
            <a:lvl4pPr rtl="0">
              <a:defRPr/>
            </a:lvl4pPr>
            <a:lvl5pPr rtl="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a:extLst>
              <a:ext uri="{FF2B5EF4-FFF2-40B4-BE49-F238E27FC236}">
                <a16:creationId xmlns:a16="http://schemas.microsoft.com/office/drawing/2014/main" id="{334F5A02-45AE-457C-93B5-134D4CA14F31}"/>
              </a:ext>
            </a:extLst>
          </p:cNvPr>
          <p:cNvSpPr>
            <a:spLocks noGrp="1"/>
          </p:cNvSpPr>
          <p:nvPr>
            <p:ph type="title" hasCustomPrompt="1"/>
          </p:nvPr>
        </p:nvSpPr>
        <p:spPr/>
        <p:txBody>
          <a:bodyPr vert="horz"/>
          <a:lstStyle>
            <a:lvl1pPr rtl="0">
              <a:defRPr/>
            </a:lvl1pPr>
          </a:lstStyle>
          <a:p>
            <a:r>
              <a:rPr lang="en-US" noProof="0" dirty="0"/>
              <a:t>Header</a:t>
            </a:r>
          </a:p>
        </p:txBody>
      </p:sp>
      <p:sp>
        <p:nvSpPr>
          <p:cNvPr id="11" name="Text Placeholder 7">
            <a:extLst>
              <a:ext uri="{FF2B5EF4-FFF2-40B4-BE49-F238E27FC236}">
                <a16:creationId xmlns:a16="http://schemas.microsoft.com/office/drawing/2014/main" id="{00626E5D-46A4-4917-94D9-76F8EC00A8AB}"/>
              </a:ext>
            </a:extLst>
          </p:cNvPr>
          <p:cNvSpPr>
            <a:spLocks noGrp="1"/>
          </p:cNvSpPr>
          <p:nvPr>
            <p:ph type="body" sz="quarter" idx="13" hasCustomPrompt="1"/>
          </p:nvPr>
        </p:nvSpPr>
        <p:spPr>
          <a:xfrm>
            <a:off x="468000" y="1769732"/>
            <a:ext cx="5391491" cy="369333"/>
          </a:xfrm>
        </p:spPr>
        <p:txBody>
          <a:bodyPr anchor="b"/>
          <a:lstStyle>
            <a:lvl1pPr marL="0" indent="0" rtl="0">
              <a:spcAft>
                <a:spcPts val="0"/>
              </a:spcAft>
              <a:buNone/>
              <a:defRPr sz="2398" b="0" i="1">
                <a:solidFill>
                  <a:srgbClr val="00A3D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dirty="0"/>
              <a:t>Sub header </a:t>
            </a:r>
          </a:p>
        </p:txBody>
      </p:sp>
      <p:sp>
        <p:nvSpPr>
          <p:cNvPr id="14" name="Text Placeholder 7">
            <a:extLst>
              <a:ext uri="{FF2B5EF4-FFF2-40B4-BE49-F238E27FC236}">
                <a16:creationId xmlns:a16="http://schemas.microsoft.com/office/drawing/2014/main" id="{1201B17D-2F65-4670-BFA9-9258870A745E}"/>
              </a:ext>
            </a:extLst>
          </p:cNvPr>
          <p:cNvSpPr>
            <a:spLocks noGrp="1"/>
          </p:cNvSpPr>
          <p:nvPr>
            <p:ph type="body" sz="quarter" idx="18" hasCustomPrompt="1"/>
          </p:nvPr>
        </p:nvSpPr>
        <p:spPr>
          <a:xfrm>
            <a:off x="6332509" y="1769732"/>
            <a:ext cx="5391491" cy="369333"/>
          </a:xfrm>
        </p:spPr>
        <p:txBody>
          <a:bodyPr anchor="b"/>
          <a:lstStyle>
            <a:lvl1pPr marL="0" indent="0" rtl="0">
              <a:spcAft>
                <a:spcPts val="0"/>
              </a:spcAft>
              <a:buNone/>
              <a:defRPr sz="2398" b="0" i="1">
                <a:solidFill>
                  <a:srgbClr val="00A3D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dirty="0"/>
              <a:t>Sub header </a:t>
            </a:r>
          </a:p>
        </p:txBody>
      </p:sp>
      <p:sp>
        <p:nvSpPr>
          <p:cNvPr id="10" name="Slide Number Placeholder 5">
            <a:extLst>
              <a:ext uri="{FF2B5EF4-FFF2-40B4-BE49-F238E27FC236}">
                <a16:creationId xmlns:a16="http://schemas.microsoft.com/office/drawing/2014/main" id="{B01EB234-5D8E-472D-AFF8-9F39501AC63D}"/>
              </a:ext>
            </a:extLst>
          </p:cNvPr>
          <p:cNvSpPr>
            <a:spLocks noGrp="1"/>
          </p:cNvSpPr>
          <p:nvPr>
            <p:ph type="sldNum" sz="quarter" idx="12"/>
          </p:nvPr>
        </p:nvSpPr>
        <p:spPr>
          <a:xfrm>
            <a:off x="468000" y="6340439"/>
            <a:ext cx="450000" cy="184666"/>
          </a:xfrm>
          <a:prstGeom prst="rect">
            <a:avLst/>
          </a:prstGeom>
        </p:spPr>
        <p:txBody>
          <a:bodyPr>
            <a:noAutofit/>
          </a:bodyPr>
          <a:lstStyle>
            <a:lvl1pPr rtl="0">
              <a:defRPr>
                <a:solidFill>
                  <a:srgbClr val="B2B2B2"/>
                </a:solidFill>
                <a:latin typeface="+mn-lt"/>
              </a:defRPr>
            </a:lvl1pPr>
          </a:lstStyle>
          <a:p>
            <a:fld id="{E118D48E-C7CB-6244-969D-7BAEA9B6226C}" type="slidenum">
              <a:rPr lang="en-US" smtClean="0"/>
              <a:pPr/>
              <a:t>‹#›</a:t>
            </a:fld>
            <a:endParaRPr lang="en-US" dirty="0"/>
          </a:p>
        </p:txBody>
      </p:sp>
      <p:sp>
        <p:nvSpPr>
          <p:cNvPr id="15" name="Footer Placeholder 4">
            <a:extLst>
              <a:ext uri="{FF2B5EF4-FFF2-40B4-BE49-F238E27FC236}">
                <a16:creationId xmlns:a16="http://schemas.microsoft.com/office/drawing/2014/main" id="{53269602-6D9D-4AB3-B9E6-58FC9FE588B9}"/>
              </a:ext>
            </a:extLst>
          </p:cNvPr>
          <p:cNvSpPr>
            <a:spLocks noGrp="1"/>
          </p:cNvSpPr>
          <p:nvPr>
            <p:ph type="ftr" sz="quarter" idx="3"/>
          </p:nvPr>
        </p:nvSpPr>
        <p:spPr>
          <a:xfrm>
            <a:off x="1066801" y="6338495"/>
            <a:ext cx="6429375" cy="184666"/>
          </a:xfrm>
          <a:prstGeom prst="rect">
            <a:avLst/>
          </a:prstGeom>
        </p:spPr>
        <p:txBody>
          <a:bodyPr vert="horz" lIns="0" tIns="0" rIns="0" bIns="0" rtlCol="0" anchor="ctr">
            <a:noAutofit/>
          </a:bodyPr>
          <a:lstStyle>
            <a:lvl1pPr algn="l" rtl="0">
              <a:defRPr sz="1199">
                <a:solidFill>
                  <a:srgbClr val="B2B2B2"/>
                </a:solidFill>
                <a:latin typeface="+mn-lt"/>
              </a:defRPr>
            </a:lvl1pPr>
          </a:lstStyle>
          <a:p>
            <a:endParaRPr lang="en-US" dirty="0"/>
          </a:p>
        </p:txBody>
      </p:sp>
    </p:spTree>
    <p:extLst>
      <p:ext uri="{BB962C8B-B14F-4D97-AF65-F5344CB8AC3E}">
        <p14:creationId xmlns:p14="http://schemas.microsoft.com/office/powerpoint/2010/main" val="34173051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lue / sub header, image I">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615F042-46C1-4FCB-B6D7-589B71C29D3E}"/>
              </a:ext>
            </a:extLst>
          </p:cNvPr>
          <p:cNvGraphicFramePr>
            <a:graphicFrameLocks noChangeAspect="1"/>
          </p:cNvGraphicFramePr>
          <p:nvPr userDrawn="1">
            <p:custDataLst>
              <p:tags r:id="rId2"/>
            </p:custDataLst>
            <p:extLst>
              <p:ext uri="{D42A27DB-BD31-4B8C-83A1-F6EECF244321}">
                <p14:modId xmlns:p14="http://schemas.microsoft.com/office/powerpoint/2010/main" val="2186361029"/>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17780"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1615F042-46C1-4FCB-B6D7-589B71C29D3E}"/>
                          </a:ext>
                        </a:extLst>
                      </p:cNvPr>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E763AC1-7B8A-4444-88F3-9B621FA29C0A}"/>
              </a:ext>
            </a:extLst>
          </p:cNvPr>
          <p:cNvSpPr/>
          <p:nvPr userDrawn="1">
            <p:custDataLst>
              <p:tags r:id="rId3"/>
            </p:custDataLst>
          </p:nvPr>
        </p:nvSpPr>
        <p:spPr>
          <a:xfrm>
            <a:off x="1" y="1"/>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3197" b="1" i="0" baseline="0" dirty="0">
              <a:latin typeface="Fira Sans" panose="020B0604020202020204" charset="0"/>
              <a:ea typeface="+mj-ea"/>
              <a:cs typeface="+mj-cs"/>
              <a:sym typeface="Trebuchet MS" panose="020B0603020202020204" pitchFamily="34" charset="0"/>
            </a:endParaRPr>
          </a:p>
        </p:txBody>
      </p:sp>
      <p:sp>
        <p:nvSpPr>
          <p:cNvPr id="12" name="Picture Placeholder 19">
            <a:extLst>
              <a:ext uri="{FF2B5EF4-FFF2-40B4-BE49-F238E27FC236}">
                <a16:creationId xmlns:a16="http://schemas.microsoft.com/office/drawing/2014/main" id="{05B7262F-33D1-B34A-95F0-8E3E02B33330}"/>
              </a:ext>
            </a:extLst>
          </p:cNvPr>
          <p:cNvSpPr>
            <a:spLocks noGrp="1" noChangeAspect="1"/>
          </p:cNvSpPr>
          <p:nvPr>
            <p:ph type="pic" sz="quarter" idx="14" hasCustomPrompt="1"/>
          </p:nvPr>
        </p:nvSpPr>
        <p:spPr bwMode="auto">
          <a:xfrm>
            <a:off x="7696461" y="2"/>
            <a:ext cx="4495540" cy="6858000"/>
          </a:xfrm>
          <a:custGeom>
            <a:avLst/>
            <a:gdLst>
              <a:gd name="connsiteX0" fmla="*/ 0 w 3371850"/>
              <a:gd name="connsiteY0" fmla="*/ 0 h 5148263"/>
              <a:gd name="connsiteX1" fmla="*/ 3371850 w 3371850"/>
              <a:gd name="connsiteY1" fmla="*/ 0 h 5148263"/>
              <a:gd name="connsiteX2" fmla="*/ 3371850 w 3371850"/>
              <a:gd name="connsiteY2" fmla="*/ 4460151 h 5148263"/>
              <a:gd name="connsiteX3" fmla="*/ 3333102 w 3371850"/>
              <a:gd name="connsiteY3" fmla="*/ 4467347 h 5148263"/>
              <a:gd name="connsiteX4" fmla="*/ 3280265 w 3371850"/>
              <a:gd name="connsiteY4" fmla="*/ 4476342 h 5148263"/>
              <a:gd name="connsiteX5" fmla="*/ 3202770 w 3371850"/>
              <a:gd name="connsiteY5" fmla="*/ 4490734 h 5148263"/>
              <a:gd name="connsiteX6" fmla="*/ 3100617 w 3371850"/>
              <a:gd name="connsiteY6" fmla="*/ 4512322 h 5148263"/>
              <a:gd name="connsiteX7" fmla="*/ 2972046 w 3371850"/>
              <a:gd name="connsiteY7" fmla="*/ 4541105 h 5148263"/>
              <a:gd name="connsiteX8" fmla="*/ 2813534 w 3371850"/>
              <a:gd name="connsiteY8" fmla="*/ 4578884 h 5148263"/>
              <a:gd name="connsiteX9" fmla="*/ 2623318 w 3371850"/>
              <a:gd name="connsiteY9" fmla="*/ 4625658 h 5148263"/>
              <a:gd name="connsiteX10" fmla="*/ 2618035 w 3371850"/>
              <a:gd name="connsiteY10" fmla="*/ 4611266 h 5148263"/>
              <a:gd name="connsiteX11" fmla="*/ 2610990 w 3371850"/>
              <a:gd name="connsiteY11" fmla="*/ 4596874 h 5148263"/>
              <a:gd name="connsiteX12" fmla="*/ 2603945 w 3371850"/>
              <a:gd name="connsiteY12" fmla="*/ 4586080 h 5148263"/>
              <a:gd name="connsiteX13" fmla="*/ 2595139 w 3371850"/>
              <a:gd name="connsiteY13" fmla="*/ 4577085 h 5148263"/>
              <a:gd name="connsiteX14" fmla="*/ 2572242 w 3371850"/>
              <a:gd name="connsiteY14" fmla="*/ 4584281 h 5148263"/>
              <a:gd name="connsiteX15" fmla="*/ 2561675 w 3371850"/>
              <a:gd name="connsiteY15" fmla="*/ 4589678 h 5148263"/>
              <a:gd name="connsiteX16" fmla="*/ 2552869 w 3371850"/>
              <a:gd name="connsiteY16" fmla="*/ 4595075 h 5148263"/>
              <a:gd name="connsiteX17" fmla="*/ 2545824 w 3371850"/>
              <a:gd name="connsiteY17" fmla="*/ 4602271 h 5148263"/>
              <a:gd name="connsiteX18" fmla="*/ 2538779 w 3371850"/>
              <a:gd name="connsiteY18" fmla="*/ 4609467 h 5148263"/>
              <a:gd name="connsiteX19" fmla="*/ 2533495 w 3371850"/>
              <a:gd name="connsiteY19" fmla="*/ 4618462 h 5148263"/>
              <a:gd name="connsiteX20" fmla="*/ 2529972 w 3371850"/>
              <a:gd name="connsiteY20" fmla="*/ 4627457 h 5148263"/>
              <a:gd name="connsiteX21" fmla="*/ 2512360 w 3371850"/>
              <a:gd name="connsiteY21" fmla="*/ 4609467 h 5148263"/>
              <a:gd name="connsiteX22" fmla="*/ 2492986 w 3371850"/>
              <a:gd name="connsiteY22" fmla="*/ 4593276 h 5148263"/>
              <a:gd name="connsiteX23" fmla="*/ 2470090 w 3371850"/>
              <a:gd name="connsiteY23" fmla="*/ 4580683 h 5148263"/>
              <a:gd name="connsiteX24" fmla="*/ 2457761 w 3371850"/>
              <a:gd name="connsiteY24" fmla="*/ 4575286 h 5148263"/>
              <a:gd name="connsiteX25" fmla="*/ 2445432 w 3371850"/>
              <a:gd name="connsiteY25" fmla="*/ 4571688 h 5148263"/>
              <a:gd name="connsiteX26" fmla="*/ 2427820 w 3371850"/>
              <a:gd name="connsiteY26" fmla="*/ 4568090 h 5148263"/>
              <a:gd name="connsiteX27" fmla="*/ 2411968 w 3371850"/>
              <a:gd name="connsiteY27" fmla="*/ 4564492 h 5148263"/>
              <a:gd name="connsiteX28" fmla="*/ 2396117 w 3371850"/>
              <a:gd name="connsiteY28" fmla="*/ 4562693 h 5148263"/>
              <a:gd name="connsiteX29" fmla="*/ 2380266 w 3371850"/>
              <a:gd name="connsiteY29" fmla="*/ 4562693 h 5148263"/>
              <a:gd name="connsiteX30" fmla="*/ 2364415 w 3371850"/>
              <a:gd name="connsiteY30" fmla="*/ 4564492 h 5148263"/>
              <a:gd name="connsiteX31" fmla="*/ 2350325 w 3371850"/>
              <a:gd name="connsiteY31" fmla="*/ 4566291 h 5148263"/>
              <a:gd name="connsiteX32" fmla="*/ 2336235 w 3371850"/>
              <a:gd name="connsiteY32" fmla="*/ 4569889 h 5148263"/>
              <a:gd name="connsiteX33" fmla="*/ 2322145 w 3371850"/>
              <a:gd name="connsiteY33" fmla="*/ 4573487 h 5148263"/>
              <a:gd name="connsiteX34" fmla="*/ 2308055 w 3371850"/>
              <a:gd name="connsiteY34" fmla="*/ 4578884 h 5148263"/>
              <a:gd name="connsiteX35" fmla="*/ 2295726 w 3371850"/>
              <a:gd name="connsiteY35" fmla="*/ 4584281 h 5148263"/>
              <a:gd name="connsiteX36" fmla="*/ 2272830 w 3371850"/>
              <a:gd name="connsiteY36" fmla="*/ 4598673 h 5148263"/>
              <a:gd name="connsiteX37" fmla="*/ 2253456 w 3371850"/>
              <a:gd name="connsiteY37" fmla="*/ 4616663 h 5148263"/>
              <a:gd name="connsiteX38" fmla="*/ 2235843 w 3371850"/>
              <a:gd name="connsiteY38" fmla="*/ 4636452 h 5148263"/>
              <a:gd name="connsiteX39" fmla="*/ 2239366 w 3371850"/>
              <a:gd name="connsiteY39" fmla="*/ 4641849 h 5148263"/>
              <a:gd name="connsiteX40" fmla="*/ 2248172 w 3371850"/>
              <a:gd name="connsiteY40" fmla="*/ 4650843 h 5148263"/>
              <a:gd name="connsiteX41" fmla="*/ 2255217 w 3371850"/>
              <a:gd name="connsiteY41" fmla="*/ 4658039 h 5148263"/>
              <a:gd name="connsiteX42" fmla="*/ 2264023 w 3371850"/>
              <a:gd name="connsiteY42" fmla="*/ 4663436 h 5148263"/>
              <a:gd name="connsiteX43" fmla="*/ 2274591 w 3371850"/>
              <a:gd name="connsiteY43" fmla="*/ 4670632 h 5148263"/>
              <a:gd name="connsiteX44" fmla="*/ 2286920 w 3371850"/>
              <a:gd name="connsiteY44" fmla="*/ 4676029 h 5148263"/>
              <a:gd name="connsiteX45" fmla="*/ 2278113 w 3371850"/>
              <a:gd name="connsiteY45" fmla="*/ 4685024 h 5148263"/>
              <a:gd name="connsiteX46" fmla="*/ 2271068 w 3371850"/>
              <a:gd name="connsiteY46" fmla="*/ 4697617 h 5148263"/>
              <a:gd name="connsiteX47" fmla="*/ 2264023 w 3371850"/>
              <a:gd name="connsiteY47" fmla="*/ 4708411 h 5148263"/>
              <a:gd name="connsiteX48" fmla="*/ 2258740 w 3371850"/>
              <a:gd name="connsiteY48" fmla="*/ 4721004 h 5148263"/>
              <a:gd name="connsiteX49" fmla="*/ 1955805 w 3371850"/>
              <a:gd name="connsiteY49" fmla="*/ 4804656 h 5148263"/>
              <a:gd name="connsiteX50" fmla="*/ 1610599 w 3371850"/>
              <a:gd name="connsiteY50" fmla="*/ 4901802 h 5148263"/>
              <a:gd name="connsiteX51" fmla="*/ 1219602 w 3371850"/>
              <a:gd name="connsiteY51" fmla="*/ 5016936 h 5148263"/>
              <a:gd name="connsiteX52" fmla="*/ 781050 w 3371850"/>
              <a:gd name="connsiteY52" fmla="*/ 5148262 h 5148263"/>
              <a:gd name="connsiteX53" fmla="*/ 3371850 w 3371850"/>
              <a:gd name="connsiteY53" fmla="*/ 5148262 h 5148263"/>
              <a:gd name="connsiteX54" fmla="*/ 3371850 w 3371850"/>
              <a:gd name="connsiteY54" fmla="*/ 5148263 h 5148263"/>
              <a:gd name="connsiteX55" fmla="*/ 0 w 3371850"/>
              <a:gd name="connsiteY55"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371850" h="5148263">
                <a:moveTo>
                  <a:pt x="0" y="0"/>
                </a:moveTo>
                <a:lnTo>
                  <a:pt x="3371850" y="0"/>
                </a:lnTo>
                <a:lnTo>
                  <a:pt x="3371850" y="4460151"/>
                </a:lnTo>
                <a:lnTo>
                  <a:pt x="3333102" y="4467347"/>
                </a:lnTo>
                <a:lnTo>
                  <a:pt x="3280265" y="4476342"/>
                </a:lnTo>
                <a:lnTo>
                  <a:pt x="3202770" y="4490734"/>
                </a:lnTo>
                <a:lnTo>
                  <a:pt x="3100617" y="4512322"/>
                </a:lnTo>
                <a:lnTo>
                  <a:pt x="2972046" y="4541105"/>
                </a:lnTo>
                <a:lnTo>
                  <a:pt x="2813534" y="4578884"/>
                </a:lnTo>
                <a:lnTo>
                  <a:pt x="2623318" y="4625658"/>
                </a:lnTo>
                <a:lnTo>
                  <a:pt x="2618035" y="4611266"/>
                </a:lnTo>
                <a:lnTo>
                  <a:pt x="2610990" y="4596874"/>
                </a:lnTo>
                <a:lnTo>
                  <a:pt x="2603945" y="4586080"/>
                </a:lnTo>
                <a:lnTo>
                  <a:pt x="2595139" y="4577085"/>
                </a:lnTo>
                <a:lnTo>
                  <a:pt x="2572242" y="4584281"/>
                </a:lnTo>
                <a:lnTo>
                  <a:pt x="2561675" y="4589678"/>
                </a:lnTo>
                <a:lnTo>
                  <a:pt x="2552869" y="4595075"/>
                </a:lnTo>
                <a:lnTo>
                  <a:pt x="2545824" y="4602271"/>
                </a:lnTo>
                <a:lnTo>
                  <a:pt x="2538779" y="4609467"/>
                </a:lnTo>
                <a:lnTo>
                  <a:pt x="2533495" y="4618462"/>
                </a:lnTo>
                <a:lnTo>
                  <a:pt x="2529972" y="4627457"/>
                </a:lnTo>
                <a:lnTo>
                  <a:pt x="2512360" y="4609467"/>
                </a:lnTo>
                <a:lnTo>
                  <a:pt x="2492986" y="4593276"/>
                </a:lnTo>
                <a:lnTo>
                  <a:pt x="2470090" y="4580683"/>
                </a:lnTo>
                <a:lnTo>
                  <a:pt x="2457761" y="4575286"/>
                </a:lnTo>
                <a:lnTo>
                  <a:pt x="2445432" y="4571688"/>
                </a:lnTo>
                <a:lnTo>
                  <a:pt x="2427820" y="4568090"/>
                </a:lnTo>
                <a:lnTo>
                  <a:pt x="2411968" y="4564492"/>
                </a:lnTo>
                <a:lnTo>
                  <a:pt x="2396117" y="4562693"/>
                </a:lnTo>
                <a:lnTo>
                  <a:pt x="2380266" y="4562693"/>
                </a:lnTo>
                <a:lnTo>
                  <a:pt x="2364415" y="4564492"/>
                </a:lnTo>
                <a:lnTo>
                  <a:pt x="2350325" y="4566291"/>
                </a:lnTo>
                <a:lnTo>
                  <a:pt x="2336235" y="4569889"/>
                </a:lnTo>
                <a:lnTo>
                  <a:pt x="2322145" y="4573487"/>
                </a:lnTo>
                <a:lnTo>
                  <a:pt x="2308055" y="4578884"/>
                </a:lnTo>
                <a:lnTo>
                  <a:pt x="2295726" y="4584281"/>
                </a:lnTo>
                <a:lnTo>
                  <a:pt x="2272830" y="4598673"/>
                </a:lnTo>
                <a:lnTo>
                  <a:pt x="2253456" y="4616663"/>
                </a:lnTo>
                <a:lnTo>
                  <a:pt x="2235843" y="4636452"/>
                </a:lnTo>
                <a:lnTo>
                  <a:pt x="2239366" y="4641849"/>
                </a:lnTo>
                <a:lnTo>
                  <a:pt x="2248172" y="4650843"/>
                </a:lnTo>
                <a:lnTo>
                  <a:pt x="2255217" y="4658039"/>
                </a:lnTo>
                <a:lnTo>
                  <a:pt x="2264023" y="4663436"/>
                </a:lnTo>
                <a:lnTo>
                  <a:pt x="2274591" y="4670632"/>
                </a:lnTo>
                <a:lnTo>
                  <a:pt x="2286920" y="4676029"/>
                </a:lnTo>
                <a:lnTo>
                  <a:pt x="2278113" y="4685024"/>
                </a:lnTo>
                <a:lnTo>
                  <a:pt x="2271068" y="4697617"/>
                </a:lnTo>
                <a:lnTo>
                  <a:pt x="2264023" y="4708411"/>
                </a:lnTo>
                <a:lnTo>
                  <a:pt x="2258740" y="4721004"/>
                </a:lnTo>
                <a:lnTo>
                  <a:pt x="1955805" y="4804656"/>
                </a:lnTo>
                <a:lnTo>
                  <a:pt x="1610599" y="4901802"/>
                </a:lnTo>
                <a:lnTo>
                  <a:pt x="1219602" y="5016936"/>
                </a:lnTo>
                <a:lnTo>
                  <a:pt x="781050" y="5148262"/>
                </a:lnTo>
                <a:lnTo>
                  <a:pt x="3371850" y="5148262"/>
                </a:lnTo>
                <a:lnTo>
                  <a:pt x="3371850" y="5148263"/>
                </a:lnTo>
                <a:lnTo>
                  <a:pt x="0" y="5148263"/>
                </a:lnTo>
                <a:close/>
              </a:path>
            </a:pathLst>
          </a:custGeom>
          <a:solidFill>
            <a:schemeClr val="bg1">
              <a:lumMod val="85000"/>
            </a:schemeClr>
          </a:solidFill>
          <a:ln>
            <a:noFill/>
          </a:ln>
          <a:effectLst/>
        </p:spPr>
        <p:txBody>
          <a:bodyPr wrap="square" tIns="360000">
            <a:noAutofit/>
          </a:bodyPr>
          <a:lstStyle>
            <a:lvl1pPr marL="0" indent="0" algn="ctr" rtl="0">
              <a:buFontTx/>
              <a:buNone/>
              <a:defRPr sz="1399">
                <a:solidFill>
                  <a:schemeClr val="bg1">
                    <a:lumMod val="50000"/>
                  </a:schemeClr>
                </a:solidFill>
              </a:defRPr>
            </a:lvl1pPr>
          </a:lstStyle>
          <a:p>
            <a:r>
              <a:rPr lang="en-US" noProof="0" dirty="0"/>
              <a:t>Click icon to add image</a:t>
            </a:r>
          </a:p>
        </p:txBody>
      </p:sp>
      <p:sp>
        <p:nvSpPr>
          <p:cNvPr id="15" name="Text Placeholder 9">
            <a:extLst>
              <a:ext uri="{FF2B5EF4-FFF2-40B4-BE49-F238E27FC236}">
                <a16:creationId xmlns:a16="http://schemas.microsoft.com/office/drawing/2014/main" id="{38353E38-92D9-4256-A046-61F5C0855A22}"/>
              </a:ext>
            </a:extLst>
          </p:cNvPr>
          <p:cNvSpPr>
            <a:spLocks noGrp="1"/>
          </p:cNvSpPr>
          <p:nvPr>
            <p:ph type="body" sz="quarter" idx="15"/>
          </p:nvPr>
        </p:nvSpPr>
        <p:spPr>
          <a:xfrm>
            <a:off x="468314" y="1800226"/>
            <a:ext cx="6743124" cy="1569660"/>
          </a:xfrm>
        </p:spPr>
        <p:txBody>
          <a:bodyPr/>
          <a:lstStyle>
            <a:lvl1pPr rtl="0">
              <a:defRPr/>
            </a:lvl1pPr>
            <a:lvl2pPr rtl="0">
              <a:defRPr/>
            </a:lvl2pPr>
            <a:lvl3pPr rtl="0">
              <a:defRPr/>
            </a:lvl3pPr>
            <a:lvl4pPr rtl="0">
              <a:defRPr/>
            </a:lvl4pPr>
            <a:lvl5pPr rtl="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a:extLst>
              <a:ext uri="{FF2B5EF4-FFF2-40B4-BE49-F238E27FC236}">
                <a16:creationId xmlns:a16="http://schemas.microsoft.com/office/drawing/2014/main" id="{95907D54-ECB7-4185-A0E2-E0C2628BC014}"/>
              </a:ext>
            </a:extLst>
          </p:cNvPr>
          <p:cNvSpPr>
            <a:spLocks noGrp="1"/>
          </p:cNvSpPr>
          <p:nvPr>
            <p:ph type="title" hasCustomPrompt="1"/>
          </p:nvPr>
        </p:nvSpPr>
        <p:spPr>
          <a:xfrm>
            <a:off x="468001" y="468000"/>
            <a:ext cx="6743124" cy="443198"/>
          </a:xfrm>
        </p:spPr>
        <p:txBody>
          <a:bodyPr vert="horz"/>
          <a:lstStyle>
            <a:lvl1pPr rtl="0">
              <a:defRPr/>
            </a:lvl1pPr>
          </a:lstStyle>
          <a:p>
            <a:r>
              <a:rPr lang="en-US" noProof="0" dirty="0"/>
              <a:t>Header</a:t>
            </a:r>
          </a:p>
        </p:txBody>
      </p:sp>
      <p:sp>
        <p:nvSpPr>
          <p:cNvPr id="10" name="Text Placeholder 7">
            <a:extLst>
              <a:ext uri="{FF2B5EF4-FFF2-40B4-BE49-F238E27FC236}">
                <a16:creationId xmlns:a16="http://schemas.microsoft.com/office/drawing/2014/main" id="{3DDBFE5F-1A05-41BA-A463-6D9DFCEAB018}"/>
              </a:ext>
            </a:extLst>
          </p:cNvPr>
          <p:cNvSpPr>
            <a:spLocks noGrp="1"/>
          </p:cNvSpPr>
          <p:nvPr>
            <p:ph type="body" sz="quarter" idx="13" hasCustomPrompt="1"/>
          </p:nvPr>
        </p:nvSpPr>
        <p:spPr>
          <a:xfrm>
            <a:off x="468001" y="936875"/>
            <a:ext cx="6743124" cy="369333"/>
          </a:xfrm>
        </p:spPr>
        <p:txBody>
          <a:bodyPr/>
          <a:lstStyle>
            <a:lvl1pPr marL="0" indent="0" rtl="0">
              <a:spcAft>
                <a:spcPts val="0"/>
              </a:spcAft>
              <a:buNone/>
              <a:defRPr sz="2398" b="0" i="1">
                <a:solidFill>
                  <a:srgbClr val="00A3D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dirty="0"/>
              <a:t>Sub header</a:t>
            </a:r>
          </a:p>
        </p:txBody>
      </p:sp>
      <p:sp>
        <p:nvSpPr>
          <p:cNvPr id="9" name="Slide Number Placeholder 5">
            <a:extLst>
              <a:ext uri="{FF2B5EF4-FFF2-40B4-BE49-F238E27FC236}">
                <a16:creationId xmlns:a16="http://schemas.microsoft.com/office/drawing/2014/main" id="{353C0BAD-6501-432C-BDEE-DDD9D0A4FA30}"/>
              </a:ext>
            </a:extLst>
          </p:cNvPr>
          <p:cNvSpPr>
            <a:spLocks noGrp="1"/>
          </p:cNvSpPr>
          <p:nvPr>
            <p:ph type="sldNum" sz="quarter" idx="12"/>
          </p:nvPr>
        </p:nvSpPr>
        <p:spPr>
          <a:xfrm>
            <a:off x="468000" y="6340439"/>
            <a:ext cx="450000" cy="184666"/>
          </a:xfrm>
          <a:prstGeom prst="rect">
            <a:avLst/>
          </a:prstGeom>
        </p:spPr>
        <p:txBody>
          <a:bodyPr>
            <a:noAutofit/>
          </a:bodyPr>
          <a:lstStyle>
            <a:lvl1pPr rtl="0">
              <a:defRPr>
                <a:solidFill>
                  <a:srgbClr val="B2B2B2"/>
                </a:solidFill>
                <a:latin typeface="+mn-lt"/>
              </a:defRPr>
            </a:lvl1pPr>
          </a:lstStyle>
          <a:p>
            <a:fld id="{E118D48E-C7CB-6244-969D-7BAEA9B6226C}" type="slidenum">
              <a:rPr lang="en-US" smtClean="0"/>
              <a:pPr/>
              <a:t>‹#›</a:t>
            </a:fld>
            <a:endParaRPr lang="en-US" dirty="0"/>
          </a:p>
        </p:txBody>
      </p:sp>
      <p:sp>
        <p:nvSpPr>
          <p:cNvPr id="11" name="Footer Placeholder 4">
            <a:extLst>
              <a:ext uri="{FF2B5EF4-FFF2-40B4-BE49-F238E27FC236}">
                <a16:creationId xmlns:a16="http://schemas.microsoft.com/office/drawing/2014/main" id="{14C2CD50-5B04-4D3D-BA05-74D0E97B1067}"/>
              </a:ext>
            </a:extLst>
          </p:cNvPr>
          <p:cNvSpPr>
            <a:spLocks noGrp="1"/>
          </p:cNvSpPr>
          <p:nvPr>
            <p:ph type="ftr" sz="quarter" idx="3"/>
          </p:nvPr>
        </p:nvSpPr>
        <p:spPr>
          <a:xfrm>
            <a:off x="1066800" y="6338495"/>
            <a:ext cx="6144325" cy="184666"/>
          </a:xfrm>
          <a:prstGeom prst="rect">
            <a:avLst/>
          </a:prstGeom>
        </p:spPr>
        <p:txBody>
          <a:bodyPr vert="horz" lIns="0" tIns="0" rIns="0" bIns="0" rtlCol="0" anchor="ctr">
            <a:noAutofit/>
          </a:bodyPr>
          <a:lstStyle>
            <a:lvl1pPr algn="l" rtl="0">
              <a:defRPr sz="1199">
                <a:solidFill>
                  <a:srgbClr val="B2B2B2"/>
                </a:solidFill>
                <a:latin typeface="+mn-lt"/>
              </a:defRPr>
            </a:lvl1pPr>
          </a:lstStyle>
          <a:p>
            <a:endParaRPr lang="en-US" dirty="0"/>
          </a:p>
        </p:txBody>
      </p:sp>
    </p:spTree>
    <p:extLst>
      <p:ext uri="{BB962C8B-B14F-4D97-AF65-F5344CB8AC3E}">
        <p14:creationId xmlns:p14="http://schemas.microsoft.com/office/powerpoint/2010/main" val="394395099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lue / sub header, image II">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2BAB836-C9B1-4F02-BEDD-1902625C3D89}"/>
              </a:ext>
            </a:extLst>
          </p:cNvPr>
          <p:cNvGraphicFramePr>
            <a:graphicFrameLocks noChangeAspect="1"/>
          </p:cNvGraphicFramePr>
          <p:nvPr userDrawn="1">
            <p:custDataLst>
              <p:tags r:id="rId2"/>
            </p:custDataLst>
            <p:extLst>
              <p:ext uri="{D42A27DB-BD31-4B8C-83A1-F6EECF244321}">
                <p14:modId xmlns:p14="http://schemas.microsoft.com/office/powerpoint/2010/main" val="1933238327"/>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18804"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22BAB836-C9B1-4F02-BEDD-1902625C3D89}"/>
                          </a:ext>
                        </a:extLst>
                      </p:cNvPr>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80C3687-36C5-4171-B057-30559693390C}"/>
              </a:ext>
            </a:extLst>
          </p:cNvPr>
          <p:cNvSpPr/>
          <p:nvPr userDrawn="1">
            <p:custDataLst>
              <p:tags r:id="rId3"/>
            </p:custDataLst>
          </p:nvPr>
        </p:nvSpPr>
        <p:spPr>
          <a:xfrm>
            <a:off x="1" y="1"/>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3197" b="1" i="0" baseline="0" dirty="0">
              <a:latin typeface="Fira Sans" panose="020B0604020202020204" charset="0"/>
              <a:ea typeface="+mj-ea"/>
              <a:cs typeface="+mj-cs"/>
              <a:sym typeface="Trebuchet MS" panose="020B0603020202020204" pitchFamily="34" charset="0"/>
            </a:endParaRPr>
          </a:p>
        </p:txBody>
      </p:sp>
      <p:sp>
        <p:nvSpPr>
          <p:cNvPr id="10" name="Picture Placeholder 21">
            <a:extLst>
              <a:ext uri="{FF2B5EF4-FFF2-40B4-BE49-F238E27FC236}">
                <a16:creationId xmlns:a16="http://schemas.microsoft.com/office/drawing/2014/main" id="{3E210B19-5567-EC4C-82D7-46BB70171659}"/>
              </a:ext>
            </a:extLst>
          </p:cNvPr>
          <p:cNvSpPr>
            <a:spLocks noGrp="1" noChangeAspect="1"/>
          </p:cNvSpPr>
          <p:nvPr>
            <p:ph type="pic" sz="quarter" idx="17" hasCustomPrompt="1"/>
          </p:nvPr>
        </p:nvSpPr>
        <p:spPr bwMode="auto">
          <a:xfrm>
            <a:off x="6097412" y="1"/>
            <a:ext cx="6094589" cy="6858000"/>
          </a:xfrm>
          <a:custGeom>
            <a:avLst/>
            <a:gdLst>
              <a:gd name="connsiteX0" fmla="*/ 0 w 4575175"/>
              <a:gd name="connsiteY0" fmla="*/ 0 h 5148263"/>
              <a:gd name="connsiteX1" fmla="*/ 4575175 w 4575175"/>
              <a:gd name="connsiteY1" fmla="*/ 0 h 5148263"/>
              <a:gd name="connsiteX2" fmla="*/ 4575175 w 4575175"/>
              <a:gd name="connsiteY2" fmla="*/ 4460152 h 5148263"/>
              <a:gd name="connsiteX3" fmla="*/ 4536394 w 4575175"/>
              <a:gd name="connsiteY3" fmla="*/ 4467348 h 5148263"/>
              <a:gd name="connsiteX4" fmla="*/ 4483511 w 4575175"/>
              <a:gd name="connsiteY4" fmla="*/ 4476343 h 5148263"/>
              <a:gd name="connsiteX5" fmla="*/ 4405948 w 4575175"/>
              <a:gd name="connsiteY5" fmla="*/ 4490735 h 5148263"/>
              <a:gd name="connsiteX6" fmla="*/ 4303707 w 4575175"/>
              <a:gd name="connsiteY6" fmla="*/ 4512323 h 5148263"/>
              <a:gd name="connsiteX7" fmla="*/ 4175024 w 4575175"/>
              <a:gd name="connsiteY7" fmla="*/ 4541106 h 5148263"/>
              <a:gd name="connsiteX8" fmla="*/ 4016374 w 4575175"/>
              <a:gd name="connsiteY8" fmla="*/ 4578885 h 5148263"/>
              <a:gd name="connsiteX9" fmla="*/ 3825994 w 4575175"/>
              <a:gd name="connsiteY9" fmla="*/ 4625659 h 5148263"/>
              <a:gd name="connsiteX10" fmla="*/ 3820705 w 4575175"/>
              <a:gd name="connsiteY10" fmla="*/ 4611267 h 5148263"/>
              <a:gd name="connsiteX11" fmla="*/ 3813654 w 4575175"/>
              <a:gd name="connsiteY11" fmla="*/ 4596875 h 5148263"/>
              <a:gd name="connsiteX12" fmla="*/ 3806603 w 4575175"/>
              <a:gd name="connsiteY12" fmla="*/ 4586081 h 5148263"/>
              <a:gd name="connsiteX13" fmla="*/ 3797789 w 4575175"/>
              <a:gd name="connsiteY13" fmla="*/ 4577086 h 5148263"/>
              <a:gd name="connsiteX14" fmla="*/ 3774873 w 4575175"/>
              <a:gd name="connsiteY14" fmla="*/ 4584282 h 5148263"/>
              <a:gd name="connsiteX15" fmla="*/ 3764297 w 4575175"/>
              <a:gd name="connsiteY15" fmla="*/ 4589679 h 5148263"/>
              <a:gd name="connsiteX16" fmla="*/ 3755483 w 4575175"/>
              <a:gd name="connsiteY16" fmla="*/ 4595076 h 5148263"/>
              <a:gd name="connsiteX17" fmla="*/ 3748431 w 4575175"/>
              <a:gd name="connsiteY17" fmla="*/ 4602272 h 5148263"/>
              <a:gd name="connsiteX18" fmla="*/ 3741380 w 4575175"/>
              <a:gd name="connsiteY18" fmla="*/ 4609468 h 5148263"/>
              <a:gd name="connsiteX19" fmla="*/ 3736092 w 4575175"/>
              <a:gd name="connsiteY19" fmla="*/ 4618463 h 5148263"/>
              <a:gd name="connsiteX20" fmla="*/ 3732566 w 4575175"/>
              <a:gd name="connsiteY20" fmla="*/ 4627458 h 5148263"/>
              <a:gd name="connsiteX21" fmla="*/ 3714939 w 4575175"/>
              <a:gd name="connsiteY21" fmla="*/ 4609468 h 5148263"/>
              <a:gd name="connsiteX22" fmla="*/ 3695548 w 4575175"/>
              <a:gd name="connsiteY22" fmla="*/ 4593277 h 5148263"/>
              <a:gd name="connsiteX23" fmla="*/ 3672632 w 4575175"/>
              <a:gd name="connsiteY23" fmla="*/ 4580684 h 5148263"/>
              <a:gd name="connsiteX24" fmla="*/ 3660293 w 4575175"/>
              <a:gd name="connsiteY24" fmla="*/ 4575287 h 5148263"/>
              <a:gd name="connsiteX25" fmla="*/ 3647953 w 4575175"/>
              <a:gd name="connsiteY25" fmla="*/ 4571689 h 5148263"/>
              <a:gd name="connsiteX26" fmla="*/ 3630325 w 4575175"/>
              <a:gd name="connsiteY26" fmla="*/ 4568091 h 5148263"/>
              <a:gd name="connsiteX27" fmla="*/ 3614460 w 4575175"/>
              <a:gd name="connsiteY27" fmla="*/ 4564493 h 5148263"/>
              <a:gd name="connsiteX28" fmla="*/ 3598595 w 4575175"/>
              <a:gd name="connsiteY28" fmla="*/ 4562694 h 5148263"/>
              <a:gd name="connsiteX29" fmla="*/ 3582730 w 4575175"/>
              <a:gd name="connsiteY29" fmla="*/ 4562694 h 5148263"/>
              <a:gd name="connsiteX30" fmla="*/ 3566865 w 4575175"/>
              <a:gd name="connsiteY30" fmla="*/ 4564493 h 5148263"/>
              <a:gd name="connsiteX31" fmla="*/ 3552763 w 4575175"/>
              <a:gd name="connsiteY31" fmla="*/ 4566292 h 5148263"/>
              <a:gd name="connsiteX32" fmla="*/ 3538661 w 4575175"/>
              <a:gd name="connsiteY32" fmla="*/ 4569890 h 5148263"/>
              <a:gd name="connsiteX33" fmla="*/ 3524558 w 4575175"/>
              <a:gd name="connsiteY33" fmla="*/ 4573488 h 5148263"/>
              <a:gd name="connsiteX34" fmla="*/ 3510456 w 4575175"/>
              <a:gd name="connsiteY34" fmla="*/ 4578885 h 5148263"/>
              <a:gd name="connsiteX35" fmla="*/ 3498117 w 4575175"/>
              <a:gd name="connsiteY35" fmla="*/ 4584282 h 5148263"/>
              <a:gd name="connsiteX36" fmla="*/ 3475201 w 4575175"/>
              <a:gd name="connsiteY36" fmla="*/ 4598674 h 5148263"/>
              <a:gd name="connsiteX37" fmla="*/ 3455810 w 4575175"/>
              <a:gd name="connsiteY37" fmla="*/ 4616664 h 5148263"/>
              <a:gd name="connsiteX38" fmla="*/ 3438182 w 4575175"/>
              <a:gd name="connsiteY38" fmla="*/ 4636453 h 5148263"/>
              <a:gd name="connsiteX39" fmla="*/ 3441708 w 4575175"/>
              <a:gd name="connsiteY39" fmla="*/ 4641850 h 5148263"/>
              <a:gd name="connsiteX40" fmla="*/ 3450522 w 4575175"/>
              <a:gd name="connsiteY40" fmla="*/ 4650844 h 5148263"/>
              <a:gd name="connsiteX41" fmla="*/ 3457573 w 4575175"/>
              <a:gd name="connsiteY41" fmla="*/ 4658040 h 5148263"/>
              <a:gd name="connsiteX42" fmla="*/ 3466387 w 4575175"/>
              <a:gd name="connsiteY42" fmla="*/ 4663437 h 5148263"/>
              <a:gd name="connsiteX43" fmla="*/ 3476963 w 4575175"/>
              <a:gd name="connsiteY43" fmla="*/ 4670633 h 5148263"/>
              <a:gd name="connsiteX44" fmla="*/ 3489303 w 4575175"/>
              <a:gd name="connsiteY44" fmla="*/ 4676030 h 5148263"/>
              <a:gd name="connsiteX45" fmla="*/ 3480489 w 4575175"/>
              <a:gd name="connsiteY45" fmla="*/ 4685025 h 5148263"/>
              <a:gd name="connsiteX46" fmla="*/ 3473438 w 4575175"/>
              <a:gd name="connsiteY46" fmla="*/ 4697618 h 5148263"/>
              <a:gd name="connsiteX47" fmla="*/ 3466387 w 4575175"/>
              <a:gd name="connsiteY47" fmla="*/ 4708412 h 5148263"/>
              <a:gd name="connsiteX48" fmla="*/ 3461098 w 4575175"/>
              <a:gd name="connsiteY48" fmla="*/ 4721005 h 5148263"/>
              <a:gd name="connsiteX49" fmla="*/ 3157900 w 4575175"/>
              <a:gd name="connsiteY49" fmla="*/ 4804657 h 5148263"/>
              <a:gd name="connsiteX50" fmla="*/ 2812395 w 4575175"/>
              <a:gd name="connsiteY50" fmla="*/ 4901803 h 5148263"/>
              <a:gd name="connsiteX51" fmla="*/ 2421058 w 4575175"/>
              <a:gd name="connsiteY51" fmla="*/ 5016937 h 5148263"/>
              <a:gd name="connsiteX52" fmla="*/ 1982126 w 4575175"/>
              <a:gd name="connsiteY52" fmla="*/ 5148263 h 5148263"/>
              <a:gd name="connsiteX53" fmla="*/ 0 w 4575175"/>
              <a:gd name="connsiteY53"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575175" h="5148263">
                <a:moveTo>
                  <a:pt x="0" y="0"/>
                </a:moveTo>
                <a:lnTo>
                  <a:pt x="4575175" y="0"/>
                </a:lnTo>
                <a:lnTo>
                  <a:pt x="4575175" y="4460152"/>
                </a:lnTo>
                <a:lnTo>
                  <a:pt x="4536394" y="4467348"/>
                </a:lnTo>
                <a:lnTo>
                  <a:pt x="4483511" y="4476343"/>
                </a:lnTo>
                <a:lnTo>
                  <a:pt x="4405948" y="4490735"/>
                </a:lnTo>
                <a:lnTo>
                  <a:pt x="4303707" y="4512323"/>
                </a:lnTo>
                <a:lnTo>
                  <a:pt x="4175024" y="4541106"/>
                </a:lnTo>
                <a:lnTo>
                  <a:pt x="4016374" y="4578885"/>
                </a:lnTo>
                <a:lnTo>
                  <a:pt x="3825994" y="4625659"/>
                </a:lnTo>
                <a:lnTo>
                  <a:pt x="3820705" y="4611267"/>
                </a:lnTo>
                <a:lnTo>
                  <a:pt x="3813654" y="4596875"/>
                </a:lnTo>
                <a:lnTo>
                  <a:pt x="3806603" y="4586081"/>
                </a:lnTo>
                <a:lnTo>
                  <a:pt x="3797789" y="4577086"/>
                </a:lnTo>
                <a:lnTo>
                  <a:pt x="3774873" y="4584282"/>
                </a:lnTo>
                <a:lnTo>
                  <a:pt x="3764297" y="4589679"/>
                </a:lnTo>
                <a:lnTo>
                  <a:pt x="3755483" y="4595076"/>
                </a:lnTo>
                <a:lnTo>
                  <a:pt x="3748431" y="4602272"/>
                </a:lnTo>
                <a:lnTo>
                  <a:pt x="3741380" y="4609468"/>
                </a:lnTo>
                <a:lnTo>
                  <a:pt x="3736092" y="4618463"/>
                </a:lnTo>
                <a:lnTo>
                  <a:pt x="3732566" y="4627458"/>
                </a:lnTo>
                <a:lnTo>
                  <a:pt x="3714939" y="4609468"/>
                </a:lnTo>
                <a:lnTo>
                  <a:pt x="3695548" y="4593277"/>
                </a:lnTo>
                <a:lnTo>
                  <a:pt x="3672632" y="4580684"/>
                </a:lnTo>
                <a:lnTo>
                  <a:pt x="3660293" y="4575287"/>
                </a:lnTo>
                <a:lnTo>
                  <a:pt x="3647953" y="4571689"/>
                </a:lnTo>
                <a:lnTo>
                  <a:pt x="3630325" y="4568091"/>
                </a:lnTo>
                <a:lnTo>
                  <a:pt x="3614460" y="4564493"/>
                </a:lnTo>
                <a:lnTo>
                  <a:pt x="3598595" y="4562694"/>
                </a:lnTo>
                <a:lnTo>
                  <a:pt x="3582730" y="4562694"/>
                </a:lnTo>
                <a:lnTo>
                  <a:pt x="3566865" y="4564493"/>
                </a:lnTo>
                <a:lnTo>
                  <a:pt x="3552763" y="4566292"/>
                </a:lnTo>
                <a:lnTo>
                  <a:pt x="3538661" y="4569890"/>
                </a:lnTo>
                <a:lnTo>
                  <a:pt x="3524558" y="4573488"/>
                </a:lnTo>
                <a:lnTo>
                  <a:pt x="3510456" y="4578885"/>
                </a:lnTo>
                <a:lnTo>
                  <a:pt x="3498117" y="4584282"/>
                </a:lnTo>
                <a:lnTo>
                  <a:pt x="3475201" y="4598674"/>
                </a:lnTo>
                <a:lnTo>
                  <a:pt x="3455810" y="4616664"/>
                </a:lnTo>
                <a:lnTo>
                  <a:pt x="3438182" y="4636453"/>
                </a:lnTo>
                <a:lnTo>
                  <a:pt x="3441708" y="4641850"/>
                </a:lnTo>
                <a:lnTo>
                  <a:pt x="3450522" y="4650844"/>
                </a:lnTo>
                <a:lnTo>
                  <a:pt x="3457573" y="4658040"/>
                </a:lnTo>
                <a:lnTo>
                  <a:pt x="3466387" y="4663437"/>
                </a:lnTo>
                <a:lnTo>
                  <a:pt x="3476963" y="4670633"/>
                </a:lnTo>
                <a:lnTo>
                  <a:pt x="3489303" y="4676030"/>
                </a:lnTo>
                <a:lnTo>
                  <a:pt x="3480489" y="4685025"/>
                </a:lnTo>
                <a:lnTo>
                  <a:pt x="3473438" y="4697618"/>
                </a:lnTo>
                <a:lnTo>
                  <a:pt x="3466387" y="4708412"/>
                </a:lnTo>
                <a:lnTo>
                  <a:pt x="3461098" y="4721005"/>
                </a:lnTo>
                <a:lnTo>
                  <a:pt x="3157900" y="4804657"/>
                </a:lnTo>
                <a:lnTo>
                  <a:pt x="2812395" y="4901803"/>
                </a:lnTo>
                <a:lnTo>
                  <a:pt x="2421058" y="5016937"/>
                </a:lnTo>
                <a:lnTo>
                  <a:pt x="1982126" y="5148263"/>
                </a:lnTo>
                <a:lnTo>
                  <a:pt x="0" y="5148263"/>
                </a:lnTo>
                <a:close/>
              </a:path>
            </a:pathLst>
          </a:custGeom>
          <a:solidFill>
            <a:schemeClr val="bg1">
              <a:lumMod val="85000"/>
            </a:schemeClr>
          </a:solidFill>
          <a:ln>
            <a:noFill/>
          </a:ln>
          <a:effectLst/>
        </p:spPr>
        <p:txBody>
          <a:bodyPr wrap="square" tIns="360000">
            <a:noAutofit/>
          </a:bodyPr>
          <a:lstStyle>
            <a:lvl1pPr marL="0" indent="0" algn="ctr" rtl="0">
              <a:buFontTx/>
              <a:buNone/>
              <a:defRPr sz="1399">
                <a:solidFill>
                  <a:schemeClr val="bg1">
                    <a:lumMod val="50000"/>
                  </a:schemeClr>
                </a:solidFill>
              </a:defRPr>
            </a:lvl1pPr>
          </a:lstStyle>
          <a:p>
            <a:r>
              <a:rPr lang="en-US" noProof="0" dirty="0"/>
              <a:t>Click icon to add image</a:t>
            </a:r>
          </a:p>
        </p:txBody>
      </p:sp>
      <p:sp>
        <p:nvSpPr>
          <p:cNvPr id="13" name="Text Placeholder 9">
            <a:extLst>
              <a:ext uri="{FF2B5EF4-FFF2-40B4-BE49-F238E27FC236}">
                <a16:creationId xmlns:a16="http://schemas.microsoft.com/office/drawing/2014/main" id="{F355D142-E307-46D2-ABBE-A69BC17C242A}"/>
              </a:ext>
            </a:extLst>
          </p:cNvPr>
          <p:cNvSpPr>
            <a:spLocks noGrp="1"/>
          </p:cNvSpPr>
          <p:nvPr>
            <p:ph type="body" sz="quarter" idx="15"/>
          </p:nvPr>
        </p:nvSpPr>
        <p:spPr>
          <a:xfrm>
            <a:off x="468313" y="1800226"/>
            <a:ext cx="5158635" cy="1569660"/>
          </a:xfrm>
        </p:spPr>
        <p:txBody>
          <a:bodyPr/>
          <a:lstStyle>
            <a:lvl1pPr rtl="0">
              <a:defRPr/>
            </a:lvl1pPr>
            <a:lvl2pPr rtl="0">
              <a:defRPr/>
            </a:lvl2pPr>
            <a:lvl3pPr rtl="0">
              <a:defRPr/>
            </a:lvl3pPr>
            <a:lvl4pPr rtl="0">
              <a:defRPr/>
            </a:lvl4pPr>
            <a:lvl5pPr rtl="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a:extLst>
              <a:ext uri="{FF2B5EF4-FFF2-40B4-BE49-F238E27FC236}">
                <a16:creationId xmlns:a16="http://schemas.microsoft.com/office/drawing/2014/main" id="{D20150C5-668E-4AF4-8FA1-109F47087E7E}"/>
              </a:ext>
            </a:extLst>
          </p:cNvPr>
          <p:cNvSpPr>
            <a:spLocks noGrp="1"/>
          </p:cNvSpPr>
          <p:nvPr>
            <p:ph type="title" hasCustomPrompt="1"/>
          </p:nvPr>
        </p:nvSpPr>
        <p:spPr>
          <a:xfrm>
            <a:off x="468001" y="468000"/>
            <a:ext cx="5158947" cy="443198"/>
          </a:xfrm>
        </p:spPr>
        <p:txBody>
          <a:bodyPr vert="horz"/>
          <a:lstStyle>
            <a:lvl1pPr rtl="0">
              <a:defRPr/>
            </a:lvl1pPr>
          </a:lstStyle>
          <a:p>
            <a:r>
              <a:rPr lang="en-US" noProof="0" dirty="0"/>
              <a:t>Header</a:t>
            </a:r>
          </a:p>
        </p:txBody>
      </p:sp>
      <p:sp>
        <p:nvSpPr>
          <p:cNvPr id="12" name="Text Placeholder 7">
            <a:extLst>
              <a:ext uri="{FF2B5EF4-FFF2-40B4-BE49-F238E27FC236}">
                <a16:creationId xmlns:a16="http://schemas.microsoft.com/office/drawing/2014/main" id="{FE460FD4-C709-4C4E-8F84-D8A6C0957493}"/>
              </a:ext>
            </a:extLst>
          </p:cNvPr>
          <p:cNvSpPr>
            <a:spLocks noGrp="1"/>
          </p:cNvSpPr>
          <p:nvPr>
            <p:ph type="body" sz="quarter" idx="13" hasCustomPrompt="1"/>
          </p:nvPr>
        </p:nvSpPr>
        <p:spPr>
          <a:xfrm>
            <a:off x="468001" y="936875"/>
            <a:ext cx="5158947" cy="369333"/>
          </a:xfrm>
        </p:spPr>
        <p:txBody>
          <a:bodyPr/>
          <a:lstStyle>
            <a:lvl1pPr marL="0" indent="0" rtl="0">
              <a:spcAft>
                <a:spcPts val="0"/>
              </a:spcAft>
              <a:buNone/>
              <a:defRPr sz="2398" b="0" i="1">
                <a:solidFill>
                  <a:srgbClr val="00A3D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dirty="0"/>
              <a:t>Sub header</a:t>
            </a:r>
          </a:p>
        </p:txBody>
      </p:sp>
      <p:sp>
        <p:nvSpPr>
          <p:cNvPr id="11" name="Slide Number Placeholder 5">
            <a:extLst>
              <a:ext uri="{FF2B5EF4-FFF2-40B4-BE49-F238E27FC236}">
                <a16:creationId xmlns:a16="http://schemas.microsoft.com/office/drawing/2014/main" id="{B2B0F4B5-E5C2-4382-AED6-B702530406F6}"/>
              </a:ext>
            </a:extLst>
          </p:cNvPr>
          <p:cNvSpPr>
            <a:spLocks noGrp="1"/>
          </p:cNvSpPr>
          <p:nvPr>
            <p:ph type="sldNum" sz="quarter" idx="12"/>
          </p:nvPr>
        </p:nvSpPr>
        <p:spPr>
          <a:xfrm>
            <a:off x="468000" y="6340439"/>
            <a:ext cx="450000" cy="184666"/>
          </a:xfrm>
          <a:prstGeom prst="rect">
            <a:avLst/>
          </a:prstGeom>
        </p:spPr>
        <p:txBody>
          <a:bodyPr>
            <a:noAutofit/>
          </a:bodyPr>
          <a:lstStyle>
            <a:lvl1pPr rtl="0">
              <a:defRPr>
                <a:solidFill>
                  <a:srgbClr val="B2B2B2"/>
                </a:solidFill>
                <a:latin typeface="+mn-lt"/>
              </a:defRPr>
            </a:lvl1pPr>
          </a:lstStyle>
          <a:p>
            <a:fld id="{E118D48E-C7CB-6244-969D-7BAEA9B6226C}" type="slidenum">
              <a:rPr lang="en-US" smtClean="0"/>
              <a:pPr/>
              <a:t>‹#›</a:t>
            </a:fld>
            <a:endParaRPr lang="en-US" dirty="0"/>
          </a:p>
        </p:txBody>
      </p:sp>
      <p:sp>
        <p:nvSpPr>
          <p:cNvPr id="14" name="Footer Placeholder 4">
            <a:extLst>
              <a:ext uri="{FF2B5EF4-FFF2-40B4-BE49-F238E27FC236}">
                <a16:creationId xmlns:a16="http://schemas.microsoft.com/office/drawing/2014/main" id="{B7101D0A-2711-43A1-B0D0-D28DE6599F50}"/>
              </a:ext>
            </a:extLst>
          </p:cNvPr>
          <p:cNvSpPr>
            <a:spLocks noGrp="1"/>
          </p:cNvSpPr>
          <p:nvPr>
            <p:ph type="ftr" sz="quarter" idx="3"/>
          </p:nvPr>
        </p:nvSpPr>
        <p:spPr>
          <a:xfrm>
            <a:off x="1066801" y="6338495"/>
            <a:ext cx="4560148" cy="184666"/>
          </a:xfrm>
          <a:prstGeom prst="rect">
            <a:avLst/>
          </a:prstGeom>
        </p:spPr>
        <p:txBody>
          <a:bodyPr vert="horz" lIns="0" tIns="0" rIns="0" bIns="0" rtlCol="0" anchor="ctr">
            <a:noAutofit/>
          </a:bodyPr>
          <a:lstStyle>
            <a:lvl1pPr algn="l" rtl="0">
              <a:defRPr sz="1199">
                <a:solidFill>
                  <a:srgbClr val="B2B2B2"/>
                </a:solidFill>
                <a:latin typeface="+mn-lt"/>
              </a:defRPr>
            </a:lvl1pPr>
          </a:lstStyle>
          <a:p>
            <a:endParaRPr lang="en-US" dirty="0"/>
          </a:p>
        </p:txBody>
      </p:sp>
    </p:spTree>
    <p:extLst>
      <p:ext uri="{BB962C8B-B14F-4D97-AF65-F5344CB8AC3E}">
        <p14:creationId xmlns:p14="http://schemas.microsoft.com/office/powerpoint/2010/main" val="9289965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lue / sub header, image III">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6D9F10B-3604-4A25-BB34-00B171D7216F}"/>
              </a:ext>
            </a:extLst>
          </p:cNvPr>
          <p:cNvGraphicFramePr>
            <a:graphicFrameLocks noChangeAspect="1"/>
          </p:cNvGraphicFramePr>
          <p:nvPr userDrawn="1">
            <p:custDataLst>
              <p:tags r:id="rId2"/>
            </p:custDataLst>
            <p:extLst>
              <p:ext uri="{D42A27DB-BD31-4B8C-83A1-F6EECF244321}">
                <p14:modId xmlns:p14="http://schemas.microsoft.com/office/powerpoint/2010/main" val="1481393460"/>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19828"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16D9F10B-3604-4A25-BB34-00B171D7216F}"/>
                          </a:ext>
                        </a:extLst>
                      </p:cNvPr>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38FF3C5-A0E8-4112-9CA4-CE1DB29F6520}"/>
              </a:ext>
            </a:extLst>
          </p:cNvPr>
          <p:cNvSpPr/>
          <p:nvPr userDrawn="1">
            <p:custDataLst>
              <p:tags r:id="rId3"/>
            </p:custDataLst>
          </p:nvPr>
        </p:nvSpPr>
        <p:spPr>
          <a:xfrm>
            <a:off x="1" y="1"/>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3197" b="1" i="0" baseline="0" dirty="0">
              <a:latin typeface="Fira Sans" panose="020B0604020202020204" charset="0"/>
              <a:ea typeface="+mj-ea"/>
              <a:cs typeface="+mj-cs"/>
              <a:sym typeface="Trebuchet MS" panose="020B0603020202020204" pitchFamily="34" charset="0"/>
            </a:endParaRPr>
          </a:p>
        </p:txBody>
      </p:sp>
      <p:sp>
        <p:nvSpPr>
          <p:cNvPr id="11" name="Picture Placeholder 11">
            <a:extLst>
              <a:ext uri="{FF2B5EF4-FFF2-40B4-BE49-F238E27FC236}">
                <a16:creationId xmlns:a16="http://schemas.microsoft.com/office/drawing/2014/main" id="{6F5B81DF-8442-4242-B8C6-F0D234663EE5}"/>
              </a:ext>
            </a:extLst>
          </p:cNvPr>
          <p:cNvSpPr>
            <a:spLocks noGrp="1" noChangeAspect="1"/>
          </p:cNvSpPr>
          <p:nvPr>
            <p:ph type="pic" sz="quarter" idx="10" hasCustomPrompt="1"/>
          </p:nvPr>
        </p:nvSpPr>
        <p:spPr bwMode="auto">
          <a:xfrm>
            <a:off x="1" y="1"/>
            <a:ext cx="12195107" cy="6858000"/>
          </a:xfrm>
          <a:custGeom>
            <a:avLst/>
            <a:gdLst>
              <a:gd name="connsiteX0" fmla="*/ 0 w 9144000"/>
              <a:gd name="connsiteY0" fmla="*/ 0 h 5148263"/>
              <a:gd name="connsiteX1" fmla="*/ 9144000 w 9144000"/>
              <a:gd name="connsiteY1" fmla="*/ 0 h 5148263"/>
              <a:gd name="connsiteX2" fmla="*/ 9144000 w 9144000"/>
              <a:gd name="connsiteY2" fmla="*/ 4460151 h 5148263"/>
              <a:gd name="connsiteX3" fmla="*/ 9105252 w 9144000"/>
              <a:gd name="connsiteY3" fmla="*/ 4467347 h 5148263"/>
              <a:gd name="connsiteX4" fmla="*/ 9052415 w 9144000"/>
              <a:gd name="connsiteY4" fmla="*/ 4476342 h 5148263"/>
              <a:gd name="connsiteX5" fmla="*/ 8974920 w 9144000"/>
              <a:gd name="connsiteY5" fmla="*/ 4490734 h 5148263"/>
              <a:gd name="connsiteX6" fmla="*/ 8872767 w 9144000"/>
              <a:gd name="connsiteY6" fmla="*/ 4512322 h 5148263"/>
              <a:gd name="connsiteX7" fmla="*/ 8744196 w 9144000"/>
              <a:gd name="connsiteY7" fmla="*/ 4541105 h 5148263"/>
              <a:gd name="connsiteX8" fmla="*/ 8585684 w 9144000"/>
              <a:gd name="connsiteY8" fmla="*/ 4578884 h 5148263"/>
              <a:gd name="connsiteX9" fmla="*/ 8395468 w 9144000"/>
              <a:gd name="connsiteY9" fmla="*/ 4625658 h 5148263"/>
              <a:gd name="connsiteX10" fmla="*/ 8390185 w 9144000"/>
              <a:gd name="connsiteY10" fmla="*/ 4611266 h 5148263"/>
              <a:gd name="connsiteX11" fmla="*/ 8383140 w 9144000"/>
              <a:gd name="connsiteY11" fmla="*/ 4596874 h 5148263"/>
              <a:gd name="connsiteX12" fmla="*/ 8376095 w 9144000"/>
              <a:gd name="connsiteY12" fmla="*/ 4586080 h 5148263"/>
              <a:gd name="connsiteX13" fmla="*/ 8367289 w 9144000"/>
              <a:gd name="connsiteY13" fmla="*/ 4577085 h 5148263"/>
              <a:gd name="connsiteX14" fmla="*/ 8344392 w 9144000"/>
              <a:gd name="connsiteY14" fmla="*/ 4584281 h 5148263"/>
              <a:gd name="connsiteX15" fmla="*/ 8333825 w 9144000"/>
              <a:gd name="connsiteY15" fmla="*/ 4589678 h 5148263"/>
              <a:gd name="connsiteX16" fmla="*/ 8325019 w 9144000"/>
              <a:gd name="connsiteY16" fmla="*/ 4595075 h 5148263"/>
              <a:gd name="connsiteX17" fmla="*/ 8317974 w 9144000"/>
              <a:gd name="connsiteY17" fmla="*/ 4602271 h 5148263"/>
              <a:gd name="connsiteX18" fmla="*/ 8310929 w 9144000"/>
              <a:gd name="connsiteY18" fmla="*/ 4609467 h 5148263"/>
              <a:gd name="connsiteX19" fmla="*/ 8305645 w 9144000"/>
              <a:gd name="connsiteY19" fmla="*/ 4618462 h 5148263"/>
              <a:gd name="connsiteX20" fmla="*/ 8302122 w 9144000"/>
              <a:gd name="connsiteY20" fmla="*/ 4627457 h 5148263"/>
              <a:gd name="connsiteX21" fmla="*/ 8284510 w 9144000"/>
              <a:gd name="connsiteY21" fmla="*/ 4609467 h 5148263"/>
              <a:gd name="connsiteX22" fmla="*/ 8265136 w 9144000"/>
              <a:gd name="connsiteY22" fmla="*/ 4593276 h 5148263"/>
              <a:gd name="connsiteX23" fmla="*/ 8242240 w 9144000"/>
              <a:gd name="connsiteY23" fmla="*/ 4580683 h 5148263"/>
              <a:gd name="connsiteX24" fmla="*/ 8229911 w 9144000"/>
              <a:gd name="connsiteY24" fmla="*/ 4575286 h 5148263"/>
              <a:gd name="connsiteX25" fmla="*/ 8217582 w 9144000"/>
              <a:gd name="connsiteY25" fmla="*/ 4571688 h 5148263"/>
              <a:gd name="connsiteX26" fmla="*/ 8199970 w 9144000"/>
              <a:gd name="connsiteY26" fmla="*/ 4568090 h 5148263"/>
              <a:gd name="connsiteX27" fmla="*/ 8184118 w 9144000"/>
              <a:gd name="connsiteY27" fmla="*/ 4564492 h 5148263"/>
              <a:gd name="connsiteX28" fmla="*/ 8168267 w 9144000"/>
              <a:gd name="connsiteY28" fmla="*/ 4562693 h 5148263"/>
              <a:gd name="connsiteX29" fmla="*/ 8152416 w 9144000"/>
              <a:gd name="connsiteY29" fmla="*/ 4562693 h 5148263"/>
              <a:gd name="connsiteX30" fmla="*/ 8136565 w 9144000"/>
              <a:gd name="connsiteY30" fmla="*/ 4564492 h 5148263"/>
              <a:gd name="connsiteX31" fmla="*/ 8122475 w 9144000"/>
              <a:gd name="connsiteY31" fmla="*/ 4566291 h 5148263"/>
              <a:gd name="connsiteX32" fmla="*/ 8108385 w 9144000"/>
              <a:gd name="connsiteY32" fmla="*/ 4569889 h 5148263"/>
              <a:gd name="connsiteX33" fmla="*/ 8094295 w 9144000"/>
              <a:gd name="connsiteY33" fmla="*/ 4573487 h 5148263"/>
              <a:gd name="connsiteX34" fmla="*/ 8080205 w 9144000"/>
              <a:gd name="connsiteY34" fmla="*/ 4578884 h 5148263"/>
              <a:gd name="connsiteX35" fmla="*/ 8067876 w 9144000"/>
              <a:gd name="connsiteY35" fmla="*/ 4584281 h 5148263"/>
              <a:gd name="connsiteX36" fmla="*/ 8044980 w 9144000"/>
              <a:gd name="connsiteY36" fmla="*/ 4598673 h 5148263"/>
              <a:gd name="connsiteX37" fmla="*/ 8025606 w 9144000"/>
              <a:gd name="connsiteY37" fmla="*/ 4616663 h 5148263"/>
              <a:gd name="connsiteX38" fmla="*/ 8007993 w 9144000"/>
              <a:gd name="connsiteY38" fmla="*/ 4636452 h 5148263"/>
              <a:gd name="connsiteX39" fmla="*/ 8011516 w 9144000"/>
              <a:gd name="connsiteY39" fmla="*/ 4641849 h 5148263"/>
              <a:gd name="connsiteX40" fmla="*/ 8020322 w 9144000"/>
              <a:gd name="connsiteY40" fmla="*/ 4650843 h 5148263"/>
              <a:gd name="connsiteX41" fmla="*/ 8027367 w 9144000"/>
              <a:gd name="connsiteY41" fmla="*/ 4658039 h 5148263"/>
              <a:gd name="connsiteX42" fmla="*/ 8036173 w 9144000"/>
              <a:gd name="connsiteY42" fmla="*/ 4663436 h 5148263"/>
              <a:gd name="connsiteX43" fmla="*/ 8046741 w 9144000"/>
              <a:gd name="connsiteY43" fmla="*/ 4670632 h 5148263"/>
              <a:gd name="connsiteX44" fmla="*/ 8059070 w 9144000"/>
              <a:gd name="connsiteY44" fmla="*/ 4676029 h 5148263"/>
              <a:gd name="connsiteX45" fmla="*/ 8050263 w 9144000"/>
              <a:gd name="connsiteY45" fmla="*/ 4685024 h 5148263"/>
              <a:gd name="connsiteX46" fmla="*/ 8043218 w 9144000"/>
              <a:gd name="connsiteY46" fmla="*/ 4697617 h 5148263"/>
              <a:gd name="connsiteX47" fmla="*/ 8036173 w 9144000"/>
              <a:gd name="connsiteY47" fmla="*/ 4708411 h 5148263"/>
              <a:gd name="connsiteX48" fmla="*/ 8030890 w 9144000"/>
              <a:gd name="connsiteY48" fmla="*/ 4721004 h 5148263"/>
              <a:gd name="connsiteX49" fmla="*/ 7727955 w 9144000"/>
              <a:gd name="connsiteY49" fmla="*/ 4804656 h 5148263"/>
              <a:gd name="connsiteX50" fmla="*/ 7382749 w 9144000"/>
              <a:gd name="connsiteY50" fmla="*/ 4901802 h 5148263"/>
              <a:gd name="connsiteX51" fmla="*/ 6991752 w 9144000"/>
              <a:gd name="connsiteY51" fmla="*/ 5016936 h 5148263"/>
              <a:gd name="connsiteX52" fmla="*/ 6553200 w 9144000"/>
              <a:gd name="connsiteY52" fmla="*/ 5148262 h 5148263"/>
              <a:gd name="connsiteX53" fmla="*/ 9144000 w 9144000"/>
              <a:gd name="connsiteY53" fmla="*/ 5148262 h 5148263"/>
              <a:gd name="connsiteX54" fmla="*/ 9144000 w 9144000"/>
              <a:gd name="connsiteY54" fmla="*/ 5148263 h 5148263"/>
              <a:gd name="connsiteX55" fmla="*/ 0 w 9144000"/>
              <a:gd name="connsiteY55"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144000" h="5148263">
                <a:moveTo>
                  <a:pt x="0" y="0"/>
                </a:moveTo>
                <a:lnTo>
                  <a:pt x="9144000" y="0"/>
                </a:lnTo>
                <a:lnTo>
                  <a:pt x="9144000" y="4460151"/>
                </a:lnTo>
                <a:lnTo>
                  <a:pt x="9105252" y="4467347"/>
                </a:lnTo>
                <a:lnTo>
                  <a:pt x="9052415" y="4476342"/>
                </a:lnTo>
                <a:lnTo>
                  <a:pt x="8974920" y="4490734"/>
                </a:lnTo>
                <a:lnTo>
                  <a:pt x="8872767" y="4512322"/>
                </a:lnTo>
                <a:lnTo>
                  <a:pt x="8744196" y="4541105"/>
                </a:lnTo>
                <a:lnTo>
                  <a:pt x="8585684" y="4578884"/>
                </a:lnTo>
                <a:lnTo>
                  <a:pt x="8395468" y="4625658"/>
                </a:lnTo>
                <a:lnTo>
                  <a:pt x="8390185" y="4611266"/>
                </a:lnTo>
                <a:lnTo>
                  <a:pt x="8383140" y="4596874"/>
                </a:lnTo>
                <a:lnTo>
                  <a:pt x="8376095" y="4586080"/>
                </a:lnTo>
                <a:lnTo>
                  <a:pt x="8367289" y="4577085"/>
                </a:lnTo>
                <a:lnTo>
                  <a:pt x="8344392" y="4584281"/>
                </a:lnTo>
                <a:lnTo>
                  <a:pt x="8333825" y="4589678"/>
                </a:lnTo>
                <a:lnTo>
                  <a:pt x="8325019" y="4595075"/>
                </a:lnTo>
                <a:lnTo>
                  <a:pt x="8317974" y="4602271"/>
                </a:lnTo>
                <a:lnTo>
                  <a:pt x="8310929" y="4609467"/>
                </a:lnTo>
                <a:lnTo>
                  <a:pt x="8305645" y="4618462"/>
                </a:lnTo>
                <a:lnTo>
                  <a:pt x="8302122" y="4627457"/>
                </a:lnTo>
                <a:lnTo>
                  <a:pt x="8284510" y="4609467"/>
                </a:lnTo>
                <a:lnTo>
                  <a:pt x="8265136" y="4593276"/>
                </a:lnTo>
                <a:lnTo>
                  <a:pt x="8242240" y="4580683"/>
                </a:lnTo>
                <a:lnTo>
                  <a:pt x="8229911" y="4575286"/>
                </a:lnTo>
                <a:lnTo>
                  <a:pt x="8217582" y="4571688"/>
                </a:lnTo>
                <a:lnTo>
                  <a:pt x="8199970" y="4568090"/>
                </a:lnTo>
                <a:lnTo>
                  <a:pt x="8184118" y="4564492"/>
                </a:lnTo>
                <a:lnTo>
                  <a:pt x="8168267" y="4562693"/>
                </a:lnTo>
                <a:lnTo>
                  <a:pt x="8152416" y="4562693"/>
                </a:lnTo>
                <a:lnTo>
                  <a:pt x="8136565" y="4564492"/>
                </a:lnTo>
                <a:lnTo>
                  <a:pt x="8122475" y="4566291"/>
                </a:lnTo>
                <a:lnTo>
                  <a:pt x="8108385" y="4569889"/>
                </a:lnTo>
                <a:lnTo>
                  <a:pt x="8094295" y="4573487"/>
                </a:lnTo>
                <a:lnTo>
                  <a:pt x="8080205" y="4578884"/>
                </a:lnTo>
                <a:lnTo>
                  <a:pt x="8067876" y="4584281"/>
                </a:lnTo>
                <a:lnTo>
                  <a:pt x="8044980" y="4598673"/>
                </a:lnTo>
                <a:lnTo>
                  <a:pt x="8025606" y="4616663"/>
                </a:lnTo>
                <a:lnTo>
                  <a:pt x="8007993" y="4636452"/>
                </a:lnTo>
                <a:lnTo>
                  <a:pt x="8011516" y="4641849"/>
                </a:lnTo>
                <a:lnTo>
                  <a:pt x="8020322" y="4650843"/>
                </a:lnTo>
                <a:lnTo>
                  <a:pt x="8027367" y="4658039"/>
                </a:lnTo>
                <a:lnTo>
                  <a:pt x="8036173" y="4663436"/>
                </a:lnTo>
                <a:lnTo>
                  <a:pt x="8046741" y="4670632"/>
                </a:lnTo>
                <a:lnTo>
                  <a:pt x="8059070" y="4676029"/>
                </a:lnTo>
                <a:lnTo>
                  <a:pt x="8050263" y="4685024"/>
                </a:lnTo>
                <a:lnTo>
                  <a:pt x="8043218" y="4697617"/>
                </a:lnTo>
                <a:lnTo>
                  <a:pt x="8036173" y="4708411"/>
                </a:lnTo>
                <a:lnTo>
                  <a:pt x="8030890" y="4721004"/>
                </a:lnTo>
                <a:lnTo>
                  <a:pt x="7727955" y="4804656"/>
                </a:lnTo>
                <a:lnTo>
                  <a:pt x="7382749" y="4901802"/>
                </a:lnTo>
                <a:lnTo>
                  <a:pt x="6991752" y="5016936"/>
                </a:lnTo>
                <a:lnTo>
                  <a:pt x="6553200" y="5148262"/>
                </a:lnTo>
                <a:lnTo>
                  <a:pt x="9144000" y="5148262"/>
                </a:lnTo>
                <a:lnTo>
                  <a:pt x="9144000" y="5148263"/>
                </a:lnTo>
                <a:lnTo>
                  <a:pt x="0" y="5148263"/>
                </a:lnTo>
                <a:close/>
              </a:path>
            </a:pathLst>
          </a:custGeom>
          <a:solidFill>
            <a:schemeClr val="bg1">
              <a:lumMod val="85000"/>
            </a:schemeClr>
          </a:solidFill>
          <a:ln>
            <a:noFill/>
          </a:ln>
          <a:effectLst/>
        </p:spPr>
        <p:txBody>
          <a:bodyPr vert="horz" wrap="square" lIns="0" tIns="144000" rIns="0" bIns="0" numCol="1" anchor="t" anchorCtr="0" compatLnSpc="1">
            <a:prstTxWarp prst="textNoShape">
              <a:avLst/>
            </a:prstTxWarp>
            <a:noAutofit/>
          </a:bodyPr>
          <a:lstStyle>
            <a:lvl1pPr marL="0" indent="0" algn="ctr" rtl="0">
              <a:buNone/>
              <a:defRPr lang="en-US" sz="1399" dirty="0">
                <a:solidFill>
                  <a:schemeClr val="bg1">
                    <a:lumMod val="50000"/>
                  </a:schemeClr>
                </a:solidFill>
              </a:defRPr>
            </a:lvl1pPr>
          </a:lstStyle>
          <a:p>
            <a:pPr marL="251767" lvl="0" indent="-251767" algn="ctr"/>
            <a:r>
              <a:rPr lang="en-US" noProof="0" dirty="0"/>
              <a:t>Click icon to add image</a:t>
            </a:r>
          </a:p>
        </p:txBody>
      </p:sp>
      <p:sp>
        <p:nvSpPr>
          <p:cNvPr id="9" name="Text Placeholder 7">
            <a:extLst>
              <a:ext uri="{FF2B5EF4-FFF2-40B4-BE49-F238E27FC236}">
                <a16:creationId xmlns:a16="http://schemas.microsoft.com/office/drawing/2014/main" id="{39E842B9-D9CA-4763-BCD8-8AECCFA20C82}"/>
              </a:ext>
            </a:extLst>
          </p:cNvPr>
          <p:cNvSpPr>
            <a:spLocks noGrp="1"/>
          </p:cNvSpPr>
          <p:nvPr>
            <p:ph type="body" sz="quarter" idx="16" hasCustomPrompt="1"/>
          </p:nvPr>
        </p:nvSpPr>
        <p:spPr bwMode="white">
          <a:xfrm>
            <a:off x="468000" y="946170"/>
            <a:ext cx="11259176" cy="369333"/>
          </a:xfrm>
        </p:spPr>
        <p:txBody>
          <a:bodyPr/>
          <a:lstStyle>
            <a:lvl1pPr marL="0" indent="0" rtl="0">
              <a:spcAft>
                <a:spcPts val="0"/>
              </a:spcAft>
              <a:buNone/>
              <a:defRPr sz="2398" b="0" i="1">
                <a:solidFill>
                  <a:schemeClr val="bg1"/>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dirty="0"/>
              <a:t>Sub header</a:t>
            </a:r>
          </a:p>
        </p:txBody>
      </p:sp>
      <p:sp>
        <p:nvSpPr>
          <p:cNvPr id="3" name="Title 2">
            <a:extLst>
              <a:ext uri="{FF2B5EF4-FFF2-40B4-BE49-F238E27FC236}">
                <a16:creationId xmlns:a16="http://schemas.microsoft.com/office/drawing/2014/main" id="{08CA1BF8-0DEB-4A3C-B757-CD61169A81D1}"/>
              </a:ext>
            </a:extLst>
          </p:cNvPr>
          <p:cNvSpPr>
            <a:spLocks noGrp="1"/>
          </p:cNvSpPr>
          <p:nvPr>
            <p:ph type="title" hasCustomPrompt="1"/>
          </p:nvPr>
        </p:nvSpPr>
        <p:spPr bwMode="white"/>
        <p:txBody>
          <a:bodyPr vert="horz"/>
          <a:lstStyle>
            <a:lvl1pPr rtl="0">
              <a:defRPr>
                <a:solidFill>
                  <a:schemeClr val="bg1"/>
                </a:solidFill>
              </a:defRPr>
            </a:lvl1pPr>
          </a:lstStyle>
          <a:p>
            <a:r>
              <a:rPr lang="en-US" noProof="0" dirty="0"/>
              <a:t>Header</a:t>
            </a:r>
          </a:p>
        </p:txBody>
      </p:sp>
      <p:sp>
        <p:nvSpPr>
          <p:cNvPr id="10" name="Slide Number Placeholder 5">
            <a:extLst>
              <a:ext uri="{FF2B5EF4-FFF2-40B4-BE49-F238E27FC236}">
                <a16:creationId xmlns:a16="http://schemas.microsoft.com/office/drawing/2014/main" id="{022F5370-528F-4CD2-B3B7-548D2989FD1D}"/>
              </a:ext>
            </a:extLst>
          </p:cNvPr>
          <p:cNvSpPr>
            <a:spLocks noGrp="1"/>
          </p:cNvSpPr>
          <p:nvPr>
            <p:ph type="sldNum" sz="quarter" idx="12"/>
          </p:nvPr>
        </p:nvSpPr>
        <p:spPr bwMode="white">
          <a:xfrm>
            <a:off x="468000" y="6340439"/>
            <a:ext cx="450000" cy="184666"/>
          </a:xfrm>
          <a:prstGeom prst="rect">
            <a:avLst/>
          </a:prstGeom>
        </p:spPr>
        <p:txBody>
          <a:bodyPr>
            <a:noAutofit/>
          </a:bodyPr>
          <a:lstStyle>
            <a:lvl1pPr rtl="0">
              <a:defRPr>
                <a:solidFill>
                  <a:schemeClr val="bg1"/>
                </a:solidFill>
                <a:latin typeface="+mn-lt"/>
              </a:defRPr>
            </a:lvl1pPr>
          </a:lstStyle>
          <a:p>
            <a:fld id="{E118D48E-C7CB-6244-969D-7BAEA9B6226C}" type="slidenum">
              <a:rPr lang="en-US" smtClean="0"/>
              <a:pPr/>
              <a:t>‹#›</a:t>
            </a:fld>
            <a:endParaRPr lang="en-US" dirty="0"/>
          </a:p>
        </p:txBody>
      </p:sp>
      <p:sp>
        <p:nvSpPr>
          <p:cNvPr id="12" name="Footer Placeholder 4">
            <a:extLst>
              <a:ext uri="{FF2B5EF4-FFF2-40B4-BE49-F238E27FC236}">
                <a16:creationId xmlns:a16="http://schemas.microsoft.com/office/drawing/2014/main" id="{A3EDC437-8A4A-4FE1-AC29-0BD7C8876E27}"/>
              </a:ext>
            </a:extLst>
          </p:cNvPr>
          <p:cNvSpPr>
            <a:spLocks noGrp="1"/>
          </p:cNvSpPr>
          <p:nvPr>
            <p:ph type="ftr" sz="quarter" idx="3"/>
          </p:nvPr>
        </p:nvSpPr>
        <p:spPr bwMode="white">
          <a:xfrm>
            <a:off x="1066801" y="6338495"/>
            <a:ext cx="6429375" cy="184666"/>
          </a:xfrm>
          <a:prstGeom prst="rect">
            <a:avLst/>
          </a:prstGeom>
        </p:spPr>
        <p:txBody>
          <a:bodyPr vert="horz" lIns="0" tIns="0" rIns="0" bIns="0" rtlCol="0" anchor="ctr">
            <a:noAutofit/>
          </a:bodyPr>
          <a:lstStyle>
            <a:lvl1pPr algn="l" rtl="0">
              <a:defRPr sz="1199">
                <a:solidFill>
                  <a:schemeClr val="bg1"/>
                </a:solidFill>
                <a:latin typeface="+mn-lt"/>
              </a:defRPr>
            </a:lvl1pPr>
          </a:lstStyle>
          <a:p>
            <a:endParaRPr lang="en-US" dirty="0"/>
          </a:p>
        </p:txBody>
      </p:sp>
    </p:spTree>
    <p:extLst>
      <p:ext uri="{BB962C8B-B14F-4D97-AF65-F5344CB8AC3E}">
        <p14:creationId xmlns:p14="http://schemas.microsoft.com/office/powerpoint/2010/main" val="1196254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 sub header, image II">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2BAB836-C9B1-4F02-BEDD-1902625C3D89}"/>
              </a:ext>
            </a:extLst>
          </p:cNvPr>
          <p:cNvGraphicFramePr>
            <a:graphicFrameLocks noChangeAspect="1"/>
          </p:cNvGraphicFramePr>
          <p:nvPr userDrawn="1">
            <p:custDataLst>
              <p:tags r:id="rId2"/>
            </p:custDataLst>
            <p:extLst>
              <p:ext uri="{D42A27DB-BD31-4B8C-83A1-F6EECF244321}">
                <p14:modId xmlns:p14="http://schemas.microsoft.com/office/powerpoint/2010/main" val="9452847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80"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22BAB836-C9B1-4F02-BEDD-1902625C3D8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80C3687-36C5-4171-B057-30559693390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0" name="Picture Placeholder 21">
            <a:extLst>
              <a:ext uri="{FF2B5EF4-FFF2-40B4-BE49-F238E27FC236}">
                <a16:creationId xmlns:a16="http://schemas.microsoft.com/office/drawing/2014/main" id="{3E210B19-5567-EC4C-82D7-46BB70171659}"/>
              </a:ext>
            </a:extLst>
          </p:cNvPr>
          <p:cNvSpPr>
            <a:spLocks noGrp="1" noChangeAspect="1"/>
          </p:cNvSpPr>
          <p:nvPr>
            <p:ph type="pic" sz="quarter" idx="17" hasCustomPrompt="1"/>
          </p:nvPr>
        </p:nvSpPr>
        <p:spPr bwMode="auto">
          <a:xfrm>
            <a:off x="6097411" y="0"/>
            <a:ext cx="6094589" cy="6858000"/>
          </a:xfrm>
          <a:custGeom>
            <a:avLst/>
            <a:gdLst>
              <a:gd name="connsiteX0" fmla="*/ 0 w 4575175"/>
              <a:gd name="connsiteY0" fmla="*/ 0 h 5148263"/>
              <a:gd name="connsiteX1" fmla="*/ 4575175 w 4575175"/>
              <a:gd name="connsiteY1" fmla="*/ 0 h 5148263"/>
              <a:gd name="connsiteX2" fmla="*/ 4575175 w 4575175"/>
              <a:gd name="connsiteY2" fmla="*/ 4460152 h 5148263"/>
              <a:gd name="connsiteX3" fmla="*/ 4536394 w 4575175"/>
              <a:gd name="connsiteY3" fmla="*/ 4467348 h 5148263"/>
              <a:gd name="connsiteX4" fmla="*/ 4483511 w 4575175"/>
              <a:gd name="connsiteY4" fmla="*/ 4476343 h 5148263"/>
              <a:gd name="connsiteX5" fmla="*/ 4405948 w 4575175"/>
              <a:gd name="connsiteY5" fmla="*/ 4490735 h 5148263"/>
              <a:gd name="connsiteX6" fmla="*/ 4303707 w 4575175"/>
              <a:gd name="connsiteY6" fmla="*/ 4512323 h 5148263"/>
              <a:gd name="connsiteX7" fmla="*/ 4175024 w 4575175"/>
              <a:gd name="connsiteY7" fmla="*/ 4541106 h 5148263"/>
              <a:gd name="connsiteX8" fmla="*/ 4016374 w 4575175"/>
              <a:gd name="connsiteY8" fmla="*/ 4578885 h 5148263"/>
              <a:gd name="connsiteX9" fmla="*/ 3825994 w 4575175"/>
              <a:gd name="connsiteY9" fmla="*/ 4625659 h 5148263"/>
              <a:gd name="connsiteX10" fmla="*/ 3820705 w 4575175"/>
              <a:gd name="connsiteY10" fmla="*/ 4611267 h 5148263"/>
              <a:gd name="connsiteX11" fmla="*/ 3813654 w 4575175"/>
              <a:gd name="connsiteY11" fmla="*/ 4596875 h 5148263"/>
              <a:gd name="connsiteX12" fmla="*/ 3806603 w 4575175"/>
              <a:gd name="connsiteY12" fmla="*/ 4586081 h 5148263"/>
              <a:gd name="connsiteX13" fmla="*/ 3797789 w 4575175"/>
              <a:gd name="connsiteY13" fmla="*/ 4577086 h 5148263"/>
              <a:gd name="connsiteX14" fmla="*/ 3774873 w 4575175"/>
              <a:gd name="connsiteY14" fmla="*/ 4584282 h 5148263"/>
              <a:gd name="connsiteX15" fmla="*/ 3764297 w 4575175"/>
              <a:gd name="connsiteY15" fmla="*/ 4589679 h 5148263"/>
              <a:gd name="connsiteX16" fmla="*/ 3755483 w 4575175"/>
              <a:gd name="connsiteY16" fmla="*/ 4595076 h 5148263"/>
              <a:gd name="connsiteX17" fmla="*/ 3748431 w 4575175"/>
              <a:gd name="connsiteY17" fmla="*/ 4602272 h 5148263"/>
              <a:gd name="connsiteX18" fmla="*/ 3741380 w 4575175"/>
              <a:gd name="connsiteY18" fmla="*/ 4609468 h 5148263"/>
              <a:gd name="connsiteX19" fmla="*/ 3736092 w 4575175"/>
              <a:gd name="connsiteY19" fmla="*/ 4618463 h 5148263"/>
              <a:gd name="connsiteX20" fmla="*/ 3732566 w 4575175"/>
              <a:gd name="connsiteY20" fmla="*/ 4627458 h 5148263"/>
              <a:gd name="connsiteX21" fmla="*/ 3714939 w 4575175"/>
              <a:gd name="connsiteY21" fmla="*/ 4609468 h 5148263"/>
              <a:gd name="connsiteX22" fmla="*/ 3695548 w 4575175"/>
              <a:gd name="connsiteY22" fmla="*/ 4593277 h 5148263"/>
              <a:gd name="connsiteX23" fmla="*/ 3672632 w 4575175"/>
              <a:gd name="connsiteY23" fmla="*/ 4580684 h 5148263"/>
              <a:gd name="connsiteX24" fmla="*/ 3660293 w 4575175"/>
              <a:gd name="connsiteY24" fmla="*/ 4575287 h 5148263"/>
              <a:gd name="connsiteX25" fmla="*/ 3647953 w 4575175"/>
              <a:gd name="connsiteY25" fmla="*/ 4571689 h 5148263"/>
              <a:gd name="connsiteX26" fmla="*/ 3630325 w 4575175"/>
              <a:gd name="connsiteY26" fmla="*/ 4568091 h 5148263"/>
              <a:gd name="connsiteX27" fmla="*/ 3614460 w 4575175"/>
              <a:gd name="connsiteY27" fmla="*/ 4564493 h 5148263"/>
              <a:gd name="connsiteX28" fmla="*/ 3598595 w 4575175"/>
              <a:gd name="connsiteY28" fmla="*/ 4562694 h 5148263"/>
              <a:gd name="connsiteX29" fmla="*/ 3582730 w 4575175"/>
              <a:gd name="connsiteY29" fmla="*/ 4562694 h 5148263"/>
              <a:gd name="connsiteX30" fmla="*/ 3566865 w 4575175"/>
              <a:gd name="connsiteY30" fmla="*/ 4564493 h 5148263"/>
              <a:gd name="connsiteX31" fmla="*/ 3552763 w 4575175"/>
              <a:gd name="connsiteY31" fmla="*/ 4566292 h 5148263"/>
              <a:gd name="connsiteX32" fmla="*/ 3538661 w 4575175"/>
              <a:gd name="connsiteY32" fmla="*/ 4569890 h 5148263"/>
              <a:gd name="connsiteX33" fmla="*/ 3524558 w 4575175"/>
              <a:gd name="connsiteY33" fmla="*/ 4573488 h 5148263"/>
              <a:gd name="connsiteX34" fmla="*/ 3510456 w 4575175"/>
              <a:gd name="connsiteY34" fmla="*/ 4578885 h 5148263"/>
              <a:gd name="connsiteX35" fmla="*/ 3498117 w 4575175"/>
              <a:gd name="connsiteY35" fmla="*/ 4584282 h 5148263"/>
              <a:gd name="connsiteX36" fmla="*/ 3475201 w 4575175"/>
              <a:gd name="connsiteY36" fmla="*/ 4598674 h 5148263"/>
              <a:gd name="connsiteX37" fmla="*/ 3455810 w 4575175"/>
              <a:gd name="connsiteY37" fmla="*/ 4616664 h 5148263"/>
              <a:gd name="connsiteX38" fmla="*/ 3438182 w 4575175"/>
              <a:gd name="connsiteY38" fmla="*/ 4636453 h 5148263"/>
              <a:gd name="connsiteX39" fmla="*/ 3441708 w 4575175"/>
              <a:gd name="connsiteY39" fmla="*/ 4641850 h 5148263"/>
              <a:gd name="connsiteX40" fmla="*/ 3450522 w 4575175"/>
              <a:gd name="connsiteY40" fmla="*/ 4650844 h 5148263"/>
              <a:gd name="connsiteX41" fmla="*/ 3457573 w 4575175"/>
              <a:gd name="connsiteY41" fmla="*/ 4658040 h 5148263"/>
              <a:gd name="connsiteX42" fmla="*/ 3466387 w 4575175"/>
              <a:gd name="connsiteY42" fmla="*/ 4663437 h 5148263"/>
              <a:gd name="connsiteX43" fmla="*/ 3476963 w 4575175"/>
              <a:gd name="connsiteY43" fmla="*/ 4670633 h 5148263"/>
              <a:gd name="connsiteX44" fmla="*/ 3489303 w 4575175"/>
              <a:gd name="connsiteY44" fmla="*/ 4676030 h 5148263"/>
              <a:gd name="connsiteX45" fmla="*/ 3480489 w 4575175"/>
              <a:gd name="connsiteY45" fmla="*/ 4685025 h 5148263"/>
              <a:gd name="connsiteX46" fmla="*/ 3473438 w 4575175"/>
              <a:gd name="connsiteY46" fmla="*/ 4697618 h 5148263"/>
              <a:gd name="connsiteX47" fmla="*/ 3466387 w 4575175"/>
              <a:gd name="connsiteY47" fmla="*/ 4708412 h 5148263"/>
              <a:gd name="connsiteX48" fmla="*/ 3461098 w 4575175"/>
              <a:gd name="connsiteY48" fmla="*/ 4721005 h 5148263"/>
              <a:gd name="connsiteX49" fmla="*/ 3157900 w 4575175"/>
              <a:gd name="connsiteY49" fmla="*/ 4804657 h 5148263"/>
              <a:gd name="connsiteX50" fmla="*/ 2812395 w 4575175"/>
              <a:gd name="connsiteY50" fmla="*/ 4901803 h 5148263"/>
              <a:gd name="connsiteX51" fmla="*/ 2421058 w 4575175"/>
              <a:gd name="connsiteY51" fmla="*/ 5016937 h 5148263"/>
              <a:gd name="connsiteX52" fmla="*/ 1982126 w 4575175"/>
              <a:gd name="connsiteY52" fmla="*/ 5148263 h 5148263"/>
              <a:gd name="connsiteX53" fmla="*/ 0 w 4575175"/>
              <a:gd name="connsiteY53"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575175" h="5148263">
                <a:moveTo>
                  <a:pt x="0" y="0"/>
                </a:moveTo>
                <a:lnTo>
                  <a:pt x="4575175" y="0"/>
                </a:lnTo>
                <a:lnTo>
                  <a:pt x="4575175" y="4460152"/>
                </a:lnTo>
                <a:lnTo>
                  <a:pt x="4536394" y="4467348"/>
                </a:lnTo>
                <a:lnTo>
                  <a:pt x="4483511" y="4476343"/>
                </a:lnTo>
                <a:lnTo>
                  <a:pt x="4405948" y="4490735"/>
                </a:lnTo>
                <a:lnTo>
                  <a:pt x="4303707" y="4512323"/>
                </a:lnTo>
                <a:lnTo>
                  <a:pt x="4175024" y="4541106"/>
                </a:lnTo>
                <a:lnTo>
                  <a:pt x="4016374" y="4578885"/>
                </a:lnTo>
                <a:lnTo>
                  <a:pt x="3825994" y="4625659"/>
                </a:lnTo>
                <a:lnTo>
                  <a:pt x="3820705" y="4611267"/>
                </a:lnTo>
                <a:lnTo>
                  <a:pt x="3813654" y="4596875"/>
                </a:lnTo>
                <a:lnTo>
                  <a:pt x="3806603" y="4586081"/>
                </a:lnTo>
                <a:lnTo>
                  <a:pt x="3797789" y="4577086"/>
                </a:lnTo>
                <a:lnTo>
                  <a:pt x="3774873" y="4584282"/>
                </a:lnTo>
                <a:lnTo>
                  <a:pt x="3764297" y="4589679"/>
                </a:lnTo>
                <a:lnTo>
                  <a:pt x="3755483" y="4595076"/>
                </a:lnTo>
                <a:lnTo>
                  <a:pt x="3748431" y="4602272"/>
                </a:lnTo>
                <a:lnTo>
                  <a:pt x="3741380" y="4609468"/>
                </a:lnTo>
                <a:lnTo>
                  <a:pt x="3736092" y="4618463"/>
                </a:lnTo>
                <a:lnTo>
                  <a:pt x="3732566" y="4627458"/>
                </a:lnTo>
                <a:lnTo>
                  <a:pt x="3714939" y="4609468"/>
                </a:lnTo>
                <a:lnTo>
                  <a:pt x="3695548" y="4593277"/>
                </a:lnTo>
                <a:lnTo>
                  <a:pt x="3672632" y="4580684"/>
                </a:lnTo>
                <a:lnTo>
                  <a:pt x="3660293" y="4575287"/>
                </a:lnTo>
                <a:lnTo>
                  <a:pt x="3647953" y="4571689"/>
                </a:lnTo>
                <a:lnTo>
                  <a:pt x="3630325" y="4568091"/>
                </a:lnTo>
                <a:lnTo>
                  <a:pt x="3614460" y="4564493"/>
                </a:lnTo>
                <a:lnTo>
                  <a:pt x="3598595" y="4562694"/>
                </a:lnTo>
                <a:lnTo>
                  <a:pt x="3582730" y="4562694"/>
                </a:lnTo>
                <a:lnTo>
                  <a:pt x="3566865" y="4564493"/>
                </a:lnTo>
                <a:lnTo>
                  <a:pt x="3552763" y="4566292"/>
                </a:lnTo>
                <a:lnTo>
                  <a:pt x="3538661" y="4569890"/>
                </a:lnTo>
                <a:lnTo>
                  <a:pt x="3524558" y="4573488"/>
                </a:lnTo>
                <a:lnTo>
                  <a:pt x="3510456" y="4578885"/>
                </a:lnTo>
                <a:lnTo>
                  <a:pt x="3498117" y="4584282"/>
                </a:lnTo>
                <a:lnTo>
                  <a:pt x="3475201" y="4598674"/>
                </a:lnTo>
                <a:lnTo>
                  <a:pt x="3455810" y="4616664"/>
                </a:lnTo>
                <a:lnTo>
                  <a:pt x="3438182" y="4636453"/>
                </a:lnTo>
                <a:lnTo>
                  <a:pt x="3441708" y="4641850"/>
                </a:lnTo>
                <a:lnTo>
                  <a:pt x="3450522" y="4650844"/>
                </a:lnTo>
                <a:lnTo>
                  <a:pt x="3457573" y="4658040"/>
                </a:lnTo>
                <a:lnTo>
                  <a:pt x="3466387" y="4663437"/>
                </a:lnTo>
                <a:lnTo>
                  <a:pt x="3476963" y="4670633"/>
                </a:lnTo>
                <a:lnTo>
                  <a:pt x="3489303" y="4676030"/>
                </a:lnTo>
                <a:lnTo>
                  <a:pt x="3480489" y="4685025"/>
                </a:lnTo>
                <a:lnTo>
                  <a:pt x="3473438" y="4697618"/>
                </a:lnTo>
                <a:lnTo>
                  <a:pt x="3466387" y="4708412"/>
                </a:lnTo>
                <a:lnTo>
                  <a:pt x="3461098" y="4721005"/>
                </a:lnTo>
                <a:lnTo>
                  <a:pt x="3157900" y="4804657"/>
                </a:lnTo>
                <a:lnTo>
                  <a:pt x="2812395" y="4901803"/>
                </a:lnTo>
                <a:lnTo>
                  <a:pt x="2421058" y="5016937"/>
                </a:lnTo>
                <a:lnTo>
                  <a:pt x="1982126" y="5148263"/>
                </a:lnTo>
                <a:lnTo>
                  <a:pt x="0" y="5148263"/>
                </a:lnTo>
                <a:close/>
              </a:path>
            </a:pathLst>
          </a:custGeom>
          <a:solidFill>
            <a:schemeClr val="bg1">
              <a:lumMod val="85000"/>
            </a:schemeClr>
          </a:solidFill>
          <a:ln>
            <a:noFill/>
          </a:ln>
          <a:effectLst/>
        </p:spPr>
        <p:txBody>
          <a:bodyPr wrap="square" tIns="360000">
            <a:noAutofit/>
          </a:bodyPr>
          <a:lstStyle>
            <a:lvl1pPr marL="0" indent="0" algn="ctr">
              <a:buFontTx/>
              <a:buNone/>
              <a:defRPr sz="1400">
                <a:solidFill>
                  <a:schemeClr val="bg1">
                    <a:lumMod val="50000"/>
                  </a:schemeClr>
                </a:solidFill>
              </a:defRPr>
            </a:lvl1pPr>
          </a:lstStyle>
          <a:p>
            <a:r>
              <a:rPr lang="en-US" noProof="0"/>
              <a:t>Click icon to add image</a:t>
            </a:r>
          </a:p>
        </p:txBody>
      </p:sp>
      <p:sp>
        <p:nvSpPr>
          <p:cNvPr id="13" name="Text Placeholder 9">
            <a:extLst>
              <a:ext uri="{FF2B5EF4-FFF2-40B4-BE49-F238E27FC236}">
                <a16:creationId xmlns:a16="http://schemas.microsoft.com/office/drawing/2014/main" id="{F355D142-E307-46D2-ABBE-A69BC17C242A}"/>
              </a:ext>
            </a:extLst>
          </p:cNvPr>
          <p:cNvSpPr>
            <a:spLocks noGrp="1"/>
          </p:cNvSpPr>
          <p:nvPr>
            <p:ph type="body" sz="quarter" idx="15"/>
          </p:nvPr>
        </p:nvSpPr>
        <p:spPr>
          <a:xfrm>
            <a:off x="468313" y="1800225"/>
            <a:ext cx="5158634"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D20150C5-668E-4AF4-8FA1-109F47087E7E}"/>
              </a:ext>
            </a:extLst>
          </p:cNvPr>
          <p:cNvSpPr>
            <a:spLocks noGrp="1"/>
          </p:cNvSpPr>
          <p:nvPr>
            <p:ph type="title" hasCustomPrompt="1"/>
          </p:nvPr>
        </p:nvSpPr>
        <p:spPr>
          <a:xfrm>
            <a:off x="468000" y="468000"/>
            <a:ext cx="5158947" cy="443198"/>
          </a:xfrm>
        </p:spPr>
        <p:txBody>
          <a:bodyPr/>
          <a:lstStyle>
            <a:lvl1pPr>
              <a:defRPr/>
            </a:lvl1pPr>
          </a:lstStyle>
          <a:p>
            <a:r>
              <a:rPr lang="en-US" noProof="0"/>
              <a:t>Header</a:t>
            </a:r>
          </a:p>
        </p:txBody>
      </p:sp>
      <p:sp>
        <p:nvSpPr>
          <p:cNvPr id="12" name="Text Placeholder 7">
            <a:extLst>
              <a:ext uri="{FF2B5EF4-FFF2-40B4-BE49-F238E27FC236}">
                <a16:creationId xmlns:a16="http://schemas.microsoft.com/office/drawing/2014/main" id="{FE460FD4-C709-4C4E-8F84-D8A6C0957493}"/>
              </a:ext>
            </a:extLst>
          </p:cNvPr>
          <p:cNvSpPr>
            <a:spLocks noGrp="1"/>
          </p:cNvSpPr>
          <p:nvPr>
            <p:ph type="body" sz="quarter" idx="13" hasCustomPrompt="1"/>
          </p:nvPr>
        </p:nvSpPr>
        <p:spPr>
          <a:xfrm>
            <a:off x="468000" y="936876"/>
            <a:ext cx="5158947" cy="369332"/>
          </a:xfrm>
        </p:spPr>
        <p:txBody>
          <a:bodyPr/>
          <a:lstStyle>
            <a:lvl1pPr marL="0" indent="0">
              <a:spcAft>
                <a:spcPts val="0"/>
              </a:spcAft>
              <a:buNone/>
              <a:defRPr sz="2400" b="0" i="1">
                <a:solidFill>
                  <a:srgbClr val="00A3D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11" name="Slide Number Placeholder 5">
            <a:extLst>
              <a:ext uri="{FF2B5EF4-FFF2-40B4-BE49-F238E27FC236}">
                <a16:creationId xmlns:a16="http://schemas.microsoft.com/office/drawing/2014/main" id="{B2B0F4B5-E5C2-4382-AED6-B702530406F6}"/>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14" name="Footer Placeholder 4">
            <a:extLst>
              <a:ext uri="{FF2B5EF4-FFF2-40B4-BE49-F238E27FC236}">
                <a16:creationId xmlns:a16="http://schemas.microsoft.com/office/drawing/2014/main" id="{B7101D0A-2711-43A1-B0D0-D28DE6599F50}"/>
              </a:ext>
            </a:extLst>
          </p:cNvPr>
          <p:cNvSpPr>
            <a:spLocks noGrp="1"/>
          </p:cNvSpPr>
          <p:nvPr>
            <p:ph type="ftr" sz="quarter" idx="3"/>
          </p:nvPr>
        </p:nvSpPr>
        <p:spPr>
          <a:xfrm>
            <a:off x="1066800" y="6338495"/>
            <a:ext cx="4560148"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188971769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ue / empt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1EDE2A-B38E-4EBB-B9EB-BCCBFDB222B4}"/>
              </a:ext>
            </a:extLst>
          </p:cNvPr>
          <p:cNvGraphicFramePr>
            <a:graphicFrameLocks noChangeAspect="1"/>
          </p:cNvGraphicFramePr>
          <p:nvPr userDrawn="1">
            <p:custDataLst>
              <p:tags r:id="rId2"/>
            </p:custDataLst>
            <p:extLst>
              <p:ext uri="{D42A27DB-BD31-4B8C-83A1-F6EECF244321}">
                <p14:modId xmlns:p14="http://schemas.microsoft.com/office/powerpoint/2010/main" val="2812474093"/>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20852"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731EDE2A-B38E-4EBB-B9EB-BCCBFDB222B4}"/>
                          </a:ext>
                        </a:extLst>
                      </p:cNvPr>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D1EB118-C843-4ECB-9633-D84548FC29BA}"/>
              </a:ext>
            </a:extLst>
          </p:cNvPr>
          <p:cNvSpPr/>
          <p:nvPr userDrawn="1">
            <p:custDataLst>
              <p:tags r:id="rId3"/>
            </p:custDataLst>
          </p:nvPr>
        </p:nvSpPr>
        <p:spPr>
          <a:xfrm>
            <a:off x="1" y="1"/>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3197" b="1" i="0" baseline="0" dirty="0">
              <a:latin typeface="Fira Sans" panose="020B0604020202020204" charset="0"/>
              <a:ea typeface="+mj-ea"/>
              <a:cs typeface="+mj-cs"/>
              <a:sym typeface="Trebuchet MS" panose="020B0603020202020204" pitchFamily="34" charset="0"/>
            </a:endParaRPr>
          </a:p>
        </p:txBody>
      </p:sp>
      <p:sp>
        <p:nvSpPr>
          <p:cNvPr id="2" name="Title 1">
            <a:extLst>
              <a:ext uri="{FF2B5EF4-FFF2-40B4-BE49-F238E27FC236}">
                <a16:creationId xmlns:a16="http://schemas.microsoft.com/office/drawing/2014/main" id="{CB3DAC61-49D5-4D21-964C-B8773D0CF40E}"/>
              </a:ext>
            </a:extLst>
          </p:cNvPr>
          <p:cNvSpPr>
            <a:spLocks noGrp="1"/>
          </p:cNvSpPr>
          <p:nvPr>
            <p:ph type="title" hasCustomPrompt="1"/>
          </p:nvPr>
        </p:nvSpPr>
        <p:spPr/>
        <p:txBody>
          <a:bodyPr vert="horz"/>
          <a:lstStyle>
            <a:lvl1pPr rtl="0">
              <a:defRPr/>
            </a:lvl1pPr>
          </a:lstStyle>
          <a:p>
            <a:r>
              <a:rPr lang="en-US" noProof="0" dirty="0"/>
              <a:t>Header</a:t>
            </a:r>
          </a:p>
        </p:txBody>
      </p:sp>
      <p:sp>
        <p:nvSpPr>
          <p:cNvPr id="9" name="Slide Number Placeholder 5">
            <a:extLst>
              <a:ext uri="{FF2B5EF4-FFF2-40B4-BE49-F238E27FC236}">
                <a16:creationId xmlns:a16="http://schemas.microsoft.com/office/drawing/2014/main" id="{4103AC79-C5BC-47C4-BE09-93769D0990A6}"/>
              </a:ext>
            </a:extLst>
          </p:cNvPr>
          <p:cNvSpPr>
            <a:spLocks noGrp="1"/>
          </p:cNvSpPr>
          <p:nvPr>
            <p:ph type="sldNum" sz="quarter" idx="12"/>
          </p:nvPr>
        </p:nvSpPr>
        <p:spPr>
          <a:xfrm>
            <a:off x="468000" y="6340439"/>
            <a:ext cx="450000" cy="184666"/>
          </a:xfrm>
          <a:prstGeom prst="rect">
            <a:avLst/>
          </a:prstGeom>
        </p:spPr>
        <p:txBody>
          <a:bodyPr>
            <a:noAutofit/>
          </a:bodyPr>
          <a:lstStyle>
            <a:lvl1pPr rtl="0">
              <a:defRPr>
                <a:solidFill>
                  <a:srgbClr val="B2B2B2"/>
                </a:solidFill>
                <a:latin typeface="+mn-lt"/>
              </a:defRPr>
            </a:lvl1pPr>
          </a:lstStyle>
          <a:p>
            <a:fld id="{E118D48E-C7CB-6244-969D-7BAEA9B6226C}" type="slidenum">
              <a:rPr lang="en-US" smtClean="0"/>
              <a:pPr/>
              <a:t>‹#›</a:t>
            </a:fld>
            <a:endParaRPr lang="en-US" dirty="0"/>
          </a:p>
        </p:txBody>
      </p:sp>
      <p:sp>
        <p:nvSpPr>
          <p:cNvPr id="10" name="Footer Placeholder 4">
            <a:extLst>
              <a:ext uri="{FF2B5EF4-FFF2-40B4-BE49-F238E27FC236}">
                <a16:creationId xmlns:a16="http://schemas.microsoft.com/office/drawing/2014/main" id="{ED8A6B18-6BCC-43D0-9936-BD3BE44D28D7}"/>
              </a:ext>
            </a:extLst>
          </p:cNvPr>
          <p:cNvSpPr>
            <a:spLocks noGrp="1"/>
          </p:cNvSpPr>
          <p:nvPr>
            <p:ph type="ftr" sz="quarter" idx="3"/>
          </p:nvPr>
        </p:nvSpPr>
        <p:spPr>
          <a:xfrm>
            <a:off x="1066801" y="6338495"/>
            <a:ext cx="6429375" cy="184666"/>
          </a:xfrm>
          <a:prstGeom prst="rect">
            <a:avLst/>
          </a:prstGeom>
        </p:spPr>
        <p:txBody>
          <a:bodyPr vert="horz" lIns="0" tIns="0" rIns="0" bIns="0" rtlCol="0" anchor="ctr">
            <a:noAutofit/>
          </a:bodyPr>
          <a:lstStyle>
            <a:lvl1pPr algn="l" rtl="0">
              <a:defRPr sz="1199">
                <a:solidFill>
                  <a:srgbClr val="B2B2B2"/>
                </a:solidFill>
                <a:latin typeface="+mn-lt"/>
              </a:defRPr>
            </a:lvl1pPr>
          </a:lstStyle>
          <a:p>
            <a:endParaRPr lang="en-US" dirty="0"/>
          </a:p>
        </p:txBody>
      </p:sp>
    </p:spTree>
    <p:extLst>
      <p:ext uri="{BB962C8B-B14F-4D97-AF65-F5344CB8AC3E}">
        <p14:creationId xmlns:p14="http://schemas.microsoft.com/office/powerpoint/2010/main" val="285554364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lue / sub header, empt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1EDE2A-B38E-4EBB-B9EB-BCCBFDB222B4}"/>
              </a:ext>
            </a:extLst>
          </p:cNvPr>
          <p:cNvGraphicFramePr>
            <a:graphicFrameLocks noChangeAspect="1"/>
          </p:cNvGraphicFramePr>
          <p:nvPr userDrawn="1">
            <p:custDataLst>
              <p:tags r:id="rId2"/>
            </p:custDataLst>
            <p:extLst>
              <p:ext uri="{D42A27DB-BD31-4B8C-83A1-F6EECF244321}">
                <p14:modId xmlns:p14="http://schemas.microsoft.com/office/powerpoint/2010/main" val="1432118824"/>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21876"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731EDE2A-B38E-4EBB-B9EB-BCCBFDB222B4}"/>
                          </a:ext>
                        </a:extLst>
                      </p:cNvPr>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D1EB118-C843-4ECB-9633-D84548FC29BA}"/>
              </a:ext>
            </a:extLst>
          </p:cNvPr>
          <p:cNvSpPr/>
          <p:nvPr userDrawn="1">
            <p:custDataLst>
              <p:tags r:id="rId3"/>
            </p:custDataLst>
          </p:nvPr>
        </p:nvSpPr>
        <p:spPr>
          <a:xfrm>
            <a:off x="1" y="1"/>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3197" b="0" i="0" baseline="0" dirty="0">
              <a:latin typeface="Fira Sans Medium" panose="020B0603050000020004" pitchFamily="34" charset="0"/>
              <a:ea typeface="+mj-ea"/>
              <a:cs typeface="+mj-cs"/>
              <a:sym typeface="Fira Sans Medium" panose="020B0603050000020004" pitchFamily="34" charset="0"/>
            </a:endParaRPr>
          </a:p>
        </p:txBody>
      </p:sp>
      <p:sp>
        <p:nvSpPr>
          <p:cNvPr id="8" name="Text Placeholder 7">
            <a:extLst>
              <a:ext uri="{FF2B5EF4-FFF2-40B4-BE49-F238E27FC236}">
                <a16:creationId xmlns:a16="http://schemas.microsoft.com/office/drawing/2014/main" id="{5014A1EC-5405-41F8-8513-97687168C1C5}"/>
              </a:ext>
            </a:extLst>
          </p:cNvPr>
          <p:cNvSpPr>
            <a:spLocks noGrp="1"/>
          </p:cNvSpPr>
          <p:nvPr>
            <p:ph type="body" sz="quarter" idx="13" hasCustomPrompt="1"/>
          </p:nvPr>
        </p:nvSpPr>
        <p:spPr>
          <a:xfrm>
            <a:off x="468001" y="936875"/>
            <a:ext cx="11258863" cy="369333"/>
          </a:xfrm>
        </p:spPr>
        <p:txBody>
          <a:bodyPr/>
          <a:lstStyle>
            <a:lvl1pPr marL="0" indent="0" rtl="0">
              <a:spcAft>
                <a:spcPts val="0"/>
              </a:spcAft>
              <a:buNone/>
              <a:defRPr sz="2398" b="0" i="1">
                <a:solidFill>
                  <a:srgbClr val="00A3D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dirty="0"/>
              <a:t>Sub header</a:t>
            </a:r>
          </a:p>
        </p:txBody>
      </p:sp>
      <p:sp>
        <p:nvSpPr>
          <p:cNvPr id="7" name="Slide Number Placeholder 5">
            <a:extLst>
              <a:ext uri="{FF2B5EF4-FFF2-40B4-BE49-F238E27FC236}">
                <a16:creationId xmlns:a16="http://schemas.microsoft.com/office/drawing/2014/main" id="{4DFB00B4-33CE-494A-BB67-30294EE0CD28}"/>
              </a:ext>
            </a:extLst>
          </p:cNvPr>
          <p:cNvSpPr>
            <a:spLocks noGrp="1"/>
          </p:cNvSpPr>
          <p:nvPr>
            <p:ph type="sldNum" sz="quarter" idx="12"/>
          </p:nvPr>
        </p:nvSpPr>
        <p:spPr>
          <a:xfrm>
            <a:off x="468000" y="6340439"/>
            <a:ext cx="450000" cy="184666"/>
          </a:xfrm>
          <a:prstGeom prst="rect">
            <a:avLst/>
          </a:prstGeom>
        </p:spPr>
        <p:txBody>
          <a:bodyPr>
            <a:noAutofit/>
          </a:bodyPr>
          <a:lstStyle>
            <a:lvl1pPr rtl="0">
              <a:defRPr>
                <a:solidFill>
                  <a:srgbClr val="B2B2B2"/>
                </a:solidFill>
                <a:latin typeface="+mn-lt"/>
              </a:defRPr>
            </a:lvl1pPr>
          </a:lstStyle>
          <a:p>
            <a:fld id="{E118D48E-C7CB-6244-969D-7BAEA9B6226C}" type="slidenum">
              <a:rPr lang="en-US" smtClean="0"/>
              <a:pPr/>
              <a:t>‹#›</a:t>
            </a:fld>
            <a:endParaRPr lang="en-US" dirty="0"/>
          </a:p>
        </p:txBody>
      </p:sp>
      <p:sp>
        <p:nvSpPr>
          <p:cNvPr id="9" name="Footer Placeholder 4">
            <a:extLst>
              <a:ext uri="{FF2B5EF4-FFF2-40B4-BE49-F238E27FC236}">
                <a16:creationId xmlns:a16="http://schemas.microsoft.com/office/drawing/2014/main" id="{6B1AC2AB-79C7-44D8-A2D9-1231C29DC1B6}"/>
              </a:ext>
            </a:extLst>
          </p:cNvPr>
          <p:cNvSpPr>
            <a:spLocks noGrp="1"/>
          </p:cNvSpPr>
          <p:nvPr>
            <p:ph type="ftr" sz="quarter" idx="3"/>
          </p:nvPr>
        </p:nvSpPr>
        <p:spPr>
          <a:xfrm>
            <a:off x="1066801" y="6338495"/>
            <a:ext cx="6429375" cy="184666"/>
          </a:xfrm>
          <a:prstGeom prst="rect">
            <a:avLst/>
          </a:prstGeom>
        </p:spPr>
        <p:txBody>
          <a:bodyPr vert="horz" lIns="0" tIns="0" rIns="0" bIns="0" rtlCol="0" anchor="ctr">
            <a:noAutofit/>
          </a:bodyPr>
          <a:lstStyle>
            <a:lvl1pPr algn="l" rtl="0">
              <a:defRPr sz="1199">
                <a:solidFill>
                  <a:srgbClr val="B2B2B2"/>
                </a:solidFill>
                <a:latin typeface="+mn-lt"/>
              </a:defRPr>
            </a:lvl1pPr>
          </a:lstStyle>
          <a:p>
            <a:endParaRPr lang="en-US" dirty="0"/>
          </a:p>
        </p:txBody>
      </p:sp>
      <p:sp>
        <p:nvSpPr>
          <p:cNvPr id="3" name="Title 2">
            <a:extLst>
              <a:ext uri="{FF2B5EF4-FFF2-40B4-BE49-F238E27FC236}">
                <a16:creationId xmlns:a16="http://schemas.microsoft.com/office/drawing/2014/main" id="{1FBFBD3E-297D-4BC3-94BA-F7DADB32AC24}"/>
              </a:ext>
            </a:extLst>
          </p:cNvPr>
          <p:cNvSpPr>
            <a:spLocks noGrp="1"/>
          </p:cNvSpPr>
          <p:nvPr>
            <p:ph type="title" hasCustomPrompt="1"/>
          </p:nvPr>
        </p:nvSpPr>
        <p:spPr/>
        <p:txBody>
          <a:bodyPr vert="horz"/>
          <a:lstStyle>
            <a:lvl1pPr rtl="0">
              <a:defRPr/>
            </a:lvl1pPr>
          </a:lstStyle>
          <a:p>
            <a:r>
              <a:rPr lang="en-US" noProof="0" dirty="0"/>
              <a:t>Header</a:t>
            </a:r>
          </a:p>
        </p:txBody>
      </p:sp>
    </p:spTree>
    <p:extLst>
      <p:ext uri="{BB962C8B-B14F-4D97-AF65-F5344CB8AC3E}">
        <p14:creationId xmlns:p14="http://schemas.microsoft.com/office/powerpoint/2010/main" val="118775070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Title slide with an im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C1B962-56D1-4820-A24D-BFD08D366257}"/>
              </a:ext>
            </a:extLst>
          </p:cNvPr>
          <p:cNvGraphicFramePr>
            <a:graphicFrameLocks noChangeAspect="1"/>
          </p:cNvGraphicFramePr>
          <p:nvPr userDrawn="1">
            <p:custDataLst>
              <p:tags r:id="rId2"/>
            </p:custDataLst>
            <p:extLst>
              <p:ext uri="{D42A27DB-BD31-4B8C-83A1-F6EECF244321}">
                <p14:modId xmlns:p14="http://schemas.microsoft.com/office/powerpoint/2010/main" val="29529397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0" name="think-cell Slide" r:id="rId4" imgW="470" imgH="469" progId="TCLayout.ActiveDocument.1">
                  <p:embed/>
                </p:oleObj>
              </mc:Choice>
              <mc:Fallback>
                <p:oleObj name="think-cell Slide" r:id="rId4" imgW="470" imgH="469" progId="TCLayout.ActiveDocument.1">
                  <p:embed/>
                  <p:pic>
                    <p:nvPicPr>
                      <p:cNvPr id="3" name="Object 2" hidden="1">
                        <a:extLst>
                          <a:ext uri="{FF2B5EF4-FFF2-40B4-BE49-F238E27FC236}">
                            <a16:creationId xmlns:a16="http://schemas.microsoft.com/office/drawing/2014/main" id="{84C1B962-56D1-4820-A24D-BFD08D36625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Picture Placeholder 7">
            <a:extLst>
              <a:ext uri="{FF2B5EF4-FFF2-40B4-BE49-F238E27FC236}">
                <a16:creationId xmlns:a16="http://schemas.microsoft.com/office/drawing/2014/main" id="{37C9C340-AD27-5841-BF8F-0CE7DDB2F1B5}"/>
              </a:ext>
            </a:extLst>
          </p:cNvPr>
          <p:cNvSpPr>
            <a:spLocks noGrp="1"/>
          </p:cNvSpPr>
          <p:nvPr>
            <p:ph type="pic" sz="quarter" idx="10" hasCustomPrompt="1"/>
          </p:nvPr>
        </p:nvSpPr>
        <p:spPr>
          <a:xfrm>
            <a:off x="-4800" y="1"/>
            <a:ext cx="12196800" cy="685999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12192000 w 12192000"/>
              <a:gd name="connsiteY2" fmla="*/ 4758033 h 6858000"/>
              <a:gd name="connsiteX3" fmla="*/ 0 w 12192000"/>
              <a:gd name="connsiteY3" fmla="*/ 6858000 h 6858000"/>
              <a:gd name="connsiteX4" fmla="*/ 0 w 12192000"/>
              <a:gd name="connsiteY4"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0 w 12195175"/>
              <a:gd name="connsiteY3" fmla="*/ 6858000 h 6858000"/>
              <a:gd name="connsiteX4" fmla="*/ 0 w 12195175"/>
              <a:gd name="connsiteY4"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0 w 12195175"/>
              <a:gd name="connsiteY4" fmla="*/ 6858000 h 6858000"/>
              <a:gd name="connsiteX5" fmla="*/ 0 w 12195175"/>
              <a:gd name="connsiteY5"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0 w 12195175"/>
              <a:gd name="connsiteY4" fmla="*/ 6858000 h 6858000"/>
              <a:gd name="connsiteX5" fmla="*/ 0 w 12195175"/>
              <a:gd name="connsiteY5"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71075 w 12195175"/>
              <a:gd name="connsiteY4" fmla="*/ 52578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71075 w 12195175"/>
              <a:gd name="connsiteY4" fmla="*/ 52578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10023475 w 12195175"/>
              <a:gd name="connsiteY4" fmla="*/ 53213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0 w 12195175"/>
              <a:gd name="connsiteY7" fmla="*/ 6858000 h 6858000"/>
              <a:gd name="connsiteX8" fmla="*/ 0 w 12195175"/>
              <a:gd name="connsiteY8"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0 w 12195175"/>
              <a:gd name="connsiteY7" fmla="*/ 6858000 h 6858000"/>
              <a:gd name="connsiteX8" fmla="*/ 0 w 12195175"/>
              <a:gd name="connsiteY8"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0 w 12195175"/>
              <a:gd name="connsiteY8" fmla="*/ 6858000 h 6858000"/>
              <a:gd name="connsiteX9" fmla="*/ 0 w 12195175"/>
              <a:gd name="connsiteY9"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0 w 12195175"/>
              <a:gd name="connsiteY8" fmla="*/ 6858000 h 6858000"/>
              <a:gd name="connsiteX9" fmla="*/ 0 w 12195175"/>
              <a:gd name="connsiteY9"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0 w 12195175"/>
              <a:gd name="connsiteY8" fmla="*/ 6858000 h 6858000"/>
              <a:gd name="connsiteX9" fmla="*/ 0 w 12195175"/>
              <a:gd name="connsiteY9"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0 w 12195175"/>
              <a:gd name="connsiteY8" fmla="*/ 6858000 h 6858000"/>
              <a:gd name="connsiteX9" fmla="*/ 0 w 12195175"/>
              <a:gd name="connsiteY9"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9925 w 12195175"/>
              <a:gd name="connsiteY6" fmla="*/ 524510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0 w 12195175"/>
              <a:gd name="connsiteY10" fmla="*/ 6858000 h 6858000"/>
              <a:gd name="connsiteX11" fmla="*/ 0 w 12195175"/>
              <a:gd name="connsiteY11"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0 w 12195175"/>
              <a:gd name="connsiteY11" fmla="*/ 6858000 h 6858000"/>
              <a:gd name="connsiteX12" fmla="*/ 0 w 12195175"/>
              <a:gd name="connsiteY12"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0 w 12195175"/>
              <a:gd name="connsiteY11" fmla="*/ 6858000 h 6858000"/>
              <a:gd name="connsiteX12" fmla="*/ 0 w 12195175"/>
              <a:gd name="connsiteY12"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0 w 12195175"/>
              <a:gd name="connsiteY11" fmla="*/ 6858000 h 6858000"/>
              <a:gd name="connsiteX12" fmla="*/ 0 w 12195175"/>
              <a:gd name="connsiteY12"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0 w 12195175"/>
              <a:gd name="connsiteY11" fmla="*/ 6858000 h 6858000"/>
              <a:gd name="connsiteX12" fmla="*/ 0 w 12195175"/>
              <a:gd name="connsiteY12"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0 w 12195175"/>
              <a:gd name="connsiteY11" fmla="*/ 6858000 h 6858000"/>
              <a:gd name="connsiteX12" fmla="*/ 0 w 12195175"/>
              <a:gd name="connsiteY12"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6647422 w 12195175"/>
              <a:gd name="connsiteY11" fmla="*/ 6120030 h 6858000"/>
              <a:gd name="connsiteX12" fmla="*/ 0 w 12195175"/>
              <a:gd name="connsiteY12" fmla="*/ 6858000 h 6858000"/>
              <a:gd name="connsiteX13" fmla="*/ 0 w 12195175"/>
              <a:gd name="connsiteY13"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6647422 w 12195175"/>
              <a:gd name="connsiteY11" fmla="*/ 6120030 h 6858000"/>
              <a:gd name="connsiteX12" fmla="*/ 0 w 12195175"/>
              <a:gd name="connsiteY12" fmla="*/ 6858000 h 6858000"/>
              <a:gd name="connsiteX13" fmla="*/ 0 w 12195175"/>
              <a:gd name="connsiteY13"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6647422 w 12195175"/>
              <a:gd name="connsiteY11" fmla="*/ 6120030 h 6858000"/>
              <a:gd name="connsiteX12" fmla="*/ 0 w 12195175"/>
              <a:gd name="connsiteY12" fmla="*/ 6858000 h 6858000"/>
              <a:gd name="connsiteX13" fmla="*/ 0 w 12195175"/>
              <a:gd name="connsiteY13" fmla="*/ 0 h 6858000"/>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556750 w 12195175"/>
              <a:gd name="connsiteY6" fmla="*/ 5276850 h 6867485"/>
              <a:gd name="connsiteX7" fmla="*/ 9166225 w 12195175"/>
              <a:gd name="connsiteY7" fmla="*/ 5076825 h 6867485"/>
              <a:gd name="connsiteX8" fmla="*/ 8639175 w 12195175"/>
              <a:gd name="connsiteY8" fmla="*/ 5302250 h 6867485"/>
              <a:gd name="connsiteX9" fmla="*/ 8791575 w 12195175"/>
              <a:gd name="connsiteY9" fmla="*/ 5426075 h 6867485"/>
              <a:gd name="connsiteX10" fmla="*/ 8709025 w 12195175"/>
              <a:gd name="connsiteY10" fmla="*/ 5559425 h 6867485"/>
              <a:gd name="connsiteX11" fmla="*/ 6647422 w 12195175"/>
              <a:gd name="connsiteY11" fmla="*/ 6120030 h 6867485"/>
              <a:gd name="connsiteX12" fmla="*/ 4105315 w 12195175"/>
              <a:gd name="connsiteY12" fmla="*/ 6867485 h 6867485"/>
              <a:gd name="connsiteX13" fmla="*/ 0 w 12195175"/>
              <a:gd name="connsiteY13" fmla="*/ 6858000 h 6867485"/>
              <a:gd name="connsiteX14" fmla="*/ 0 w 12195175"/>
              <a:gd name="connsiteY14"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556750 w 12195175"/>
              <a:gd name="connsiteY6" fmla="*/ 5276850 h 6867485"/>
              <a:gd name="connsiteX7" fmla="*/ 9166225 w 12195175"/>
              <a:gd name="connsiteY7" fmla="*/ 5076825 h 6867485"/>
              <a:gd name="connsiteX8" fmla="*/ 8639175 w 12195175"/>
              <a:gd name="connsiteY8" fmla="*/ 5302250 h 6867485"/>
              <a:gd name="connsiteX9" fmla="*/ 8791575 w 12195175"/>
              <a:gd name="connsiteY9" fmla="*/ 5426075 h 6867485"/>
              <a:gd name="connsiteX10" fmla="*/ 8709025 w 12195175"/>
              <a:gd name="connsiteY10" fmla="*/ 5559425 h 6867485"/>
              <a:gd name="connsiteX11" fmla="*/ 6647422 w 12195175"/>
              <a:gd name="connsiteY11" fmla="*/ 6120030 h 6867485"/>
              <a:gd name="connsiteX12" fmla="*/ 4105315 w 12195175"/>
              <a:gd name="connsiteY12" fmla="*/ 6867485 h 6867485"/>
              <a:gd name="connsiteX13" fmla="*/ 0 w 12195175"/>
              <a:gd name="connsiteY13" fmla="*/ 6858000 h 6867485"/>
              <a:gd name="connsiteX14" fmla="*/ 0 w 12195175"/>
              <a:gd name="connsiteY14"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556750 w 12195175"/>
              <a:gd name="connsiteY6" fmla="*/ 5276850 h 6867485"/>
              <a:gd name="connsiteX7" fmla="*/ 9166225 w 12195175"/>
              <a:gd name="connsiteY7" fmla="*/ 5076825 h 6867485"/>
              <a:gd name="connsiteX8" fmla="*/ 8639175 w 12195175"/>
              <a:gd name="connsiteY8" fmla="*/ 5302250 h 6867485"/>
              <a:gd name="connsiteX9" fmla="*/ 8791575 w 12195175"/>
              <a:gd name="connsiteY9" fmla="*/ 5426075 h 6867485"/>
              <a:gd name="connsiteX10" fmla="*/ 8709025 w 12195175"/>
              <a:gd name="connsiteY10" fmla="*/ 5559425 h 6867485"/>
              <a:gd name="connsiteX11" fmla="*/ 6647422 w 12195175"/>
              <a:gd name="connsiteY11" fmla="*/ 6120030 h 6867485"/>
              <a:gd name="connsiteX12" fmla="*/ 4105315 w 12195175"/>
              <a:gd name="connsiteY12" fmla="*/ 6867485 h 6867485"/>
              <a:gd name="connsiteX13" fmla="*/ 0 w 12195175"/>
              <a:gd name="connsiteY13" fmla="*/ 6858000 h 6867485"/>
              <a:gd name="connsiteX14" fmla="*/ 0 w 12195175"/>
              <a:gd name="connsiteY14"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556750 w 12195175"/>
              <a:gd name="connsiteY6" fmla="*/ 5276850 h 6867485"/>
              <a:gd name="connsiteX7" fmla="*/ 9166225 w 12195175"/>
              <a:gd name="connsiteY7" fmla="*/ 5076825 h 6867485"/>
              <a:gd name="connsiteX8" fmla="*/ 8639175 w 12195175"/>
              <a:gd name="connsiteY8" fmla="*/ 5302250 h 6867485"/>
              <a:gd name="connsiteX9" fmla="*/ 8791575 w 12195175"/>
              <a:gd name="connsiteY9" fmla="*/ 5426075 h 6867485"/>
              <a:gd name="connsiteX10" fmla="*/ 8709025 w 12195175"/>
              <a:gd name="connsiteY10" fmla="*/ 5559425 h 6867485"/>
              <a:gd name="connsiteX11" fmla="*/ 6647422 w 12195175"/>
              <a:gd name="connsiteY11" fmla="*/ 6120030 h 6867485"/>
              <a:gd name="connsiteX12" fmla="*/ 4105315 w 12195175"/>
              <a:gd name="connsiteY12" fmla="*/ 6867485 h 6867485"/>
              <a:gd name="connsiteX13" fmla="*/ 0 w 12195175"/>
              <a:gd name="connsiteY13" fmla="*/ 6858000 h 6867485"/>
              <a:gd name="connsiteX14" fmla="*/ 0 w 12195175"/>
              <a:gd name="connsiteY14"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408277 w 12195175"/>
              <a:gd name="connsiteY6" fmla="*/ 4706327 h 6867485"/>
              <a:gd name="connsiteX7" fmla="*/ 9166225 w 12195175"/>
              <a:gd name="connsiteY7" fmla="*/ 5076825 h 6867485"/>
              <a:gd name="connsiteX8" fmla="*/ 8639175 w 12195175"/>
              <a:gd name="connsiteY8" fmla="*/ 5302250 h 6867485"/>
              <a:gd name="connsiteX9" fmla="*/ 8791575 w 12195175"/>
              <a:gd name="connsiteY9" fmla="*/ 5426075 h 6867485"/>
              <a:gd name="connsiteX10" fmla="*/ 8709025 w 12195175"/>
              <a:gd name="connsiteY10" fmla="*/ 5559425 h 6867485"/>
              <a:gd name="connsiteX11" fmla="*/ 6647422 w 12195175"/>
              <a:gd name="connsiteY11" fmla="*/ 6120030 h 6867485"/>
              <a:gd name="connsiteX12" fmla="*/ 4105315 w 12195175"/>
              <a:gd name="connsiteY12" fmla="*/ 6867485 h 6867485"/>
              <a:gd name="connsiteX13" fmla="*/ 0 w 12195175"/>
              <a:gd name="connsiteY13" fmla="*/ 6858000 h 6867485"/>
              <a:gd name="connsiteX14" fmla="*/ 0 w 12195175"/>
              <a:gd name="connsiteY14"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166225 w 12195175"/>
              <a:gd name="connsiteY6" fmla="*/ 5076825 h 6867485"/>
              <a:gd name="connsiteX7" fmla="*/ 8639175 w 12195175"/>
              <a:gd name="connsiteY7" fmla="*/ 5302250 h 6867485"/>
              <a:gd name="connsiteX8" fmla="*/ 8791575 w 12195175"/>
              <a:gd name="connsiteY8" fmla="*/ 5426075 h 6867485"/>
              <a:gd name="connsiteX9" fmla="*/ 8709025 w 12195175"/>
              <a:gd name="connsiteY9" fmla="*/ 5559425 h 6867485"/>
              <a:gd name="connsiteX10" fmla="*/ 6647422 w 12195175"/>
              <a:gd name="connsiteY10" fmla="*/ 6120030 h 6867485"/>
              <a:gd name="connsiteX11" fmla="*/ 4105315 w 12195175"/>
              <a:gd name="connsiteY11" fmla="*/ 6867485 h 6867485"/>
              <a:gd name="connsiteX12" fmla="*/ 0 w 12195175"/>
              <a:gd name="connsiteY12" fmla="*/ 6858000 h 6867485"/>
              <a:gd name="connsiteX13" fmla="*/ 0 w 12195175"/>
              <a:gd name="connsiteY13"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166225 w 12195175"/>
              <a:gd name="connsiteY5" fmla="*/ 5076825 h 6867485"/>
              <a:gd name="connsiteX6" fmla="*/ 8639175 w 12195175"/>
              <a:gd name="connsiteY6" fmla="*/ 5302250 h 6867485"/>
              <a:gd name="connsiteX7" fmla="*/ 8791575 w 12195175"/>
              <a:gd name="connsiteY7" fmla="*/ 5426075 h 6867485"/>
              <a:gd name="connsiteX8" fmla="*/ 8709025 w 12195175"/>
              <a:gd name="connsiteY8" fmla="*/ 5559425 h 6867485"/>
              <a:gd name="connsiteX9" fmla="*/ 6647422 w 12195175"/>
              <a:gd name="connsiteY9" fmla="*/ 612003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8639175 w 12195175"/>
              <a:gd name="connsiteY5" fmla="*/ 5302250 h 6867485"/>
              <a:gd name="connsiteX6" fmla="*/ 8791575 w 12195175"/>
              <a:gd name="connsiteY6" fmla="*/ 5426075 h 6867485"/>
              <a:gd name="connsiteX7" fmla="*/ 8709025 w 12195175"/>
              <a:gd name="connsiteY7" fmla="*/ 5559425 h 6867485"/>
              <a:gd name="connsiteX8" fmla="*/ 6647422 w 12195175"/>
              <a:gd name="connsiteY8" fmla="*/ 6120030 h 6867485"/>
              <a:gd name="connsiteX9" fmla="*/ 4105315 w 12195175"/>
              <a:gd name="connsiteY9" fmla="*/ 6867485 h 6867485"/>
              <a:gd name="connsiteX10" fmla="*/ 0 w 12195175"/>
              <a:gd name="connsiteY10" fmla="*/ 6858000 h 6867485"/>
              <a:gd name="connsiteX11" fmla="*/ 0 w 12195175"/>
              <a:gd name="connsiteY11"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8791575 w 12195175"/>
              <a:gd name="connsiteY5" fmla="*/ 5426075 h 6867485"/>
              <a:gd name="connsiteX6" fmla="*/ 8709025 w 12195175"/>
              <a:gd name="connsiteY6" fmla="*/ 5559425 h 6867485"/>
              <a:gd name="connsiteX7" fmla="*/ 6647422 w 12195175"/>
              <a:gd name="connsiteY7" fmla="*/ 612003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8709025 w 12195175"/>
              <a:gd name="connsiteY5" fmla="*/ 5559425 h 6867485"/>
              <a:gd name="connsiteX6" fmla="*/ 6647422 w 12195175"/>
              <a:gd name="connsiteY6" fmla="*/ 6120030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696293 w 12195175"/>
              <a:gd name="connsiteY3" fmla="*/ 4911436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48929 h 6867485"/>
              <a:gd name="connsiteX3" fmla="*/ 10696293 w 12195175"/>
              <a:gd name="connsiteY3" fmla="*/ 4911436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696293 w 12195175"/>
              <a:gd name="connsiteY3" fmla="*/ 4911436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735144 w 12195175"/>
              <a:gd name="connsiteY4" fmla="*/ 514898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702821 w 12195175"/>
              <a:gd name="connsiteY4" fmla="*/ 5232112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702821 w 12195175"/>
              <a:gd name="connsiteY4" fmla="*/ 5232112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702821 w 12195175"/>
              <a:gd name="connsiteY4" fmla="*/ 5232112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8730 w 12195175"/>
              <a:gd name="connsiteY3" fmla="*/ 4999470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02535 w 12195175"/>
              <a:gd name="connsiteY4" fmla="*/ 5338619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02535 w 12195175"/>
              <a:gd name="connsiteY4" fmla="*/ 5338619 h 6867485"/>
              <a:gd name="connsiteX5" fmla="*/ 9254575 w 12195175"/>
              <a:gd name="connsiteY5" fmla="*/ 5234955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02535 w 12195175"/>
              <a:gd name="connsiteY4" fmla="*/ 5338619 h 6867485"/>
              <a:gd name="connsiteX5" fmla="*/ 9254575 w 12195175"/>
              <a:gd name="connsiteY5" fmla="*/ 5234955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02535 w 12195175"/>
              <a:gd name="connsiteY4" fmla="*/ 5338619 h 6867485"/>
              <a:gd name="connsiteX5" fmla="*/ 9254575 w 12195175"/>
              <a:gd name="connsiteY5" fmla="*/ 5234955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5234 w 12195175"/>
              <a:gd name="connsiteY4" fmla="*/ 5338619 h 6867485"/>
              <a:gd name="connsiteX5" fmla="*/ 9254575 w 12195175"/>
              <a:gd name="connsiteY5" fmla="*/ 5234955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8919012 w 12195175"/>
              <a:gd name="connsiteY6" fmla="*/ 52927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87264 w 12195175"/>
              <a:gd name="connsiteY6" fmla="*/ 5346700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87264 w 12195175"/>
              <a:gd name="connsiteY6" fmla="*/ 5346700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87264 w 12195175"/>
              <a:gd name="connsiteY6" fmla="*/ 5346700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52344 w 12195175"/>
              <a:gd name="connsiteY6" fmla="*/ 52927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880917 w 12195175"/>
              <a:gd name="connsiteY7" fmla="*/ 542290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503142 w 12195175"/>
              <a:gd name="connsiteY7" fmla="*/ 506730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131716 w 12195175"/>
              <a:gd name="connsiteY8" fmla="*/ 5457825 h 6867485"/>
              <a:gd name="connsiteX9" fmla="*/ 4105315 w 12195175"/>
              <a:gd name="connsiteY9" fmla="*/ 6867485 h 6867485"/>
              <a:gd name="connsiteX10" fmla="*/ 0 w 12195175"/>
              <a:gd name="connsiteY10" fmla="*/ 6858000 h 6867485"/>
              <a:gd name="connsiteX11" fmla="*/ 0 w 12195175"/>
              <a:gd name="connsiteY11"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4105315 w 12195175"/>
              <a:gd name="connsiteY9" fmla="*/ 6867485 h 6867485"/>
              <a:gd name="connsiteX10" fmla="*/ 0 w 12195175"/>
              <a:gd name="connsiteY10" fmla="*/ 6858000 h 6867485"/>
              <a:gd name="connsiteX11" fmla="*/ 0 w 12195175"/>
              <a:gd name="connsiteY11"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4105315 w 12195175"/>
              <a:gd name="connsiteY9" fmla="*/ 6867485 h 6867485"/>
              <a:gd name="connsiteX10" fmla="*/ 0 w 12195175"/>
              <a:gd name="connsiteY10" fmla="*/ 6858000 h 6867485"/>
              <a:gd name="connsiteX11" fmla="*/ 0 w 12195175"/>
              <a:gd name="connsiteY11"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4105315 w 12195175"/>
              <a:gd name="connsiteY9" fmla="*/ 6867485 h 6867485"/>
              <a:gd name="connsiteX10" fmla="*/ 0 w 12195175"/>
              <a:gd name="connsiteY10" fmla="*/ 6858000 h 6867485"/>
              <a:gd name="connsiteX11" fmla="*/ 0 w 12195175"/>
              <a:gd name="connsiteY11"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322191 w 12195175"/>
              <a:gd name="connsiteY9" fmla="*/ 5534025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58000"/>
              <a:gd name="connsiteX1" fmla="*/ 12192000 w 12195175"/>
              <a:gd name="connsiteY1" fmla="*/ 0 h 6858000"/>
              <a:gd name="connsiteX2" fmla="*/ 12195175 w 12195175"/>
              <a:gd name="connsiteY2" fmla="*/ 4707811 h 6858000"/>
              <a:gd name="connsiteX3" fmla="*/ 10768730 w 12195175"/>
              <a:gd name="connsiteY3" fmla="*/ 4999470 h 6858000"/>
              <a:gd name="connsiteX4" fmla="*/ 9312059 w 12195175"/>
              <a:gd name="connsiteY4" fmla="*/ 5344969 h 6858000"/>
              <a:gd name="connsiteX5" fmla="*/ 9254575 w 12195175"/>
              <a:gd name="connsiteY5" fmla="*/ 5234955 h 6858000"/>
              <a:gd name="connsiteX6" fmla="*/ 9090439 w 12195175"/>
              <a:gd name="connsiteY6" fmla="*/ 5356225 h 6858000"/>
              <a:gd name="connsiteX7" fmla="*/ 8369810 w 12195175"/>
              <a:gd name="connsiteY7" fmla="*/ 5378450 h 6858000"/>
              <a:gd name="connsiteX8" fmla="*/ 8493618 w 12195175"/>
              <a:gd name="connsiteY8" fmla="*/ 5473700 h 6858000"/>
              <a:gd name="connsiteX9" fmla="*/ 8436476 w 12195175"/>
              <a:gd name="connsiteY9" fmla="*/ 5556250 h 6858000"/>
              <a:gd name="connsiteX10" fmla="*/ 3191037 w 12195175"/>
              <a:gd name="connsiteY10" fmla="*/ 6642632 h 6858000"/>
              <a:gd name="connsiteX11" fmla="*/ 0 w 12195175"/>
              <a:gd name="connsiteY11" fmla="*/ 6858000 h 6858000"/>
              <a:gd name="connsiteX12" fmla="*/ 0 w 12195175"/>
              <a:gd name="connsiteY12" fmla="*/ 0 h 6858000"/>
              <a:gd name="connsiteX0" fmla="*/ 0 w 12195175"/>
              <a:gd name="connsiteY0" fmla="*/ 0 h 6859990"/>
              <a:gd name="connsiteX1" fmla="*/ 12192000 w 12195175"/>
              <a:gd name="connsiteY1" fmla="*/ 0 h 6859990"/>
              <a:gd name="connsiteX2" fmla="*/ 12195175 w 12195175"/>
              <a:gd name="connsiteY2" fmla="*/ 4707811 h 6859990"/>
              <a:gd name="connsiteX3" fmla="*/ 10768730 w 12195175"/>
              <a:gd name="connsiteY3" fmla="*/ 4999470 h 6859990"/>
              <a:gd name="connsiteX4" fmla="*/ 9312059 w 12195175"/>
              <a:gd name="connsiteY4" fmla="*/ 5344969 h 6859990"/>
              <a:gd name="connsiteX5" fmla="*/ 9254575 w 12195175"/>
              <a:gd name="connsiteY5" fmla="*/ 5234955 h 6859990"/>
              <a:gd name="connsiteX6" fmla="*/ 9090439 w 12195175"/>
              <a:gd name="connsiteY6" fmla="*/ 5356225 h 6859990"/>
              <a:gd name="connsiteX7" fmla="*/ 8369810 w 12195175"/>
              <a:gd name="connsiteY7" fmla="*/ 5378450 h 6859990"/>
              <a:gd name="connsiteX8" fmla="*/ 8493618 w 12195175"/>
              <a:gd name="connsiteY8" fmla="*/ 5473700 h 6859990"/>
              <a:gd name="connsiteX9" fmla="*/ 8436476 w 12195175"/>
              <a:gd name="connsiteY9" fmla="*/ 5556250 h 6859990"/>
              <a:gd name="connsiteX10" fmla="*/ 3910469 w 12195175"/>
              <a:gd name="connsiteY10" fmla="*/ 6859990 h 6859990"/>
              <a:gd name="connsiteX11" fmla="*/ 0 w 12195175"/>
              <a:gd name="connsiteY11" fmla="*/ 6858000 h 6859990"/>
              <a:gd name="connsiteX12" fmla="*/ 0 w 12195175"/>
              <a:gd name="connsiteY12" fmla="*/ 0 h 6859990"/>
              <a:gd name="connsiteX0" fmla="*/ 0 w 12195175"/>
              <a:gd name="connsiteY0" fmla="*/ 0 h 6859990"/>
              <a:gd name="connsiteX1" fmla="*/ 12192000 w 12195175"/>
              <a:gd name="connsiteY1" fmla="*/ 0 h 6859990"/>
              <a:gd name="connsiteX2" fmla="*/ 12195175 w 12195175"/>
              <a:gd name="connsiteY2" fmla="*/ 4707811 h 6859990"/>
              <a:gd name="connsiteX3" fmla="*/ 10768730 w 12195175"/>
              <a:gd name="connsiteY3" fmla="*/ 4999470 h 6859990"/>
              <a:gd name="connsiteX4" fmla="*/ 9312059 w 12195175"/>
              <a:gd name="connsiteY4" fmla="*/ 5344969 h 6859990"/>
              <a:gd name="connsiteX5" fmla="*/ 9254575 w 12195175"/>
              <a:gd name="connsiteY5" fmla="*/ 5234955 h 6859990"/>
              <a:gd name="connsiteX6" fmla="*/ 9090439 w 12195175"/>
              <a:gd name="connsiteY6" fmla="*/ 5356225 h 6859990"/>
              <a:gd name="connsiteX7" fmla="*/ 8369810 w 12195175"/>
              <a:gd name="connsiteY7" fmla="*/ 5378450 h 6859990"/>
              <a:gd name="connsiteX8" fmla="*/ 8493618 w 12195175"/>
              <a:gd name="connsiteY8" fmla="*/ 5473700 h 6859990"/>
              <a:gd name="connsiteX9" fmla="*/ 8436476 w 12195175"/>
              <a:gd name="connsiteY9" fmla="*/ 5556250 h 6859990"/>
              <a:gd name="connsiteX10" fmla="*/ 3910469 w 12195175"/>
              <a:gd name="connsiteY10" fmla="*/ 6859990 h 6859990"/>
              <a:gd name="connsiteX11" fmla="*/ 0 w 12195175"/>
              <a:gd name="connsiteY11" fmla="*/ 6858000 h 6859990"/>
              <a:gd name="connsiteX12" fmla="*/ 0 w 12195175"/>
              <a:gd name="connsiteY12" fmla="*/ 0 h 6859990"/>
              <a:gd name="connsiteX0" fmla="*/ 0 w 12195175"/>
              <a:gd name="connsiteY0" fmla="*/ 0 h 6859990"/>
              <a:gd name="connsiteX1" fmla="*/ 12192000 w 12195175"/>
              <a:gd name="connsiteY1" fmla="*/ 0 h 6859990"/>
              <a:gd name="connsiteX2" fmla="*/ 12195175 w 12195175"/>
              <a:gd name="connsiteY2" fmla="*/ 4707811 h 6859990"/>
              <a:gd name="connsiteX3" fmla="*/ 10768730 w 12195175"/>
              <a:gd name="connsiteY3" fmla="*/ 4999470 h 6859990"/>
              <a:gd name="connsiteX4" fmla="*/ 9312059 w 12195175"/>
              <a:gd name="connsiteY4" fmla="*/ 5344969 h 6859990"/>
              <a:gd name="connsiteX5" fmla="*/ 9254575 w 12195175"/>
              <a:gd name="connsiteY5" fmla="*/ 5234955 h 6859990"/>
              <a:gd name="connsiteX6" fmla="*/ 9090439 w 12195175"/>
              <a:gd name="connsiteY6" fmla="*/ 5356225 h 6859990"/>
              <a:gd name="connsiteX7" fmla="*/ 8369810 w 12195175"/>
              <a:gd name="connsiteY7" fmla="*/ 5378450 h 6859990"/>
              <a:gd name="connsiteX8" fmla="*/ 8493618 w 12195175"/>
              <a:gd name="connsiteY8" fmla="*/ 5473700 h 6859990"/>
              <a:gd name="connsiteX9" fmla="*/ 8436476 w 12195175"/>
              <a:gd name="connsiteY9" fmla="*/ 5556250 h 6859990"/>
              <a:gd name="connsiteX10" fmla="*/ 3910469 w 12195175"/>
              <a:gd name="connsiteY10" fmla="*/ 6859990 h 6859990"/>
              <a:gd name="connsiteX11" fmla="*/ 0 w 12195175"/>
              <a:gd name="connsiteY11" fmla="*/ 6858000 h 6859990"/>
              <a:gd name="connsiteX12" fmla="*/ 0 w 12195175"/>
              <a:gd name="connsiteY12" fmla="*/ 0 h 68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5175" h="6859990">
                <a:moveTo>
                  <a:pt x="0" y="0"/>
                </a:moveTo>
                <a:lnTo>
                  <a:pt x="12192000" y="0"/>
                </a:lnTo>
                <a:cubicBezTo>
                  <a:pt x="12193058" y="1588128"/>
                  <a:pt x="12194117" y="3119683"/>
                  <a:pt x="12195175" y="4707811"/>
                </a:cubicBezTo>
                <a:cubicBezTo>
                  <a:pt x="11709400" y="4788675"/>
                  <a:pt x="11441520" y="4853951"/>
                  <a:pt x="10768730" y="4999470"/>
                </a:cubicBezTo>
                <a:lnTo>
                  <a:pt x="9312059" y="5344969"/>
                </a:lnTo>
                <a:cubicBezTo>
                  <a:pt x="9297337" y="5292270"/>
                  <a:pt x="9292097" y="5275532"/>
                  <a:pt x="9254575" y="5234955"/>
                </a:cubicBezTo>
                <a:cubicBezTo>
                  <a:pt x="9182717" y="5248473"/>
                  <a:pt x="9110561" y="5300037"/>
                  <a:pt x="9090439" y="5356225"/>
                </a:cubicBezTo>
                <a:cubicBezTo>
                  <a:pt x="9018639" y="5285949"/>
                  <a:pt x="8708605" y="5037673"/>
                  <a:pt x="8369810" y="5378450"/>
                </a:cubicBezTo>
                <a:cubicBezTo>
                  <a:pt x="8429069" y="5436658"/>
                  <a:pt x="8426595" y="5447778"/>
                  <a:pt x="8493618" y="5473700"/>
                </a:cubicBezTo>
                <a:cubicBezTo>
                  <a:pt x="8485682" y="5499629"/>
                  <a:pt x="8472628" y="5489053"/>
                  <a:pt x="8436476" y="5556250"/>
                </a:cubicBezTo>
                <a:cubicBezTo>
                  <a:pt x="7470174" y="5798073"/>
                  <a:pt x="5874545" y="6234593"/>
                  <a:pt x="3910469" y="6859990"/>
                </a:cubicBezTo>
                <a:lnTo>
                  <a:pt x="0" y="6858000"/>
                </a:lnTo>
                <a:lnTo>
                  <a:pt x="0" y="0"/>
                </a:lnTo>
                <a:close/>
              </a:path>
            </a:pathLst>
          </a:custGeom>
          <a:solidFill>
            <a:schemeClr val="bg1">
              <a:lumMod val="85000"/>
            </a:schemeClr>
          </a:solidFill>
        </p:spPr>
        <p:txBody>
          <a:bodyPr tIns="144000" rIns="0" anchor="t" anchorCtr="0">
            <a:noAutofit/>
          </a:bodyPr>
          <a:lstStyle>
            <a:lvl1pPr marL="0" indent="0" algn="ctr" rtl="0">
              <a:buNone/>
              <a:defRPr sz="1399">
                <a:solidFill>
                  <a:schemeClr val="bg1">
                    <a:lumMod val="50000"/>
                  </a:schemeClr>
                </a:solidFill>
              </a:defRPr>
            </a:lvl1pPr>
          </a:lstStyle>
          <a:p>
            <a:r>
              <a:rPr lang="en-US" dirty="0"/>
              <a:t>Click icon to add image</a:t>
            </a:r>
          </a:p>
        </p:txBody>
      </p:sp>
      <p:pic>
        <p:nvPicPr>
          <p:cNvPr id="11" name="Picture 10">
            <a:extLst>
              <a:ext uri="{FF2B5EF4-FFF2-40B4-BE49-F238E27FC236}">
                <a16:creationId xmlns:a16="http://schemas.microsoft.com/office/drawing/2014/main" id="{F5D32E61-9B43-FC48-AA7A-BBE27267311B}"/>
              </a:ext>
            </a:extLst>
          </p:cNvPr>
          <p:cNvPicPr>
            <a:picLocks noChangeAspect="1"/>
          </p:cNvPicPr>
          <p:nvPr userDrawn="1"/>
        </p:nvPicPr>
        <p:blipFill rotWithShape="1">
          <a:blip r:embed="rId6" cstate="screen">
            <a:alphaModFix/>
            <a:extLst>
              <a:ext uri="{28A0092B-C50C-407E-A947-70E740481C1C}">
                <a14:useLocalDpi xmlns:a14="http://schemas.microsoft.com/office/drawing/2010/main"/>
              </a:ext>
            </a:extLst>
          </a:blip>
          <a:srcRect b="17176"/>
          <a:stretch/>
        </p:blipFill>
        <p:spPr>
          <a:xfrm>
            <a:off x="2524497" y="4654297"/>
            <a:ext cx="9694937" cy="2213189"/>
          </a:xfrm>
          <a:prstGeom prst="rect">
            <a:avLst/>
          </a:prstGeom>
        </p:spPr>
      </p:pic>
      <p:sp>
        <p:nvSpPr>
          <p:cNvPr id="15" name="Title 1">
            <a:extLst>
              <a:ext uri="{FF2B5EF4-FFF2-40B4-BE49-F238E27FC236}">
                <a16:creationId xmlns:a16="http://schemas.microsoft.com/office/drawing/2014/main" id="{8CE3FF25-D148-A545-96F3-3AB147446361}"/>
              </a:ext>
            </a:extLst>
          </p:cNvPr>
          <p:cNvSpPr>
            <a:spLocks noGrp="1"/>
          </p:cNvSpPr>
          <p:nvPr>
            <p:ph type="ctrTitle" hasCustomPrompt="1"/>
          </p:nvPr>
        </p:nvSpPr>
        <p:spPr>
          <a:xfrm>
            <a:off x="540001" y="1920787"/>
            <a:ext cx="5345793" cy="2243692"/>
          </a:xfrm>
        </p:spPr>
        <p:txBody>
          <a:bodyPr vert="horz" anchor="b" anchorCtr="0"/>
          <a:lstStyle>
            <a:lvl1pPr algn="l" rtl="0">
              <a:defRPr sz="5395">
                <a:solidFill>
                  <a:schemeClr val="bg1"/>
                </a:solidFill>
              </a:defRPr>
            </a:lvl1pPr>
          </a:lstStyle>
          <a:p>
            <a:r>
              <a:rPr lang="en-US" dirty="0"/>
              <a:t>Title slide</a:t>
            </a:r>
            <a:br>
              <a:rPr lang="en-US" dirty="0"/>
            </a:br>
            <a:r>
              <a:rPr lang="en-US" dirty="0"/>
              <a:t>without an image</a:t>
            </a:r>
          </a:p>
        </p:txBody>
      </p:sp>
      <p:sp>
        <p:nvSpPr>
          <p:cNvPr id="20" name="Subtitle 2">
            <a:extLst>
              <a:ext uri="{FF2B5EF4-FFF2-40B4-BE49-F238E27FC236}">
                <a16:creationId xmlns:a16="http://schemas.microsoft.com/office/drawing/2014/main" id="{ED5A7C32-6322-E649-AB2D-15AE7B7CF93E}"/>
              </a:ext>
            </a:extLst>
          </p:cNvPr>
          <p:cNvSpPr>
            <a:spLocks noGrp="1"/>
          </p:cNvSpPr>
          <p:nvPr>
            <p:ph type="subTitle" idx="1" hasCustomPrompt="1"/>
          </p:nvPr>
        </p:nvSpPr>
        <p:spPr>
          <a:xfrm>
            <a:off x="540000" y="4350702"/>
            <a:ext cx="9144000" cy="276999"/>
          </a:xfrm>
        </p:spPr>
        <p:txBody>
          <a:bodyPr/>
          <a:lstStyle>
            <a:lvl1pPr marL="0" indent="0" algn="l" rtl="0">
              <a:buNone/>
              <a:defRPr sz="1798">
                <a:solidFill>
                  <a:schemeClr val="bg1"/>
                </a:solidFill>
              </a:defRPr>
            </a:lvl1pPr>
            <a:lvl2pPr marL="456777" indent="0" algn="ctr">
              <a:buNone/>
              <a:defRPr sz="1998"/>
            </a:lvl2pPr>
            <a:lvl3pPr marL="913554" indent="0" algn="ctr">
              <a:buNone/>
              <a:defRPr sz="1798"/>
            </a:lvl3pPr>
            <a:lvl4pPr marL="1370331" indent="0" algn="ctr">
              <a:buNone/>
              <a:defRPr sz="1599"/>
            </a:lvl4pPr>
            <a:lvl5pPr marL="1827108" indent="0" algn="ctr">
              <a:buNone/>
              <a:defRPr sz="1599"/>
            </a:lvl5pPr>
            <a:lvl6pPr marL="2283885" indent="0" algn="ctr">
              <a:buNone/>
              <a:defRPr sz="1599"/>
            </a:lvl6pPr>
            <a:lvl7pPr marL="2740663" indent="0" algn="ctr">
              <a:buNone/>
              <a:defRPr sz="1599"/>
            </a:lvl7pPr>
            <a:lvl8pPr marL="3197440" indent="0" algn="ctr">
              <a:buNone/>
              <a:defRPr sz="1599"/>
            </a:lvl8pPr>
            <a:lvl9pPr marL="3654217" indent="0" algn="ctr">
              <a:buNone/>
              <a:defRPr sz="1599"/>
            </a:lvl9pPr>
          </a:lstStyle>
          <a:p>
            <a:r>
              <a:rPr lang="en-US" dirty="0"/>
              <a:t>This is a subtitle of your presentation</a:t>
            </a:r>
          </a:p>
        </p:txBody>
      </p:sp>
      <p:sp>
        <p:nvSpPr>
          <p:cNvPr id="21" name="Text Placeholder 11">
            <a:extLst>
              <a:ext uri="{FF2B5EF4-FFF2-40B4-BE49-F238E27FC236}">
                <a16:creationId xmlns:a16="http://schemas.microsoft.com/office/drawing/2014/main" id="{0E808384-C21D-8F44-A901-174200CC0B4E}"/>
              </a:ext>
            </a:extLst>
          </p:cNvPr>
          <p:cNvSpPr>
            <a:spLocks noGrp="1"/>
          </p:cNvSpPr>
          <p:nvPr>
            <p:ph type="body" sz="quarter" idx="11" hasCustomPrompt="1"/>
          </p:nvPr>
        </p:nvSpPr>
        <p:spPr>
          <a:xfrm>
            <a:off x="540000" y="4806803"/>
            <a:ext cx="5345792" cy="184494"/>
          </a:xfrm>
        </p:spPr>
        <p:txBody>
          <a:bodyPr/>
          <a:lstStyle>
            <a:lvl1pPr marL="0" indent="0" rtl="0">
              <a:spcAft>
                <a:spcPts val="0"/>
              </a:spcAft>
              <a:buNone/>
              <a:defRPr sz="1199">
                <a:solidFill>
                  <a:schemeClr val="bg1"/>
                </a:solidFill>
              </a:defRPr>
            </a:lvl1pPr>
            <a:lvl2pPr marL="0" indent="0">
              <a:spcAft>
                <a:spcPts val="0"/>
              </a:spcAft>
              <a:buNone/>
              <a:defRPr>
                <a:solidFill>
                  <a:schemeClr val="bg1"/>
                </a:solidFill>
              </a:defRPr>
            </a:lvl2pPr>
            <a:lvl3pPr marL="0" indent="0">
              <a:spcAft>
                <a:spcPts val="0"/>
              </a:spcAft>
              <a:buNone/>
              <a:defRPr>
                <a:solidFill>
                  <a:schemeClr val="bg1"/>
                </a:solidFill>
              </a:defRPr>
            </a:lvl3pPr>
            <a:lvl4pPr marL="0" indent="0">
              <a:spcAft>
                <a:spcPts val="0"/>
              </a:spcAft>
              <a:buNone/>
              <a:defRPr>
                <a:solidFill>
                  <a:schemeClr val="bg1"/>
                </a:solidFill>
              </a:defRPr>
            </a:lvl4pPr>
            <a:lvl5pPr marL="0" indent="0">
              <a:spcAft>
                <a:spcPts val="0"/>
              </a:spcAft>
              <a:buNone/>
              <a:defRPr>
                <a:solidFill>
                  <a:schemeClr val="bg1"/>
                </a:solidFill>
              </a:defRPr>
            </a:lvl5pPr>
          </a:lstStyle>
          <a:p>
            <a:pPr lvl="0"/>
            <a:r>
              <a:rPr lang="en-US" dirty="0"/>
              <a:t>The date and location</a:t>
            </a:r>
          </a:p>
        </p:txBody>
      </p:sp>
      <p:pic>
        <p:nvPicPr>
          <p:cNvPr id="7" name="Picture 6">
            <a:extLst>
              <a:ext uri="{FF2B5EF4-FFF2-40B4-BE49-F238E27FC236}">
                <a16:creationId xmlns:a16="http://schemas.microsoft.com/office/drawing/2014/main" id="{FDA4FFD6-A3B9-D141-893C-594803FFC74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40001" y="530567"/>
            <a:ext cx="1587863" cy="377881"/>
          </a:xfrm>
          <a:prstGeom prst="rect">
            <a:avLst/>
          </a:prstGeom>
        </p:spPr>
      </p:pic>
    </p:spTree>
    <p:extLst>
      <p:ext uri="{BB962C8B-B14F-4D97-AF65-F5344CB8AC3E}">
        <p14:creationId xmlns:p14="http://schemas.microsoft.com/office/powerpoint/2010/main" val="202918510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Green / sub header, 2 column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19C220B-BD74-4AFA-8C76-17E98FD8B490}"/>
              </a:ext>
            </a:extLst>
          </p:cNvPr>
          <p:cNvGraphicFramePr>
            <a:graphicFrameLocks noChangeAspect="1"/>
          </p:cNvGraphicFramePr>
          <p:nvPr userDrawn="1">
            <p:custDataLst>
              <p:tags r:id="rId2"/>
            </p:custDataLst>
            <p:extLst>
              <p:ext uri="{D42A27DB-BD31-4B8C-83A1-F6EECF244321}">
                <p14:modId xmlns:p14="http://schemas.microsoft.com/office/powerpoint/2010/main" val="190058887"/>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23924"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319C220B-BD74-4AFA-8C76-17E98FD8B490}"/>
                          </a:ext>
                        </a:extLst>
                      </p:cNvPr>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409E398-B631-41A7-BAB0-28E015ED5889}"/>
              </a:ext>
            </a:extLst>
          </p:cNvPr>
          <p:cNvSpPr/>
          <p:nvPr userDrawn="1">
            <p:custDataLst>
              <p:tags r:id="rId3"/>
            </p:custDataLst>
          </p:nvPr>
        </p:nvSpPr>
        <p:spPr>
          <a:xfrm>
            <a:off x="1" y="1"/>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3197" b="1" i="0" baseline="0" dirty="0">
              <a:latin typeface="Fira Sans" panose="020B0604020202020204" charset="0"/>
              <a:ea typeface="+mj-ea"/>
              <a:cs typeface="+mj-cs"/>
              <a:sym typeface="Trebuchet MS" panose="020B0603020202020204" pitchFamily="34" charset="0"/>
            </a:endParaRPr>
          </a:p>
        </p:txBody>
      </p:sp>
      <p:sp>
        <p:nvSpPr>
          <p:cNvPr id="12" name="Text Placeholder 9">
            <a:extLst>
              <a:ext uri="{FF2B5EF4-FFF2-40B4-BE49-F238E27FC236}">
                <a16:creationId xmlns:a16="http://schemas.microsoft.com/office/drawing/2014/main" id="{5AA0D31C-4531-4B2C-96D1-F08EA19DA9C9}"/>
              </a:ext>
            </a:extLst>
          </p:cNvPr>
          <p:cNvSpPr>
            <a:spLocks noGrp="1"/>
          </p:cNvSpPr>
          <p:nvPr>
            <p:ph type="body" sz="quarter" idx="15"/>
          </p:nvPr>
        </p:nvSpPr>
        <p:spPr>
          <a:xfrm>
            <a:off x="468314" y="1800226"/>
            <a:ext cx="5391177" cy="1569660"/>
          </a:xfrm>
        </p:spPr>
        <p:txBody>
          <a:bodyPr/>
          <a:lstStyle>
            <a:lvl1pPr rtl="0">
              <a:defRPr/>
            </a:lvl1pPr>
            <a:lvl2pPr rtl="0">
              <a:defRPr/>
            </a:lvl2pPr>
            <a:lvl3pPr rtl="0">
              <a:defRPr/>
            </a:lvl3pPr>
            <a:lvl4pPr rtl="0">
              <a:defRPr/>
            </a:lvl4pPr>
            <a:lvl5pPr rtl="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9">
            <a:extLst>
              <a:ext uri="{FF2B5EF4-FFF2-40B4-BE49-F238E27FC236}">
                <a16:creationId xmlns:a16="http://schemas.microsoft.com/office/drawing/2014/main" id="{CB67DCA0-A3D2-4851-9F58-B21C93476231}"/>
              </a:ext>
            </a:extLst>
          </p:cNvPr>
          <p:cNvSpPr>
            <a:spLocks noGrp="1"/>
          </p:cNvSpPr>
          <p:nvPr>
            <p:ph type="body" sz="quarter" idx="17"/>
          </p:nvPr>
        </p:nvSpPr>
        <p:spPr>
          <a:xfrm>
            <a:off x="6336001" y="1800226"/>
            <a:ext cx="5391177" cy="1569660"/>
          </a:xfrm>
        </p:spPr>
        <p:txBody>
          <a:bodyPr/>
          <a:lstStyle>
            <a:lvl1pPr rtl="0">
              <a:defRPr/>
            </a:lvl1pPr>
            <a:lvl2pPr rtl="0">
              <a:defRPr/>
            </a:lvl2pPr>
            <a:lvl3pPr rtl="0">
              <a:defRPr/>
            </a:lvl3pPr>
            <a:lvl4pPr rtl="0">
              <a:defRPr/>
            </a:lvl4pPr>
            <a:lvl5pPr rtl="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ext Placeholder 7">
            <a:extLst>
              <a:ext uri="{FF2B5EF4-FFF2-40B4-BE49-F238E27FC236}">
                <a16:creationId xmlns:a16="http://schemas.microsoft.com/office/drawing/2014/main" id="{A8A6B7A4-D943-4831-A643-DDE1410230ED}"/>
              </a:ext>
            </a:extLst>
          </p:cNvPr>
          <p:cNvSpPr>
            <a:spLocks noGrp="1"/>
          </p:cNvSpPr>
          <p:nvPr>
            <p:ph type="body" sz="quarter" idx="13" hasCustomPrompt="1"/>
          </p:nvPr>
        </p:nvSpPr>
        <p:spPr>
          <a:xfrm>
            <a:off x="468001" y="936875"/>
            <a:ext cx="11258863" cy="369333"/>
          </a:xfrm>
        </p:spPr>
        <p:txBody>
          <a:bodyPr/>
          <a:lstStyle>
            <a:lvl1pPr marL="0" indent="0" rtl="0">
              <a:spcAft>
                <a:spcPts val="0"/>
              </a:spcAft>
              <a:buNone/>
              <a:defRPr sz="2398" b="0" i="1">
                <a:solidFill>
                  <a:srgbClr val="007E4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dirty="0"/>
              <a:t>Sub header</a:t>
            </a:r>
          </a:p>
        </p:txBody>
      </p:sp>
      <p:sp>
        <p:nvSpPr>
          <p:cNvPr id="2" name="Title 1">
            <a:extLst>
              <a:ext uri="{FF2B5EF4-FFF2-40B4-BE49-F238E27FC236}">
                <a16:creationId xmlns:a16="http://schemas.microsoft.com/office/drawing/2014/main" id="{8AF9859E-49E6-4991-A101-64768140C36E}"/>
              </a:ext>
            </a:extLst>
          </p:cNvPr>
          <p:cNvSpPr>
            <a:spLocks noGrp="1"/>
          </p:cNvSpPr>
          <p:nvPr>
            <p:ph type="title" hasCustomPrompt="1"/>
          </p:nvPr>
        </p:nvSpPr>
        <p:spPr/>
        <p:txBody>
          <a:bodyPr vert="horz"/>
          <a:lstStyle>
            <a:lvl1pPr rtl="0">
              <a:defRPr/>
            </a:lvl1pPr>
          </a:lstStyle>
          <a:p>
            <a:r>
              <a:rPr lang="en-US" noProof="0" dirty="0"/>
              <a:t>Header</a:t>
            </a:r>
          </a:p>
        </p:txBody>
      </p:sp>
      <p:sp>
        <p:nvSpPr>
          <p:cNvPr id="9" name="Slide Number Placeholder 5">
            <a:extLst>
              <a:ext uri="{FF2B5EF4-FFF2-40B4-BE49-F238E27FC236}">
                <a16:creationId xmlns:a16="http://schemas.microsoft.com/office/drawing/2014/main" id="{7F9106C1-A74E-4316-9285-24C2D5F0D51C}"/>
              </a:ext>
            </a:extLst>
          </p:cNvPr>
          <p:cNvSpPr>
            <a:spLocks noGrp="1"/>
          </p:cNvSpPr>
          <p:nvPr>
            <p:ph type="sldNum" sz="quarter" idx="12"/>
          </p:nvPr>
        </p:nvSpPr>
        <p:spPr>
          <a:xfrm>
            <a:off x="468000" y="6340439"/>
            <a:ext cx="450000" cy="184666"/>
          </a:xfrm>
          <a:prstGeom prst="rect">
            <a:avLst/>
          </a:prstGeom>
        </p:spPr>
        <p:txBody>
          <a:bodyPr>
            <a:noAutofit/>
          </a:bodyPr>
          <a:lstStyle>
            <a:lvl1pPr rtl="0">
              <a:defRPr>
                <a:solidFill>
                  <a:srgbClr val="B2B2B2"/>
                </a:solidFill>
                <a:latin typeface="+mn-lt"/>
              </a:defRPr>
            </a:lvl1pPr>
          </a:lstStyle>
          <a:p>
            <a:fld id="{E118D48E-C7CB-6244-969D-7BAEA9B6226C}" type="slidenum">
              <a:rPr lang="en-US" smtClean="0"/>
              <a:pPr/>
              <a:t>‹#›</a:t>
            </a:fld>
            <a:endParaRPr lang="en-US" dirty="0"/>
          </a:p>
        </p:txBody>
      </p:sp>
      <p:sp>
        <p:nvSpPr>
          <p:cNvPr id="10" name="Footer Placeholder 4">
            <a:extLst>
              <a:ext uri="{FF2B5EF4-FFF2-40B4-BE49-F238E27FC236}">
                <a16:creationId xmlns:a16="http://schemas.microsoft.com/office/drawing/2014/main" id="{6D8AFE70-5132-4474-A761-AC2C2E7862FD}"/>
              </a:ext>
            </a:extLst>
          </p:cNvPr>
          <p:cNvSpPr>
            <a:spLocks noGrp="1"/>
          </p:cNvSpPr>
          <p:nvPr>
            <p:ph type="ftr" sz="quarter" idx="3"/>
          </p:nvPr>
        </p:nvSpPr>
        <p:spPr>
          <a:xfrm>
            <a:off x="1066801" y="6338495"/>
            <a:ext cx="6429375" cy="184666"/>
          </a:xfrm>
          <a:prstGeom prst="rect">
            <a:avLst/>
          </a:prstGeom>
        </p:spPr>
        <p:txBody>
          <a:bodyPr vert="horz" lIns="0" tIns="0" rIns="0" bIns="0" rtlCol="0" anchor="ctr">
            <a:noAutofit/>
          </a:bodyPr>
          <a:lstStyle>
            <a:lvl1pPr algn="l" rtl="0">
              <a:defRPr sz="1199">
                <a:solidFill>
                  <a:srgbClr val="B2B2B2"/>
                </a:solidFill>
                <a:latin typeface="+mn-lt"/>
              </a:defRPr>
            </a:lvl1pPr>
          </a:lstStyle>
          <a:p>
            <a:endParaRPr lang="en-US" dirty="0"/>
          </a:p>
        </p:txBody>
      </p:sp>
    </p:spTree>
    <p:extLst>
      <p:ext uri="{BB962C8B-B14F-4D97-AF65-F5344CB8AC3E}">
        <p14:creationId xmlns:p14="http://schemas.microsoft.com/office/powerpoint/2010/main" val="426890955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Green single-column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42B6E27-6AA5-4F74-9355-19B661909692}"/>
              </a:ext>
            </a:extLst>
          </p:cNvPr>
          <p:cNvGraphicFramePr>
            <a:graphicFrameLocks noChangeAspect="1"/>
          </p:cNvGraphicFramePr>
          <p:nvPr userDrawn="1">
            <p:custDataLst>
              <p:tags r:id="rId2"/>
            </p:custDataLst>
            <p:extLst>
              <p:ext uri="{D42A27DB-BD31-4B8C-83A1-F6EECF244321}">
                <p14:modId xmlns:p14="http://schemas.microsoft.com/office/powerpoint/2010/main" val="24815087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948" name="think-cell Slide" r:id="rId4" imgW="470" imgH="469" progId="TCLayout.ActiveDocument.1">
                  <p:embed/>
                </p:oleObj>
              </mc:Choice>
              <mc:Fallback>
                <p:oleObj name="think-cell Slide" r:id="rId4" imgW="470" imgH="469" progId="TCLayout.ActiveDocument.1">
                  <p:embed/>
                  <p:pic>
                    <p:nvPicPr>
                      <p:cNvPr id="5" name="Object 4" hidden="1">
                        <a:extLst>
                          <a:ext uri="{FF2B5EF4-FFF2-40B4-BE49-F238E27FC236}">
                            <a16:creationId xmlns:a16="http://schemas.microsoft.com/office/drawing/2014/main" id="{D42B6E27-6AA5-4F74-9355-19B66190969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47A6A30-C973-624B-981E-72C6F2C89ED1}"/>
              </a:ext>
            </a:extLst>
          </p:cNvPr>
          <p:cNvSpPr>
            <a:spLocks noGrp="1"/>
          </p:cNvSpPr>
          <p:nvPr>
            <p:ph type="title" hasCustomPrompt="1"/>
          </p:nvPr>
        </p:nvSpPr>
        <p:spPr/>
        <p:txBody>
          <a:bodyPr vert="horz"/>
          <a:lstStyle>
            <a:lvl1pPr rtl="0">
              <a:defRPr>
                <a:solidFill>
                  <a:schemeClr val="tx2"/>
                </a:solidFill>
              </a:defRPr>
            </a:lvl1pPr>
          </a:lstStyle>
          <a:p>
            <a:r>
              <a:rPr lang="en-US" dirty="0"/>
              <a:t>Header (Trebuchet Bold 32 </a:t>
            </a:r>
            <a:r>
              <a:rPr lang="en-US" dirty="0" err="1"/>
              <a:t>pt</a:t>
            </a:r>
            <a:r>
              <a:rPr lang="en-US" dirty="0"/>
              <a:t>)</a:t>
            </a:r>
          </a:p>
        </p:txBody>
      </p:sp>
      <p:sp>
        <p:nvSpPr>
          <p:cNvPr id="3" name="Content Placeholder 2">
            <a:extLst>
              <a:ext uri="{FF2B5EF4-FFF2-40B4-BE49-F238E27FC236}">
                <a16:creationId xmlns:a16="http://schemas.microsoft.com/office/drawing/2014/main" id="{ED20F73D-8F0A-C245-8C2E-E58A4DFF24BE}"/>
              </a:ext>
            </a:extLst>
          </p:cNvPr>
          <p:cNvSpPr>
            <a:spLocks noGrp="1"/>
          </p:cNvSpPr>
          <p:nvPr>
            <p:ph idx="1" hasCustomPrompt="1"/>
          </p:nvPr>
        </p:nvSpPr>
        <p:spPr>
          <a:xfrm>
            <a:off x="468000" y="1800002"/>
            <a:ext cx="11139093" cy="1805623"/>
          </a:xfrm>
        </p:spPr>
        <p:txBody>
          <a:bodyPr/>
          <a:lstStyle>
            <a:lvl1pPr rtl="0">
              <a:lnSpc>
                <a:spcPct val="100000"/>
              </a:lnSpc>
              <a:defRPr/>
            </a:lvl1pPr>
            <a:lvl2pPr marL="0" indent="0">
              <a:buNone/>
              <a:defRPr/>
            </a:lvl2pPr>
            <a:lvl3pPr marL="0" indent="0" rtl="0">
              <a:lnSpc>
                <a:spcPct val="100000"/>
              </a:lnSpc>
              <a:spcBef>
                <a:spcPts val="999"/>
              </a:spcBef>
              <a:buFont typeface="Arial" panose="020B0604020202020204" pitchFamily="34" charset="0"/>
              <a:buNone/>
              <a:defRPr sz="1998">
                <a:solidFill>
                  <a:schemeClr val="tx2"/>
                </a:solidFill>
              </a:defRPr>
            </a:lvl3pPr>
          </a:lstStyle>
          <a:p>
            <a:pPr lvl="0"/>
            <a:r>
              <a:rPr lang="en-US" dirty="0"/>
              <a:t>Donec </a:t>
            </a:r>
            <a:r>
              <a:rPr lang="en-US" dirty="0" err="1"/>
              <a:t>elit</a:t>
            </a:r>
            <a:r>
              <a:rPr lang="en-US" dirty="0"/>
              <a:t> eros, convallis </a:t>
            </a:r>
            <a:r>
              <a:rPr lang="en-US" dirty="0" err="1"/>
              <a:t>ut</a:t>
            </a:r>
            <a:r>
              <a:rPr lang="en-US" dirty="0"/>
              <a:t>, </a:t>
            </a:r>
            <a:r>
              <a:rPr lang="en-US" dirty="0" err="1"/>
              <a:t>euismod</a:t>
            </a:r>
            <a:r>
              <a:rPr lang="en-US" dirty="0"/>
              <a:t> </a:t>
            </a:r>
            <a:r>
              <a:rPr lang="en-US" dirty="0" err="1"/>
              <a:t>eget</a:t>
            </a:r>
            <a:r>
              <a:rPr lang="en-US" dirty="0"/>
              <a:t>, </a:t>
            </a:r>
            <a:r>
              <a:rPr lang="en-US" dirty="0" err="1"/>
              <a:t>aliquet</a:t>
            </a:r>
            <a:r>
              <a:rPr lang="en-US" dirty="0"/>
              <a:t> </a:t>
            </a:r>
            <a:r>
              <a:rPr lang="en-US" dirty="0" err="1"/>
              <a:t>eu</a:t>
            </a:r>
            <a:r>
              <a:rPr lang="en-US" dirty="0"/>
              <a:t>, lorem</a:t>
            </a:r>
          </a:p>
          <a:p>
            <a:pPr lvl="0"/>
            <a:r>
              <a:rPr lang="en-US" dirty="0"/>
              <a:t>Lorem ipsum dolor sit </a:t>
            </a:r>
            <a:r>
              <a:rPr lang="en-US" dirty="0" err="1"/>
              <a:t>amet</a:t>
            </a:r>
            <a:r>
              <a:rPr lang="en-US" dirty="0"/>
              <a:t> </a:t>
            </a:r>
            <a:r>
              <a:rPr lang="en-US" dirty="0" err="1"/>
              <a:t>consectetuer</a:t>
            </a:r>
            <a:r>
              <a:rPr lang="en-US" dirty="0"/>
              <a:t> </a:t>
            </a:r>
            <a:r>
              <a:rPr lang="en-US" dirty="0" err="1"/>
              <a:t>adipiscing</a:t>
            </a:r>
            <a:endParaRPr lang="en-US" dirty="0"/>
          </a:p>
          <a:p>
            <a:pPr lvl="0"/>
            <a:r>
              <a:rPr lang="en-US" dirty="0" err="1"/>
              <a:t>Amet</a:t>
            </a:r>
            <a:r>
              <a:rPr lang="en-US" dirty="0"/>
              <a:t> </a:t>
            </a:r>
            <a:r>
              <a:rPr lang="en-US" dirty="0" err="1"/>
              <a:t>consectetuer</a:t>
            </a:r>
            <a:r>
              <a:rPr lang="en-US" dirty="0"/>
              <a:t> </a:t>
            </a:r>
            <a:r>
              <a:rPr lang="en-US" dirty="0" err="1"/>
              <a:t>adipiscing</a:t>
            </a:r>
            <a:r>
              <a:rPr lang="en-US" dirty="0"/>
              <a:t> </a:t>
            </a:r>
            <a:r>
              <a:rPr lang="en-US" dirty="0" err="1"/>
              <a:t>elit</a:t>
            </a:r>
            <a:endParaRPr lang="en-US" dirty="0"/>
          </a:p>
          <a:p>
            <a:pPr lvl="2"/>
            <a:r>
              <a:rPr lang="en-US" dirty="0" err="1"/>
              <a:t>Suspendisse</a:t>
            </a:r>
            <a:r>
              <a:rPr lang="en-US" dirty="0"/>
              <a:t> ante est. Nam dolor. </a:t>
            </a:r>
            <a:r>
              <a:rPr lang="en-US" dirty="0" err="1"/>
              <a:t>Aliquam</a:t>
            </a:r>
            <a:r>
              <a:rPr lang="en-US" dirty="0"/>
              <a:t> fermentum. </a:t>
            </a:r>
            <a:br>
              <a:rPr lang="en-US" dirty="0"/>
            </a:br>
            <a:r>
              <a:rPr lang="en-US" dirty="0" err="1"/>
              <a:t>Nullam</a:t>
            </a:r>
            <a:r>
              <a:rPr lang="en-US" dirty="0"/>
              <a:t> convallis </a:t>
            </a:r>
            <a:r>
              <a:rPr lang="en-US" dirty="0" err="1"/>
              <a:t>urna</a:t>
            </a:r>
            <a:r>
              <a:rPr lang="en-US" dirty="0"/>
              <a:t> </a:t>
            </a:r>
            <a:r>
              <a:rPr lang="en-US" dirty="0" err="1"/>
              <a:t>nec</a:t>
            </a:r>
            <a:r>
              <a:rPr lang="en-US" dirty="0"/>
              <a:t> </a:t>
            </a:r>
            <a:r>
              <a:rPr lang="en-US" dirty="0" err="1"/>
              <a:t>nunc</a:t>
            </a:r>
            <a:r>
              <a:rPr lang="en-US" dirty="0"/>
              <a:t> </a:t>
            </a:r>
            <a:r>
              <a:rPr lang="en-US" dirty="0" err="1"/>
              <a:t>tincidunt</a:t>
            </a:r>
            <a:r>
              <a:rPr lang="en-US" dirty="0"/>
              <a:t> </a:t>
            </a:r>
            <a:r>
              <a:rPr lang="en-US" dirty="0" err="1"/>
              <a:t>tristique</a:t>
            </a:r>
            <a:r>
              <a:rPr lang="en-US" dirty="0"/>
              <a:t>.</a:t>
            </a:r>
          </a:p>
        </p:txBody>
      </p:sp>
      <p:sp>
        <p:nvSpPr>
          <p:cNvPr id="6" name="Slide Number Placeholder 5">
            <a:extLst>
              <a:ext uri="{FF2B5EF4-FFF2-40B4-BE49-F238E27FC236}">
                <a16:creationId xmlns:a16="http://schemas.microsoft.com/office/drawing/2014/main" id="{7C38A26E-A55A-DF4E-A7F6-B8DAAAAC14B5}"/>
              </a:ext>
            </a:extLst>
          </p:cNvPr>
          <p:cNvSpPr>
            <a:spLocks noGrp="1"/>
          </p:cNvSpPr>
          <p:nvPr>
            <p:ph type="sldNum" sz="quarter" idx="12"/>
          </p:nvPr>
        </p:nvSpPr>
        <p:spPr>
          <a:xfrm>
            <a:off x="468000" y="6228000"/>
            <a:ext cx="2743200" cy="184666"/>
          </a:xfrm>
          <a:prstGeom prst="rect">
            <a:avLst/>
          </a:prstGeom>
        </p:spPr>
        <p:txBody>
          <a:bodyPr>
            <a:spAutoFit/>
          </a:bodyPr>
          <a:lstStyle>
            <a:lvl1pPr rtl="0">
              <a:defRPr/>
            </a:lvl1pPr>
          </a:lstStyle>
          <a:p>
            <a:fld id="{E118D48E-C7CB-6244-969D-7BAEA9B6226C}" type="slidenum">
              <a:rPr lang="en-US" smtClean="0"/>
              <a:pPr/>
              <a:t>‹#›</a:t>
            </a:fld>
            <a:endParaRPr lang="en-US" dirty="0"/>
          </a:p>
        </p:txBody>
      </p:sp>
      <p:sp>
        <p:nvSpPr>
          <p:cNvPr id="8" name="Text Placeholder 7">
            <a:extLst>
              <a:ext uri="{FF2B5EF4-FFF2-40B4-BE49-F238E27FC236}">
                <a16:creationId xmlns:a16="http://schemas.microsoft.com/office/drawing/2014/main" id="{71996CA8-D140-9F48-A337-12091286CE29}"/>
              </a:ext>
            </a:extLst>
          </p:cNvPr>
          <p:cNvSpPr>
            <a:spLocks noGrp="1"/>
          </p:cNvSpPr>
          <p:nvPr>
            <p:ph type="body" sz="quarter" idx="13" hasCustomPrompt="1"/>
          </p:nvPr>
        </p:nvSpPr>
        <p:spPr>
          <a:xfrm>
            <a:off x="468001" y="1080000"/>
            <a:ext cx="11139095" cy="369333"/>
          </a:xfrm>
        </p:spPr>
        <p:txBody>
          <a:bodyPr/>
          <a:lstStyle>
            <a:lvl1pPr marL="0" indent="0" rtl="0">
              <a:spcAft>
                <a:spcPts val="0"/>
              </a:spcAft>
              <a:buNone/>
              <a:defRPr sz="2398" b="1" i="0">
                <a:solidFill>
                  <a:schemeClr val="tx2"/>
                </a:solidFill>
                <a:latin typeface="Trebuchet MS" panose="020B0703020202090204" pitchFamily="34" charset="0"/>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dirty="0"/>
              <a:t>Sub header (Trebuchet Bold 24 </a:t>
            </a:r>
            <a:r>
              <a:rPr lang="en-US" dirty="0" err="1"/>
              <a:t>pt</a:t>
            </a:r>
            <a:r>
              <a:rPr lang="en-US" dirty="0"/>
              <a:t>)</a:t>
            </a:r>
          </a:p>
        </p:txBody>
      </p:sp>
    </p:spTree>
    <p:extLst>
      <p:ext uri="{BB962C8B-B14F-4D97-AF65-F5344CB8AC3E}">
        <p14:creationId xmlns:p14="http://schemas.microsoft.com/office/powerpoint/2010/main" val="1727797715"/>
      </p:ext>
    </p:extLst>
  </p:cSld>
  <p:clrMapOvr>
    <a:masterClrMapping/>
  </p:clrMapOvr>
  <mc:AlternateContent xmlns:mc="http://schemas.openxmlformats.org/markup-compatibility/2006" xmlns:p14="http://schemas.microsoft.com/office/powerpoint/2010/main">
    <mc:Choice Requires="p14">
      <p:transition spd="slow" p14:dur="11000" advTm="20458"/>
    </mc:Choice>
    <mc:Fallback xmlns="">
      <p:transition spd="slow" advTm="20458"/>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Green / 1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1EDE2A-B38E-4EBB-B9EB-BCCBFDB222B4}"/>
              </a:ext>
            </a:extLst>
          </p:cNvPr>
          <p:cNvGraphicFramePr>
            <a:graphicFrameLocks noChangeAspect="1"/>
          </p:cNvGraphicFramePr>
          <p:nvPr userDrawn="1">
            <p:custDataLst>
              <p:tags r:id="rId2"/>
            </p:custDataLst>
            <p:extLst>
              <p:ext uri="{D42A27DB-BD31-4B8C-83A1-F6EECF244321}">
                <p14:modId xmlns:p14="http://schemas.microsoft.com/office/powerpoint/2010/main" val="110512104"/>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25971"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731EDE2A-B38E-4EBB-B9EB-BCCBFDB222B4}"/>
                          </a:ext>
                        </a:extLst>
                      </p:cNvPr>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D1EB118-C843-4ECB-9633-D84548FC29BA}"/>
              </a:ext>
            </a:extLst>
          </p:cNvPr>
          <p:cNvSpPr/>
          <p:nvPr userDrawn="1">
            <p:custDataLst>
              <p:tags r:id="rId3"/>
            </p:custDataLst>
          </p:nvPr>
        </p:nvSpPr>
        <p:spPr>
          <a:xfrm>
            <a:off x="1" y="1"/>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3197" b="1" i="0" baseline="0" dirty="0">
              <a:latin typeface="Fira Sans" panose="020B0604020202020204" charset="0"/>
              <a:ea typeface="+mj-ea"/>
              <a:cs typeface="+mj-cs"/>
              <a:sym typeface="Trebuchet MS" panose="020B0603020202020204" pitchFamily="34" charset="0"/>
            </a:endParaRPr>
          </a:p>
        </p:txBody>
      </p:sp>
      <p:sp>
        <p:nvSpPr>
          <p:cNvPr id="10" name="Text Placeholder 9">
            <a:extLst>
              <a:ext uri="{FF2B5EF4-FFF2-40B4-BE49-F238E27FC236}">
                <a16:creationId xmlns:a16="http://schemas.microsoft.com/office/drawing/2014/main" id="{786F02DC-70AF-4281-AFBA-BCAB285C40D6}"/>
              </a:ext>
            </a:extLst>
          </p:cNvPr>
          <p:cNvSpPr>
            <a:spLocks noGrp="1"/>
          </p:cNvSpPr>
          <p:nvPr>
            <p:ph type="body" sz="quarter" idx="14"/>
          </p:nvPr>
        </p:nvSpPr>
        <p:spPr>
          <a:xfrm>
            <a:off x="468314" y="1800226"/>
            <a:ext cx="11258863" cy="1569660"/>
          </a:xfrm>
        </p:spPr>
        <p:txBody>
          <a:bodyPr/>
          <a:lstStyle>
            <a:lvl1pPr rtl="0">
              <a:defRPr/>
            </a:lvl1pPr>
            <a:lvl2pPr rtl="0">
              <a:defRPr/>
            </a:lvl2pPr>
            <a:lvl3pPr rtl="0">
              <a:defRPr/>
            </a:lvl3pPr>
            <a:lvl4pPr rtl="0">
              <a:defRPr/>
            </a:lvl4pPr>
            <a:lvl5pPr rtl="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Title 2">
            <a:extLst>
              <a:ext uri="{FF2B5EF4-FFF2-40B4-BE49-F238E27FC236}">
                <a16:creationId xmlns:a16="http://schemas.microsoft.com/office/drawing/2014/main" id="{52F7AC56-F0FB-4742-98ED-2C89A977A9C7}"/>
              </a:ext>
            </a:extLst>
          </p:cNvPr>
          <p:cNvSpPr>
            <a:spLocks noGrp="1"/>
          </p:cNvSpPr>
          <p:nvPr>
            <p:ph type="title" hasCustomPrompt="1"/>
          </p:nvPr>
        </p:nvSpPr>
        <p:spPr/>
        <p:txBody>
          <a:bodyPr vert="horz"/>
          <a:lstStyle>
            <a:lvl1pPr rtl="0">
              <a:defRPr/>
            </a:lvl1pPr>
          </a:lstStyle>
          <a:p>
            <a:r>
              <a:rPr lang="en-US" noProof="0" dirty="0"/>
              <a:t>Header</a:t>
            </a:r>
          </a:p>
        </p:txBody>
      </p:sp>
      <p:sp>
        <p:nvSpPr>
          <p:cNvPr id="7" name="Slide Number Placeholder 5">
            <a:extLst>
              <a:ext uri="{FF2B5EF4-FFF2-40B4-BE49-F238E27FC236}">
                <a16:creationId xmlns:a16="http://schemas.microsoft.com/office/drawing/2014/main" id="{DA14C9DD-C4AE-4F0C-B9F0-FCA15CD80134}"/>
              </a:ext>
            </a:extLst>
          </p:cNvPr>
          <p:cNvSpPr>
            <a:spLocks noGrp="1"/>
          </p:cNvSpPr>
          <p:nvPr>
            <p:ph type="sldNum" sz="quarter" idx="12"/>
          </p:nvPr>
        </p:nvSpPr>
        <p:spPr>
          <a:xfrm>
            <a:off x="468000" y="6340439"/>
            <a:ext cx="450000" cy="184666"/>
          </a:xfrm>
          <a:prstGeom prst="rect">
            <a:avLst/>
          </a:prstGeom>
        </p:spPr>
        <p:txBody>
          <a:bodyPr>
            <a:noAutofit/>
          </a:bodyPr>
          <a:lstStyle>
            <a:lvl1pPr rtl="0">
              <a:defRPr>
                <a:solidFill>
                  <a:srgbClr val="B2B2B2"/>
                </a:solidFill>
                <a:latin typeface="+mn-lt"/>
              </a:defRPr>
            </a:lvl1pPr>
          </a:lstStyle>
          <a:p>
            <a:fld id="{E118D48E-C7CB-6244-969D-7BAEA9B6226C}" type="slidenum">
              <a:rPr lang="en-US" smtClean="0"/>
              <a:pPr/>
              <a:t>‹#›</a:t>
            </a:fld>
            <a:endParaRPr lang="en-US" dirty="0"/>
          </a:p>
        </p:txBody>
      </p:sp>
      <p:sp>
        <p:nvSpPr>
          <p:cNvPr id="8" name="Footer Placeholder 4">
            <a:extLst>
              <a:ext uri="{FF2B5EF4-FFF2-40B4-BE49-F238E27FC236}">
                <a16:creationId xmlns:a16="http://schemas.microsoft.com/office/drawing/2014/main" id="{A282DA73-2EBE-4BD4-865B-DE0EBC9453BC}"/>
              </a:ext>
            </a:extLst>
          </p:cNvPr>
          <p:cNvSpPr>
            <a:spLocks noGrp="1"/>
          </p:cNvSpPr>
          <p:nvPr>
            <p:ph type="ftr" sz="quarter" idx="3"/>
          </p:nvPr>
        </p:nvSpPr>
        <p:spPr>
          <a:xfrm>
            <a:off x="1066801" y="6338495"/>
            <a:ext cx="6429375" cy="184666"/>
          </a:xfrm>
          <a:prstGeom prst="rect">
            <a:avLst/>
          </a:prstGeom>
        </p:spPr>
        <p:txBody>
          <a:bodyPr vert="horz" lIns="0" tIns="0" rIns="0" bIns="0" rtlCol="0" anchor="ctr">
            <a:noAutofit/>
          </a:bodyPr>
          <a:lstStyle>
            <a:lvl1pPr algn="l" rtl="0">
              <a:defRPr sz="1199">
                <a:solidFill>
                  <a:srgbClr val="B2B2B2"/>
                </a:solidFill>
                <a:latin typeface="+mn-lt"/>
              </a:defRPr>
            </a:lvl1pPr>
          </a:lstStyle>
          <a:p>
            <a:endParaRPr lang="en-US" dirty="0"/>
          </a:p>
        </p:txBody>
      </p:sp>
    </p:spTree>
    <p:extLst>
      <p:ext uri="{BB962C8B-B14F-4D97-AF65-F5344CB8AC3E}">
        <p14:creationId xmlns:p14="http://schemas.microsoft.com/office/powerpoint/2010/main" val="42236822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Kansi 1">
    <p:spTree>
      <p:nvGrpSpPr>
        <p:cNvPr id="1" name=""/>
        <p:cNvGrpSpPr/>
        <p:nvPr/>
      </p:nvGrpSpPr>
      <p:grpSpPr>
        <a:xfrm>
          <a:off x="0" y="0"/>
          <a:ext cx="0" cy="0"/>
          <a:chOff x="0" y="0"/>
          <a:chExt cx="0" cy="0"/>
        </a:xfrm>
      </p:grpSpPr>
      <p:sp>
        <p:nvSpPr>
          <p:cNvPr id="5" name="Rectangle 4"/>
          <p:cNvSpPr/>
          <p:nvPr userDrawn="1"/>
        </p:nvSpPr>
        <p:spPr>
          <a:xfrm>
            <a:off x="0"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6089515" y="-1"/>
            <a:ext cx="6102485" cy="6858001"/>
          </a:xfrm>
          <a:prstGeom prst="rect">
            <a:avLst/>
          </a:prstGeom>
          <a:solidFill>
            <a:srgbClr val="D01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6568888" y="1553734"/>
            <a:ext cx="5143500" cy="2224328"/>
          </a:xfrm>
        </p:spPr>
        <p:txBody>
          <a:bodyPr anchor="b">
            <a:normAutofit/>
          </a:bodyPr>
          <a:lstStyle>
            <a:lvl1pPr algn="l">
              <a:defRPr sz="4000">
                <a:solidFill>
                  <a:schemeClr val="bg1"/>
                </a:solidFill>
              </a:defRPr>
            </a:lvl1pPr>
          </a:lstStyle>
          <a:p>
            <a:r>
              <a:rPr lang="fi-FI"/>
              <a:t>Muokkaa ots. perustyyl. napsautt.</a:t>
            </a:r>
            <a:endParaRPr lang="en-US" dirty="0"/>
          </a:p>
        </p:txBody>
      </p:sp>
      <p:sp>
        <p:nvSpPr>
          <p:cNvPr id="8" name="Subtitle 2"/>
          <p:cNvSpPr>
            <a:spLocks noGrp="1"/>
          </p:cNvSpPr>
          <p:nvPr>
            <p:ph type="subTitle" idx="1"/>
          </p:nvPr>
        </p:nvSpPr>
        <p:spPr>
          <a:xfrm>
            <a:off x="6568888" y="4029301"/>
            <a:ext cx="5143500" cy="1139757"/>
          </a:xfrm>
          <a:ln w="28575">
            <a:noFill/>
          </a:ln>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cxnSp>
        <p:nvCxnSpPr>
          <p:cNvPr id="9" name="Straight Connector 8"/>
          <p:cNvCxnSpPr/>
          <p:nvPr userDrawn="1"/>
        </p:nvCxnSpPr>
        <p:spPr>
          <a:xfrm flipV="1">
            <a:off x="6568888" y="3886200"/>
            <a:ext cx="5143500"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24383" y="569730"/>
            <a:ext cx="1888005" cy="414275"/>
          </a:xfrm>
          <a:prstGeom prst="rect">
            <a:avLst/>
          </a:prstGeom>
        </p:spPr>
      </p:pic>
      <p:pic>
        <p:nvPicPr>
          <p:cNvPr id="12" name="Kuvan paikkamerkki 7">
            <a:extLst>
              <a:ext uri="{FF2B5EF4-FFF2-40B4-BE49-F238E27FC236}">
                <a16:creationId xmlns:a16="http://schemas.microsoft.com/office/drawing/2014/main" id="{922C8C04-E217-4AAC-AD5F-1DD7F94B93F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853" r="-1"/>
          <a:stretch/>
        </p:blipFill>
        <p:spPr>
          <a:xfrm>
            <a:off x="-234669" y="0"/>
            <a:ext cx="6324319" cy="6858000"/>
          </a:xfrm>
          <a:prstGeom prst="rect">
            <a:avLst/>
          </a:prstGeom>
        </p:spPr>
      </p:pic>
    </p:spTree>
    <p:extLst>
      <p:ext uri="{BB962C8B-B14F-4D97-AF65-F5344CB8AC3E}">
        <p14:creationId xmlns:p14="http://schemas.microsoft.com/office/powerpoint/2010/main" val="291303700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Teksti ja sisältö">
    <p:spTree>
      <p:nvGrpSpPr>
        <p:cNvPr id="1" name=""/>
        <p:cNvGrpSpPr/>
        <p:nvPr/>
      </p:nvGrpSpPr>
      <p:grpSpPr>
        <a:xfrm>
          <a:off x="0" y="0"/>
          <a:ext cx="0" cy="0"/>
          <a:chOff x="0" y="0"/>
          <a:chExt cx="0" cy="0"/>
        </a:xfrm>
      </p:grpSpPr>
      <p:sp>
        <p:nvSpPr>
          <p:cNvPr id="6" name="Title 1"/>
          <p:cNvSpPr>
            <a:spLocks noGrp="1"/>
          </p:cNvSpPr>
          <p:nvPr>
            <p:ph type="title"/>
          </p:nvPr>
        </p:nvSpPr>
        <p:spPr>
          <a:xfrm>
            <a:off x="848708" y="267236"/>
            <a:ext cx="9902216" cy="701943"/>
          </a:xfrm>
        </p:spPr>
        <p:txBody>
          <a:bodyPr/>
          <a:lstStyle/>
          <a:p>
            <a:r>
              <a:rPr lang="fi-FI"/>
              <a:t>Muokkaa ots. perustyyl. napsautt.</a:t>
            </a:r>
            <a:endParaRPr lang="en-US" dirty="0"/>
          </a:p>
        </p:txBody>
      </p:sp>
      <p:sp>
        <p:nvSpPr>
          <p:cNvPr id="7" name="Content Placeholder 2"/>
          <p:cNvSpPr>
            <a:spLocks noGrp="1"/>
          </p:cNvSpPr>
          <p:nvPr>
            <p:ph idx="1"/>
          </p:nvPr>
        </p:nvSpPr>
        <p:spPr>
          <a:xfrm>
            <a:off x="848708" y="1104117"/>
            <a:ext cx="10505092" cy="475879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2" name="Footer Placeholder 1"/>
          <p:cNvSpPr>
            <a:spLocks noGrp="1"/>
          </p:cNvSpPr>
          <p:nvPr>
            <p:ph type="ftr" sz="quarter" idx="10"/>
          </p:nvPr>
        </p:nvSpPr>
        <p:spPr/>
        <p:txBody>
          <a:bodyPr/>
          <a:lstStyle/>
          <a:p>
            <a:endParaRPr lang="en-US" dirty="0"/>
          </a:p>
        </p:txBody>
      </p:sp>
      <p:sp>
        <p:nvSpPr>
          <p:cNvPr id="3" name="Slide Number Placeholder 2"/>
          <p:cNvSpPr>
            <a:spLocks noGrp="1"/>
          </p:cNvSpPr>
          <p:nvPr>
            <p:ph type="sldNum" sz="quarter" idx="11"/>
          </p:nvPr>
        </p:nvSpPr>
        <p:spPr/>
        <p:txBody>
          <a:bodyPr/>
          <a:lstStyle/>
          <a:p>
            <a:fld id="{340CDEF9-5DE1-5247-8A90-C407F6E701E5}" type="slidenum">
              <a:rPr lang="en-US" smtClean="0"/>
              <a:pPr/>
              <a:t>‹#›</a:t>
            </a:fld>
            <a:endParaRPr lang="en-US" dirty="0"/>
          </a:p>
        </p:txBody>
      </p:sp>
    </p:spTree>
    <p:extLst>
      <p:ext uri="{BB962C8B-B14F-4D97-AF65-F5344CB8AC3E}">
        <p14:creationId xmlns:p14="http://schemas.microsoft.com/office/powerpoint/2010/main" val="2205434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 sub header, image III">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6D9F10B-3604-4A25-BB34-00B171D7216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04"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16D9F10B-3604-4A25-BB34-00B171D7216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38FF3C5-A0E8-4112-9CA4-CE1DB29F652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1" name="Picture Placeholder 11">
            <a:extLst>
              <a:ext uri="{FF2B5EF4-FFF2-40B4-BE49-F238E27FC236}">
                <a16:creationId xmlns:a16="http://schemas.microsoft.com/office/drawing/2014/main" id="{6F5B81DF-8442-4242-B8C6-F0D234663EE5}"/>
              </a:ext>
            </a:extLst>
          </p:cNvPr>
          <p:cNvSpPr>
            <a:spLocks noGrp="1" noChangeAspect="1"/>
          </p:cNvSpPr>
          <p:nvPr>
            <p:ph type="pic" sz="quarter" idx="10" hasCustomPrompt="1"/>
          </p:nvPr>
        </p:nvSpPr>
        <p:spPr bwMode="auto">
          <a:xfrm>
            <a:off x="0" y="0"/>
            <a:ext cx="12195107" cy="6858000"/>
          </a:xfrm>
          <a:custGeom>
            <a:avLst/>
            <a:gdLst>
              <a:gd name="connsiteX0" fmla="*/ 0 w 9144000"/>
              <a:gd name="connsiteY0" fmla="*/ 0 h 5148263"/>
              <a:gd name="connsiteX1" fmla="*/ 9144000 w 9144000"/>
              <a:gd name="connsiteY1" fmla="*/ 0 h 5148263"/>
              <a:gd name="connsiteX2" fmla="*/ 9144000 w 9144000"/>
              <a:gd name="connsiteY2" fmla="*/ 4460151 h 5148263"/>
              <a:gd name="connsiteX3" fmla="*/ 9105252 w 9144000"/>
              <a:gd name="connsiteY3" fmla="*/ 4467347 h 5148263"/>
              <a:gd name="connsiteX4" fmla="*/ 9052415 w 9144000"/>
              <a:gd name="connsiteY4" fmla="*/ 4476342 h 5148263"/>
              <a:gd name="connsiteX5" fmla="*/ 8974920 w 9144000"/>
              <a:gd name="connsiteY5" fmla="*/ 4490734 h 5148263"/>
              <a:gd name="connsiteX6" fmla="*/ 8872767 w 9144000"/>
              <a:gd name="connsiteY6" fmla="*/ 4512322 h 5148263"/>
              <a:gd name="connsiteX7" fmla="*/ 8744196 w 9144000"/>
              <a:gd name="connsiteY7" fmla="*/ 4541105 h 5148263"/>
              <a:gd name="connsiteX8" fmla="*/ 8585684 w 9144000"/>
              <a:gd name="connsiteY8" fmla="*/ 4578884 h 5148263"/>
              <a:gd name="connsiteX9" fmla="*/ 8395468 w 9144000"/>
              <a:gd name="connsiteY9" fmla="*/ 4625658 h 5148263"/>
              <a:gd name="connsiteX10" fmla="*/ 8390185 w 9144000"/>
              <a:gd name="connsiteY10" fmla="*/ 4611266 h 5148263"/>
              <a:gd name="connsiteX11" fmla="*/ 8383140 w 9144000"/>
              <a:gd name="connsiteY11" fmla="*/ 4596874 h 5148263"/>
              <a:gd name="connsiteX12" fmla="*/ 8376095 w 9144000"/>
              <a:gd name="connsiteY12" fmla="*/ 4586080 h 5148263"/>
              <a:gd name="connsiteX13" fmla="*/ 8367289 w 9144000"/>
              <a:gd name="connsiteY13" fmla="*/ 4577085 h 5148263"/>
              <a:gd name="connsiteX14" fmla="*/ 8344392 w 9144000"/>
              <a:gd name="connsiteY14" fmla="*/ 4584281 h 5148263"/>
              <a:gd name="connsiteX15" fmla="*/ 8333825 w 9144000"/>
              <a:gd name="connsiteY15" fmla="*/ 4589678 h 5148263"/>
              <a:gd name="connsiteX16" fmla="*/ 8325019 w 9144000"/>
              <a:gd name="connsiteY16" fmla="*/ 4595075 h 5148263"/>
              <a:gd name="connsiteX17" fmla="*/ 8317974 w 9144000"/>
              <a:gd name="connsiteY17" fmla="*/ 4602271 h 5148263"/>
              <a:gd name="connsiteX18" fmla="*/ 8310929 w 9144000"/>
              <a:gd name="connsiteY18" fmla="*/ 4609467 h 5148263"/>
              <a:gd name="connsiteX19" fmla="*/ 8305645 w 9144000"/>
              <a:gd name="connsiteY19" fmla="*/ 4618462 h 5148263"/>
              <a:gd name="connsiteX20" fmla="*/ 8302122 w 9144000"/>
              <a:gd name="connsiteY20" fmla="*/ 4627457 h 5148263"/>
              <a:gd name="connsiteX21" fmla="*/ 8284510 w 9144000"/>
              <a:gd name="connsiteY21" fmla="*/ 4609467 h 5148263"/>
              <a:gd name="connsiteX22" fmla="*/ 8265136 w 9144000"/>
              <a:gd name="connsiteY22" fmla="*/ 4593276 h 5148263"/>
              <a:gd name="connsiteX23" fmla="*/ 8242240 w 9144000"/>
              <a:gd name="connsiteY23" fmla="*/ 4580683 h 5148263"/>
              <a:gd name="connsiteX24" fmla="*/ 8229911 w 9144000"/>
              <a:gd name="connsiteY24" fmla="*/ 4575286 h 5148263"/>
              <a:gd name="connsiteX25" fmla="*/ 8217582 w 9144000"/>
              <a:gd name="connsiteY25" fmla="*/ 4571688 h 5148263"/>
              <a:gd name="connsiteX26" fmla="*/ 8199970 w 9144000"/>
              <a:gd name="connsiteY26" fmla="*/ 4568090 h 5148263"/>
              <a:gd name="connsiteX27" fmla="*/ 8184118 w 9144000"/>
              <a:gd name="connsiteY27" fmla="*/ 4564492 h 5148263"/>
              <a:gd name="connsiteX28" fmla="*/ 8168267 w 9144000"/>
              <a:gd name="connsiteY28" fmla="*/ 4562693 h 5148263"/>
              <a:gd name="connsiteX29" fmla="*/ 8152416 w 9144000"/>
              <a:gd name="connsiteY29" fmla="*/ 4562693 h 5148263"/>
              <a:gd name="connsiteX30" fmla="*/ 8136565 w 9144000"/>
              <a:gd name="connsiteY30" fmla="*/ 4564492 h 5148263"/>
              <a:gd name="connsiteX31" fmla="*/ 8122475 w 9144000"/>
              <a:gd name="connsiteY31" fmla="*/ 4566291 h 5148263"/>
              <a:gd name="connsiteX32" fmla="*/ 8108385 w 9144000"/>
              <a:gd name="connsiteY32" fmla="*/ 4569889 h 5148263"/>
              <a:gd name="connsiteX33" fmla="*/ 8094295 w 9144000"/>
              <a:gd name="connsiteY33" fmla="*/ 4573487 h 5148263"/>
              <a:gd name="connsiteX34" fmla="*/ 8080205 w 9144000"/>
              <a:gd name="connsiteY34" fmla="*/ 4578884 h 5148263"/>
              <a:gd name="connsiteX35" fmla="*/ 8067876 w 9144000"/>
              <a:gd name="connsiteY35" fmla="*/ 4584281 h 5148263"/>
              <a:gd name="connsiteX36" fmla="*/ 8044980 w 9144000"/>
              <a:gd name="connsiteY36" fmla="*/ 4598673 h 5148263"/>
              <a:gd name="connsiteX37" fmla="*/ 8025606 w 9144000"/>
              <a:gd name="connsiteY37" fmla="*/ 4616663 h 5148263"/>
              <a:gd name="connsiteX38" fmla="*/ 8007993 w 9144000"/>
              <a:gd name="connsiteY38" fmla="*/ 4636452 h 5148263"/>
              <a:gd name="connsiteX39" fmla="*/ 8011516 w 9144000"/>
              <a:gd name="connsiteY39" fmla="*/ 4641849 h 5148263"/>
              <a:gd name="connsiteX40" fmla="*/ 8020322 w 9144000"/>
              <a:gd name="connsiteY40" fmla="*/ 4650843 h 5148263"/>
              <a:gd name="connsiteX41" fmla="*/ 8027367 w 9144000"/>
              <a:gd name="connsiteY41" fmla="*/ 4658039 h 5148263"/>
              <a:gd name="connsiteX42" fmla="*/ 8036173 w 9144000"/>
              <a:gd name="connsiteY42" fmla="*/ 4663436 h 5148263"/>
              <a:gd name="connsiteX43" fmla="*/ 8046741 w 9144000"/>
              <a:gd name="connsiteY43" fmla="*/ 4670632 h 5148263"/>
              <a:gd name="connsiteX44" fmla="*/ 8059070 w 9144000"/>
              <a:gd name="connsiteY44" fmla="*/ 4676029 h 5148263"/>
              <a:gd name="connsiteX45" fmla="*/ 8050263 w 9144000"/>
              <a:gd name="connsiteY45" fmla="*/ 4685024 h 5148263"/>
              <a:gd name="connsiteX46" fmla="*/ 8043218 w 9144000"/>
              <a:gd name="connsiteY46" fmla="*/ 4697617 h 5148263"/>
              <a:gd name="connsiteX47" fmla="*/ 8036173 w 9144000"/>
              <a:gd name="connsiteY47" fmla="*/ 4708411 h 5148263"/>
              <a:gd name="connsiteX48" fmla="*/ 8030890 w 9144000"/>
              <a:gd name="connsiteY48" fmla="*/ 4721004 h 5148263"/>
              <a:gd name="connsiteX49" fmla="*/ 7727955 w 9144000"/>
              <a:gd name="connsiteY49" fmla="*/ 4804656 h 5148263"/>
              <a:gd name="connsiteX50" fmla="*/ 7382749 w 9144000"/>
              <a:gd name="connsiteY50" fmla="*/ 4901802 h 5148263"/>
              <a:gd name="connsiteX51" fmla="*/ 6991752 w 9144000"/>
              <a:gd name="connsiteY51" fmla="*/ 5016936 h 5148263"/>
              <a:gd name="connsiteX52" fmla="*/ 6553200 w 9144000"/>
              <a:gd name="connsiteY52" fmla="*/ 5148262 h 5148263"/>
              <a:gd name="connsiteX53" fmla="*/ 9144000 w 9144000"/>
              <a:gd name="connsiteY53" fmla="*/ 5148262 h 5148263"/>
              <a:gd name="connsiteX54" fmla="*/ 9144000 w 9144000"/>
              <a:gd name="connsiteY54" fmla="*/ 5148263 h 5148263"/>
              <a:gd name="connsiteX55" fmla="*/ 0 w 9144000"/>
              <a:gd name="connsiteY55"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144000" h="5148263">
                <a:moveTo>
                  <a:pt x="0" y="0"/>
                </a:moveTo>
                <a:lnTo>
                  <a:pt x="9144000" y="0"/>
                </a:lnTo>
                <a:lnTo>
                  <a:pt x="9144000" y="4460151"/>
                </a:lnTo>
                <a:lnTo>
                  <a:pt x="9105252" y="4467347"/>
                </a:lnTo>
                <a:lnTo>
                  <a:pt x="9052415" y="4476342"/>
                </a:lnTo>
                <a:lnTo>
                  <a:pt x="8974920" y="4490734"/>
                </a:lnTo>
                <a:lnTo>
                  <a:pt x="8872767" y="4512322"/>
                </a:lnTo>
                <a:lnTo>
                  <a:pt x="8744196" y="4541105"/>
                </a:lnTo>
                <a:lnTo>
                  <a:pt x="8585684" y="4578884"/>
                </a:lnTo>
                <a:lnTo>
                  <a:pt x="8395468" y="4625658"/>
                </a:lnTo>
                <a:lnTo>
                  <a:pt x="8390185" y="4611266"/>
                </a:lnTo>
                <a:lnTo>
                  <a:pt x="8383140" y="4596874"/>
                </a:lnTo>
                <a:lnTo>
                  <a:pt x="8376095" y="4586080"/>
                </a:lnTo>
                <a:lnTo>
                  <a:pt x="8367289" y="4577085"/>
                </a:lnTo>
                <a:lnTo>
                  <a:pt x="8344392" y="4584281"/>
                </a:lnTo>
                <a:lnTo>
                  <a:pt x="8333825" y="4589678"/>
                </a:lnTo>
                <a:lnTo>
                  <a:pt x="8325019" y="4595075"/>
                </a:lnTo>
                <a:lnTo>
                  <a:pt x="8317974" y="4602271"/>
                </a:lnTo>
                <a:lnTo>
                  <a:pt x="8310929" y="4609467"/>
                </a:lnTo>
                <a:lnTo>
                  <a:pt x="8305645" y="4618462"/>
                </a:lnTo>
                <a:lnTo>
                  <a:pt x="8302122" y="4627457"/>
                </a:lnTo>
                <a:lnTo>
                  <a:pt x="8284510" y="4609467"/>
                </a:lnTo>
                <a:lnTo>
                  <a:pt x="8265136" y="4593276"/>
                </a:lnTo>
                <a:lnTo>
                  <a:pt x="8242240" y="4580683"/>
                </a:lnTo>
                <a:lnTo>
                  <a:pt x="8229911" y="4575286"/>
                </a:lnTo>
                <a:lnTo>
                  <a:pt x="8217582" y="4571688"/>
                </a:lnTo>
                <a:lnTo>
                  <a:pt x="8199970" y="4568090"/>
                </a:lnTo>
                <a:lnTo>
                  <a:pt x="8184118" y="4564492"/>
                </a:lnTo>
                <a:lnTo>
                  <a:pt x="8168267" y="4562693"/>
                </a:lnTo>
                <a:lnTo>
                  <a:pt x="8152416" y="4562693"/>
                </a:lnTo>
                <a:lnTo>
                  <a:pt x="8136565" y="4564492"/>
                </a:lnTo>
                <a:lnTo>
                  <a:pt x="8122475" y="4566291"/>
                </a:lnTo>
                <a:lnTo>
                  <a:pt x="8108385" y="4569889"/>
                </a:lnTo>
                <a:lnTo>
                  <a:pt x="8094295" y="4573487"/>
                </a:lnTo>
                <a:lnTo>
                  <a:pt x="8080205" y="4578884"/>
                </a:lnTo>
                <a:lnTo>
                  <a:pt x="8067876" y="4584281"/>
                </a:lnTo>
                <a:lnTo>
                  <a:pt x="8044980" y="4598673"/>
                </a:lnTo>
                <a:lnTo>
                  <a:pt x="8025606" y="4616663"/>
                </a:lnTo>
                <a:lnTo>
                  <a:pt x="8007993" y="4636452"/>
                </a:lnTo>
                <a:lnTo>
                  <a:pt x="8011516" y="4641849"/>
                </a:lnTo>
                <a:lnTo>
                  <a:pt x="8020322" y="4650843"/>
                </a:lnTo>
                <a:lnTo>
                  <a:pt x="8027367" y="4658039"/>
                </a:lnTo>
                <a:lnTo>
                  <a:pt x="8036173" y="4663436"/>
                </a:lnTo>
                <a:lnTo>
                  <a:pt x="8046741" y="4670632"/>
                </a:lnTo>
                <a:lnTo>
                  <a:pt x="8059070" y="4676029"/>
                </a:lnTo>
                <a:lnTo>
                  <a:pt x="8050263" y="4685024"/>
                </a:lnTo>
                <a:lnTo>
                  <a:pt x="8043218" y="4697617"/>
                </a:lnTo>
                <a:lnTo>
                  <a:pt x="8036173" y="4708411"/>
                </a:lnTo>
                <a:lnTo>
                  <a:pt x="8030890" y="4721004"/>
                </a:lnTo>
                <a:lnTo>
                  <a:pt x="7727955" y="4804656"/>
                </a:lnTo>
                <a:lnTo>
                  <a:pt x="7382749" y="4901802"/>
                </a:lnTo>
                <a:lnTo>
                  <a:pt x="6991752" y="5016936"/>
                </a:lnTo>
                <a:lnTo>
                  <a:pt x="6553200" y="5148262"/>
                </a:lnTo>
                <a:lnTo>
                  <a:pt x="9144000" y="5148262"/>
                </a:lnTo>
                <a:lnTo>
                  <a:pt x="9144000" y="5148263"/>
                </a:lnTo>
                <a:lnTo>
                  <a:pt x="0" y="5148263"/>
                </a:lnTo>
                <a:close/>
              </a:path>
            </a:pathLst>
          </a:custGeom>
          <a:solidFill>
            <a:schemeClr val="bg1">
              <a:lumMod val="85000"/>
            </a:schemeClr>
          </a:solidFill>
          <a:ln>
            <a:noFill/>
          </a:ln>
          <a:effectLst/>
        </p:spPr>
        <p:txBody>
          <a:bodyPr vert="horz" wrap="square" lIns="0" tIns="144000" rIns="0" bIns="0" numCol="1" anchor="t" anchorCtr="0" compatLnSpc="1">
            <a:prstTxWarp prst="textNoShape">
              <a:avLst/>
            </a:prstTxWarp>
            <a:noAutofit/>
          </a:bodyPr>
          <a:lstStyle>
            <a:lvl1pPr marL="0" indent="0" algn="ctr">
              <a:buNone/>
              <a:defRPr lang="en-US" sz="1400" dirty="0">
                <a:solidFill>
                  <a:schemeClr val="bg1">
                    <a:lumMod val="50000"/>
                  </a:schemeClr>
                </a:solidFill>
              </a:defRPr>
            </a:lvl1pPr>
          </a:lstStyle>
          <a:p>
            <a:pPr marL="252000" lvl="0" indent="-252000" algn="ctr"/>
            <a:r>
              <a:rPr lang="en-US" noProof="0"/>
              <a:t>Click icon to add image</a:t>
            </a:r>
          </a:p>
        </p:txBody>
      </p:sp>
      <p:sp>
        <p:nvSpPr>
          <p:cNvPr id="9" name="Text Placeholder 7">
            <a:extLst>
              <a:ext uri="{FF2B5EF4-FFF2-40B4-BE49-F238E27FC236}">
                <a16:creationId xmlns:a16="http://schemas.microsoft.com/office/drawing/2014/main" id="{39E842B9-D9CA-4763-BCD8-8AECCFA20C82}"/>
              </a:ext>
            </a:extLst>
          </p:cNvPr>
          <p:cNvSpPr>
            <a:spLocks noGrp="1"/>
          </p:cNvSpPr>
          <p:nvPr>
            <p:ph type="body" sz="quarter" idx="16" hasCustomPrompt="1"/>
          </p:nvPr>
        </p:nvSpPr>
        <p:spPr bwMode="white">
          <a:xfrm>
            <a:off x="468000" y="946171"/>
            <a:ext cx="11259176" cy="369332"/>
          </a:xfrm>
        </p:spPr>
        <p:txBody>
          <a:bodyPr/>
          <a:lstStyle>
            <a:lvl1pPr marL="0" indent="0">
              <a:spcAft>
                <a:spcPts val="0"/>
              </a:spcAft>
              <a:buNone/>
              <a:defRPr sz="2400" b="0" i="1">
                <a:solidFill>
                  <a:schemeClr val="bg1"/>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3" name="Title 2">
            <a:extLst>
              <a:ext uri="{FF2B5EF4-FFF2-40B4-BE49-F238E27FC236}">
                <a16:creationId xmlns:a16="http://schemas.microsoft.com/office/drawing/2014/main" id="{08CA1BF8-0DEB-4A3C-B757-CD61169A81D1}"/>
              </a:ext>
            </a:extLst>
          </p:cNvPr>
          <p:cNvSpPr>
            <a:spLocks noGrp="1"/>
          </p:cNvSpPr>
          <p:nvPr>
            <p:ph type="title" hasCustomPrompt="1"/>
          </p:nvPr>
        </p:nvSpPr>
        <p:spPr bwMode="white"/>
        <p:txBody>
          <a:bodyPr/>
          <a:lstStyle>
            <a:lvl1pPr>
              <a:defRPr>
                <a:solidFill>
                  <a:schemeClr val="bg1"/>
                </a:solidFill>
              </a:defRPr>
            </a:lvl1pPr>
          </a:lstStyle>
          <a:p>
            <a:r>
              <a:rPr lang="en-US" noProof="0"/>
              <a:t>Header</a:t>
            </a:r>
          </a:p>
        </p:txBody>
      </p:sp>
      <p:sp>
        <p:nvSpPr>
          <p:cNvPr id="10" name="Slide Number Placeholder 5">
            <a:extLst>
              <a:ext uri="{FF2B5EF4-FFF2-40B4-BE49-F238E27FC236}">
                <a16:creationId xmlns:a16="http://schemas.microsoft.com/office/drawing/2014/main" id="{022F5370-528F-4CD2-B3B7-548D2989FD1D}"/>
              </a:ext>
            </a:extLst>
          </p:cNvPr>
          <p:cNvSpPr>
            <a:spLocks noGrp="1"/>
          </p:cNvSpPr>
          <p:nvPr>
            <p:ph type="sldNum" sz="quarter" idx="12"/>
          </p:nvPr>
        </p:nvSpPr>
        <p:spPr bwMode="white">
          <a:xfrm>
            <a:off x="468000" y="6340440"/>
            <a:ext cx="450000" cy="184666"/>
          </a:xfrm>
          <a:prstGeom prst="rect">
            <a:avLst/>
          </a:prstGeom>
        </p:spPr>
        <p:txBody>
          <a:bodyPr>
            <a:noAutofit/>
          </a:bodyPr>
          <a:lstStyle>
            <a:lvl1pPr>
              <a:defRPr>
                <a:solidFill>
                  <a:schemeClr val="bg1"/>
                </a:solidFill>
                <a:latin typeface="+mn-lt"/>
              </a:defRPr>
            </a:lvl1pPr>
          </a:lstStyle>
          <a:p>
            <a:fld id="{E118D48E-C7CB-6244-969D-7BAEA9B6226C}" type="slidenum">
              <a:rPr lang="en-US" noProof="0" smtClean="0"/>
              <a:pPr/>
              <a:t>‹#›</a:t>
            </a:fld>
            <a:endParaRPr lang="en-US" noProof="0"/>
          </a:p>
        </p:txBody>
      </p:sp>
      <p:sp>
        <p:nvSpPr>
          <p:cNvPr id="12" name="Footer Placeholder 4">
            <a:extLst>
              <a:ext uri="{FF2B5EF4-FFF2-40B4-BE49-F238E27FC236}">
                <a16:creationId xmlns:a16="http://schemas.microsoft.com/office/drawing/2014/main" id="{A3EDC437-8A4A-4FE1-AC29-0BD7C8876E27}"/>
              </a:ext>
            </a:extLst>
          </p:cNvPr>
          <p:cNvSpPr>
            <a:spLocks noGrp="1"/>
          </p:cNvSpPr>
          <p:nvPr>
            <p:ph type="ftr" sz="quarter" idx="3"/>
          </p:nvPr>
        </p:nvSpPr>
        <p:spPr bwMode="white">
          <a:xfrm>
            <a:off x="1066799" y="6338495"/>
            <a:ext cx="6429375" cy="184666"/>
          </a:xfrm>
          <a:prstGeom prst="rect">
            <a:avLst/>
          </a:prstGeom>
        </p:spPr>
        <p:txBody>
          <a:bodyPr vert="horz" lIns="0" tIns="0" rIns="0" bIns="0" rtlCol="0" anchor="ctr">
            <a:noAutofit/>
          </a:bodyPr>
          <a:lstStyle>
            <a:lvl1pPr algn="l">
              <a:defRPr sz="1200">
                <a:solidFill>
                  <a:schemeClr val="bg1"/>
                </a:solidFill>
                <a:latin typeface="+mn-lt"/>
              </a:defRPr>
            </a:lvl1pPr>
          </a:lstStyle>
          <a:p>
            <a:endParaRPr lang="en-US" noProof="0"/>
          </a:p>
        </p:txBody>
      </p:sp>
    </p:spTree>
    <p:extLst>
      <p:ext uri="{BB962C8B-B14F-4D97-AF65-F5344CB8AC3E}">
        <p14:creationId xmlns:p14="http://schemas.microsoft.com/office/powerpoint/2010/main" val="916437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 empt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1EDE2A-B38E-4EBB-B9EB-BCCBFDB222B4}"/>
              </a:ext>
            </a:extLst>
          </p:cNvPr>
          <p:cNvGraphicFramePr>
            <a:graphicFrameLocks noChangeAspect="1"/>
          </p:cNvGraphicFramePr>
          <p:nvPr userDrawn="1">
            <p:custDataLst>
              <p:tags r:id="rId2"/>
            </p:custDataLst>
            <p:extLst>
              <p:ext uri="{D42A27DB-BD31-4B8C-83A1-F6EECF244321}">
                <p14:modId xmlns:p14="http://schemas.microsoft.com/office/powerpoint/2010/main" val="36659418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28"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731EDE2A-B38E-4EBB-B9EB-BCCBFDB222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D1EB118-C843-4ECB-9633-D84548FC29B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2" name="Title 1">
            <a:extLst>
              <a:ext uri="{FF2B5EF4-FFF2-40B4-BE49-F238E27FC236}">
                <a16:creationId xmlns:a16="http://schemas.microsoft.com/office/drawing/2014/main" id="{CB3DAC61-49D5-4D21-964C-B8773D0CF40E}"/>
              </a:ext>
            </a:extLst>
          </p:cNvPr>
          <p:cNvSpPr>
            <a:spLocks noGrp="1"/>
          </p:cNvSpPr>
          <p:nvPr>
            <p:ph type="title" hasCustomPrompt="1"/>
          </p:nvPr>
        </p:nvSpPr>
        <p:spPr/>
        <p:txBody>
          <a:bodyPr/>
          <a:lstStyle>
            <a:lvl1pPr>
              <a:defRPr/>
            </a:lvl1pPr>
          </a:lstStyle>
          <a:p>
            <a:r>
              <a:rPr lang="en-US" noProof="0"/>
              <a:t>Header</a:t>
            </a:r>
          </a:p>
        </p:txBody>
      </p:sp>
      <p:sp>
        <p:nvSpPr>
          <p:cNvPr id="9" name="Slide Number Placeholder 5">
            <a:extLst>
              <a:ext uri="{FF2B5EF4-FFF2-40B4-BE49-F238E27FC236}">
                <a16:creationId xmlns:a16="http://schemas.microsoft.com/office/drawing/2014/main" id="{4103AC79-C5BC-47C4-BE09-93769D0990A6}"/>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10" name="Footer Placeholder 4">
            <a:extLst>
              <a:ext uri="{FF2B5EF4-FFF2-40B4-BE49-F238E27FC236}">
                <a16:creationId xmlns:a16="http://schemas.microsoft.com/office/drawing/2014/main" id="{ED8A6B18-6BCC-43D0-9936-BD3BE44D28D7}"/>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788919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 sub header, empt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1EDE2A-B38E-4EBB-B9EB-BCCBFDB222B4}"/>
              </a:ext>
            </a:extLst>
          </p:cNvPr>
          <p:cNvGraphicFramePr>
            <a:graphicFrameLocks noChangeAspect="1"/>
          </p:cNvGraphicFramePr>
          <p:nvPr userDrawn="1">
            <p:custDataLst>
              <p:tags r:id="rId2"/>
            </p:custDataLst>
            <p:extLst>
              <p:ext uri="{D42A27DB-BD31-4B8C-83A1-F6EECF244321}">
                <p14:modId xmlns:p14="http://schemas.microsoft.com/office/powerpoint/2010/main" val="33144605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52"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731EDE2A-B38E-4EBB-B9EB-BCCBFDB222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D1EB118-C843-4ECB-9633-D84548FC29B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a:latin typeface="Fira Sans Medium" panose="020B0603050000020004" pitchFamily="34" charset="0"/>
              <a:ea typeface="+mj-ea"/>
              <a:cs typeface="+mj-cs"/>
              <a:sym typeface="Fira Sans Medium" panose="020B0603050000020004" pitchFamily="34" charset="0"/>
            </a:endParaRPr>
          </a:p>
        </p:txBody>
      </p:sp>
      <p:sp>
        <p:nvSpPr>
          <p:cNvPr id="8" name="Text Placeholder 7">
            <a:extLst>
              <a:ext uri="{FF2B5EF4-FFF2-40B4-BE49-F238E27FC236}">
                <a16:creationId xmlns:a16="http://schemas.microsoft.com/office/drawing/2014/main" id="{5014A1EC-5405-41F8-8513-97687168C1C5}"/>
              </a:ext>
            </a:extLst>
          </p:cNvPr>
          <p:cNvSpPr>
            <a:spLocks noGrp="1"/>
          </p:cNvSpPr>
          <p:nvPr>
            <p:ph type="body" sz="quarter" idx="13" hasCustomPrompt="1"/>
          </p:nvPr>
        </p:nvSpPr>
        <p:spPr>
          <a:xfrm>
            <a:off x="468000" y="936876"/>
            <a:ext cx="11258862" cy="369332"/>
          </a:xfrm>
        </p:spPr>
        <p:txBody>
          <a:bodyPr/>
          <a:lstStyle>
            <a:lvl1pPr marL="0" indent="0">
              <a:spcAft>
                <a:spcPts val="0"/>
              </a:spcAft>
              <a:buNone/>
              <a:defRPr sz="2400" b="0" i="1">
                <a:solidFill>
                  <a:srgbClr val="00A3D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7" name="Slide Number Placeholder 5">
            <a:extLst>
              <a:ext uri="{FF2B5EF4-FFF2-40B4-BE49-F238E27FC236}">
                <a16:creationId xmlns:a16="http://schemas.microsoft.com/office/drawing/2014/main" id="{4DFB00B4-33CE-494A-BB67-30294EE0CD28}"/>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9" name="Footer Placeholder 4">
            <a:extLst>
              <a:ext uri="{FF2B5EF4-FFF2-40B4-BE49-F238E27FC236}">
                <a16:creationId xmlns:a16="http://schemas.microsoft.com/office/drawing/2014/main" id="{6B1AC2AB-79C7-44D8-A2D9-1231C29DC1B6}"/>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
        <p:nvSpPr>
          <p:cNvPr id="3" name="Title 2">
            <a:extLst>
              <a:ext uri="{FF2B5EF4-FFF2-40B4-BE49-F238E27FC236}">
                <a16:creationId xmlns:a16="http://schemas.microsoft.com/office/drawing/2014/main" id="{1FBFBD3E-297D-4BC3-94BA-F7DADB32AC24}"/>
              </a:ext>
            </a:extLst>
          </p:cNvPr>
          <p:cNvSpPr>
            <a:spLocks noGrp="1"/>
          </p:cNvSpPr>
          <p:nvPr>
            <p:ph type="title" hasCustomPrompt="1"/>
          </p:nvPr>
        </p:nvSpPr>
        <p:spPr/>
        <p:txBody>
          <a:bodyPr/>
          <a:lstStyle>
            <a:lvl1pPr>
              <a:defRPr/>
            </a:lvl1pPr>
          </a:lstStyle>
          <a:p>
            <a:r>
              <a:rPr lang="en-US" noProof="0"/>
              <a:t>Header</a:t>
            </a:r>
          </a:p>
        </p:txBody>
      </p:sp>
    </p:spTree>
    <p:extLst>
      <p:ext uri="{BB962C8B-B14F-4D97-AF65-F5344CB8AC3E}">
        <p14:creationId xmlns:p14="http://schemas.microsoft.com/office/powerpoint/2010/main" val="1255402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Green / Divider">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EE593CA-5A71-47B5-BB52-9DC6A35EFF19}"/>
              </a:ext>
            </a:extLst>
          </p:cNvPr>
          <p:cNvGraphicFramePr>
            <a:graphicFrameLocks noChangeAspect="1"/>
          </p:cNvGraphicFramePr>
          <p:nvPr userDrawn="1">
            <p:custDataLst>
              <p:tags r:id="rId2"/>
            </p:custDataLst>
            <p:extLst>
              <p:ext uri="{D42A27DB-BD31-4B8C-83A1-F6EECF244321}">
                <p14:modId xmlns:p14="http://schemas.microsoft.com/office/powerpoint/2010/main" val="25322480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0"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0EE593CA-5A71-47B5-BB52-9DC6A35EFF1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358A235-8372-4C30-AC5E-0C84C550BE9B}"/>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a:latin typeface="Fira Sans Medium" panose="020B0603050000020004" pitchFamily="34" charset="0"/>
              <a:ea typeface="+mj-ea"/>
              <a:cs typeface="+mj-cs"/>
              <a:sym typeface="Fira Sans Medium" panose="020B0603050000020004" pitchFamily="34" charset="0"/>
            </a:endParaRPr>
          </a:p>
        </p:txBody>
      </p:sp>
      <p:pic>
        <p:nvPicPr>
          <p:cNvPr id="13" name="Picture 12" descr="A close up of a logo&#10;&#10;Description automatically generated">
            <a:extLst>
              <a:ext uri="{FF2B5EF4-FFF2-40B4-BE49-F238E27FC236}">
                <a16:creationId xmlns:a16="http://schemas.microsoft.com/office/drawing/2014/main" id="{7A2F9F5E-5FD8-4EFB-A654-D48CBF418AF4}"/>
              </a:ext>
            </a:extLst>
          </p:cNvPr>
          <p:cNvPicPr>
            <a:picLocks noChangeAspect="1"/>
          </p:cNvPicPr>
          <p:nvPr userDrawn="1"/>
        </p:nvPicPr>
        <p:blipFill>
          <a:blip r:embed="rId7"/>
          <a:stretch>
            <a:fillRect/>
          </a:stretch>
        </p:blipFill>
        <p:spPr bwMode="ltGray">
          <a:xfrm>
            <a:off x="0" y="3176"/>
            <a:ext cx="12192000" cy="6858000"/>
          </a:xfrm>
          <a:prstGeom prst="rect">
            <a:avLst/>
          </a:prstGeom>
        </p:spPr>
      </p:pic>
      <p:sp>
        <p:nvSpPr>
          <p:cNvPr id="3" name="Subtitle 2">
            <a:extLst>
              <a:ext uri="{FF2B5EF4-FFF2-40B4-BE49-F238E27FC236}">
                <a16:creationId xmlns:a16="http://schemas.microsoft.com/office/drawing/2014/main" id="{C6F9732C-624F-5E4D-853A-56B3622003A8}"/>
              </a:ext>
            </a:extLst>
          </p:cNvPr>
          <p:cNvSpPr>
            <a:spLocks noGrp="1"/>
          </p:cNvSpPr>
          <p:nvPr>
            <p:ph type="subTitle" idx="1" hasCustomPrompt="1"/>
          </p:nvPr>
        </p:nvSpPr>
        <p:spPr>
          <a:xfrm>
            <a:off x="540000" y="2088000"/>
            <a:ext cx="9144000" cy="36933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a:t>
            </a:r>
          </a:p>
        </p:txBody>
      </p:sp>
      <p:sp>
        <p:nvSpPr>
          <p:cNvPr id="10" name="Title 1">
            <a:extLst>
              <a:ext uri="{FF2B5EF4-FFF2-40B4-BE49-F238E27FC236}">
                <a16:creationId xmlns:a16="http://schemas.microsoft.com/office/drawing/2014/main" id="{9AE11780-2DEF-46A1-931C-FE31AE9DB4B8}"/>
              </a:ext>
            </a:extLst>
          </p:cNvPr>
          <p:cNvSpPr>
            <a:spLocks noGrp="1"/>
          </p:cNvSpPr>
          <p:nvPr>
            <p:ph type="ctrTitle" hasCustomPrompt="1"/>
          </p:nvPr>
        </p:nvSpPr>
        <p:spPr>
          <a:xfrm>
            <a:off x="540000" y="540000"/>
            <a:ext cx="9144000" cy="1218795"/>
          </a:xfrm>
          <a:prstGeom prst="rect">
            <a:avLst/>
          </a:prstGeom>
        </p:spPr>
        <p:txBody>
          <a:bodyPr anchor="t" anchorCtr="0"/>
          <a:lstStyle>
            <a:lvl1pPr algn="l">
              <a:defRPr sz="4400">
                <a:solidFill>
                  <a:schemeClr val="bg1"/>
                </a:solidFill>
              </a:defRPr>
            </a:lvl1pPr>
          </a:lstStyle>
          <a:p>
            <a:r>
              <a:rPr lang="en-US" noProof="0"/>
              <a:t>Divider slide</a:t>
            </a:r>
            <a:br>
              <a:rPr lang="en-US" noProof="0"/>
            </a:br>
            <a:r>
              <a:rPr lang="en-US" noProof="0"/>
              <a:t>without an image</a:t>
            </a:r>
          </a:p>
        </p:txBody>
      </p:sp>
      <p:pic>
        <p:nvPicPr>
          <p:cNvPr id="11" name="Picture 10">
            <a:extLst>
              <a:ext uri="{FF2B5EF4-FFF2-40B4-BE49-F238E27FC236}">
                <a16:creationId xmlns:a16="http://schemas.microsoft.com/office/drawing/2014/main" id="{D97E7040-148D-4696-B284-24E3FD271837}"/>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803"/>
          <a:stretch/>
        </p:blipFill>
        <p:spPr>
          <a:xfrm>
            <a:off x="8692673" y="5940447"/>
            <a:ext cx="3499327" cy="917553"/>
          </a:xfrm>
          <a:prstGeom prst="rect">
            <a:avLst/>
          </a:prstGeom>
        </p:spPr>
      </p:pic>
      <p:sp>
        <p:nvSpPr>
          <p:cNvPr id="9" name="Slide Number Placeholder 5">
            <a:extLst>
              <a:ext uri="{FF2B5EF4-FFF2-40B4-BE49-F238E27FC236}">
                <a16:creationId xmlns:a16="http://schemas.microsoft.com/office/drawing/2014/main" id="{4C85137F-B8FB-48C3-B162-ABBE7B987181}"/>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chemeClr val="bg1"/>
                </a:solidFill>
                <a:latin typeface="+mn-lt"/>
              </a:defRPr>
            </a:lvl1pPr>
          </a:lstStyle>
          <a:p>
            <a:fld id="{E118D48E-C7CB-6244-969D-7BAEA9B6226C}" type="slidenum">
              <a:rPr lang="en-US" noProof="0" smtClean="0"/>
              <a:pPr/>
              <a:t>‹#›</a:t>
            </a:fld>
            <a:endParaRPr lang="en-US" noProof="0"/>
          </a:p>
        </p:txBody>
      </p:sp>
      <p:sp>
        <p:nvSpPr>
          <p:cNvPr id="12" name="Footer Placeholder 4">
            <a:extLst>
              <a:ext uri="{FF2B5EF4-FFF2-40B4-BE49-F238E27FC236}">
                <a16:creationId xmlns:a16="http://schemas.microsoft.com/office/drawing/2014/main" id="{0EA4E02A-F812-44E1-930E-E387B9F33FD0}"/>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chemeClr val="bg1"/>
                </a:solidFill>
                <a:latin typeface="+mn-lt"/>
              </a:defRPr>
            </a:lvl1pPr>
          </a:lstStyle>
          <a:p>
            <a:endParaRPr lang="en-US" noProof="0"/>
          </a:p>
        </p:txBody>
      </p:sp>
    </p:spTree>
    <p:extLst>
      <p:ext uri="{BB962C8B-B14F-4D97-AF65-F5344CB8AC3E}">
        <p14:creationId xmlns:p14="http://schemas.microsoft.com/office/powerpoint/2010/main" val="2552780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een / 1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1EDE2A-B38E-4EBB-B9EB-BCCBFDB222B4}"/>
              </a:ext>
            </a:extLst>
          </p:cNvPr>
          <p:cNvGraphicFramePr>
            <a:graphicFrameLocks noChangeAspect="1"/>
          </p:cNvGraphicFramePr>
          <p:nvPr userDrawn="1">
            <p:custDataLst>
              <p:tags r:id="rId2"/>
            </p:custDataLst>
            <p:extLst>
              <p:ext uri="{D42A27DB-BD31-4B8C-83A1-F6EECF244321}">
                <p14:modId xmlns:p14="http://schemas.microsoft.com/office/powerpoint/2010/main" val="1481052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24"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731EDE2A-B38E-4EBB-B9EB-BCCBFDB222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D1EB118-C843-4ECB-9633-D84548FC29B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0" name="Text Placeholder 9">
            <a:extLst>
              <a:ext uri="{FF2B5EF4-FFF2-40B4-BE49-F238E27FC236}">
                <a16:creationId xmlns:a16="http://schemas.microsoft.com/office/drawing/2014/main" id="{786F02DC-70AF-4281-AFBA-BCAB285C40D6}"/>
              </a:ext>
            </a:extLst>
          </p:cNvPr>
          <p:cNvSpPr>
            <a:spLocks noGrp="1"/>
          </p:cNvSpPr>
          <p:nvPr>
            <p:ph type="body" sz="quarter" idx="14"/>
          </p:nvPr>
        </p:nvSpPr>
        <p:spPr>
          <a:xfrm>
            <a:off x="468313" y="1800225"/>
            <a:ext cx="11258863"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itle 2">
            <a:extLst>
              <a:ext uri="{FF2B5EF4-FFF2-40B4-BE49-F238E27FC236}">
                <a16:creationId xmlns:a16="http://schemas.microsoft.com/office/drawing/2014/main" id="{52F7AC56-F0FB-4742-98ED-2C89A977A9C7}"/>
              </a:ext>
            </a:extLst>
          </p:cNvPr>
          <p:cNvSpPr>
            <a:spLocks noGrp="1"/>
          </p:cNvSpPr>
          <p:nvPr>
            <p:ph type="title" hasCustomPrompt="1"/>
          </p:nvPr>
        </p:nvSpPr>
        <p:spPr/>
        <p:txBody>
          <a:bodyPr/>
          <a:lstStyle>
            <a:lvl1pPr>
              <a:defRPr/>
            </a:lvl1pPr>
          </a:lstStyle>
          <a:p>
            <a:r>
              <a:rPr lang="en-US" noProof="0"/>
              <a:t>Header</a:t>
            </a:r>
          </a:p>
        </p:txBody>
      </p:sp>
      <p:sp>
        <p:nvSpPr>
          <p:cNvPr id="7" name="Slide Number Placeholder 5">
            <a:extLst>
              <a:ext uri="{FF2B5EF4-FFF2-40B4-BE49-F238E27FC236}">
                <a16:creationId xmlns:a16="http://schemas.microsoft.com/office/drawing/2014/main" id="{DA14C9DD-C4AE-4F0C-B9F0-FCA15CD80134}"/>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8" name="Footer Placeholder 4">
            <a:extLst>
              <a:ext uri="{FF2B5EF4-FFF2-40B4-BE49-F238E27FC236}">
                <a16:creationId xmlns:a16="http://schemas.microsoft.com/office/drawing/2014/main" id="{A282DA73-2EBE-4BD4-865B-DE0EBC9453BC}"/>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3341875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een / sub header, 1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1EDE2A-B38E-4EBB-B9EB-BCCBFDB222B4}"/>
              </a:ext>
            </a:extLst>
          </p:cNvPr>
          <p:cNvGraphicFramePr>
            <a:graphicFrameLocks noChangeAspect="1"/>
          </p:cNvGraphicFramePr>
          <p:nvPr userDrawn="1">
            <p:custDataLst>
              <p:tags r:id="rId2"/>
            </p:custDataLst>
            <p:extLst>
              <p:ext uri="{D42A27DB-BD31-4B8C-83A1-F6EECF244321}">
                <p14:modId xmlns:p14="http://schemas.microsoft.com/office/powerpoint/2010/main" val="12244445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48"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731EDE2A-B38E-4EBB-B9EB-BCCBFDB222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D1EB118-C843-4ECB-9633-D84548FC29B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2" name="Title 1">
            <a:extLst>
              <a:ext uri="{FF2B5EF4-FFF2-40B4-BE49-F238E27FC236}">
                <a16:creationId xmlns:a16="http://schemas.microsoft.com/office/drawing/2014/main" id="{CB3DAC61-49D5-4D21-964C-B8773D0CF40E}"/>
              </a:ext>
            </a:extLst>
          </p:cNvPr>
          <p:cNvSpPr>
            <a:spLocks noGrp="1"/>
          </p:cNvSpPr>
          <p:nvPr>
            <p:ph type="title" hasCustomPrompt="1"/>
          </p:nvPr>
        </p:nvSpPr>
        <p:spPr/>
        <p:txBody>
          <a:bodyPr/>
          <a:lstStyle>
            <a:lvl1pPr>
              <a:defRPr/>
            </a:lvl1pPr>
          </a:lstStyle>
          <a:p>
            <a:r>
              <a:rPr lang="en-US" noProof="0"/>
              <a:t>Header</a:t>
            </a:r>
          </a:p>
        </p:txBody>
      </p:sp>
      <p:sp>
        <p:nvSpPr>
          <p:cNvPr id="9" name="Text Placeholder 9">
            <a:extLst>
              <a:ext uri="{FF2B5EF4-FFF2-40B4-BE49-F238E27FC236}">
                <a16:creationId xmlns:a16="http://schemas.microsoft.com/office/drawing/2014/main" id="{8E589E12-1854-4953-9331-7725BED7601C}"/>
              </a:ext>
            </a:extLst>
          </p:cNvPr>
          <p:cNvSpPr>
            <a:spLocks noGrp="1"/>
          </p:cNvSpPr>
          <p:nvPr>
            <p:ph type="body" sz="quarter" idx="14"/>
          </p:nvPr>
        </p:nvSpPr>
        <p:spPr>
          <a:xfrm>
            <a:off x="468313" y="1800225"/>
            <a:ext cx="11258863"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7">
            <a:extLst>
              <a:ext uri="{FF2B5EF4-FFF2-40B4-BE49-F238E27FC236}">
                <a16:creationId xmlns:a16="http://schemas.microsoft.com/office/drawing/2014/main" id="{0110FC02-B841-447E-81D7-1D189745B938}"/>
              </a:ext>
            </a:extLst>
          </p:cNvPr>
          <p:cNvSpPr>
            <a:spLocks noGrp="1"/>
          </p:cNvSpPr>
          <p:nvPr>
            <p:ph type="body" sz="quarter" idx="13" hasCustomPrompt="1"/>
          </p:nvPr>
        </p:nvSpPr>
        <p:spPr>
          <a:xfrm>
            <a:off x="468000" y="936876"/>
            <a:ext cx="11258862" cy="369332"/>
          </a:xfrm>
        </p:spPr>
        <p:txBody>
          <a:bodyPr/>
          <a:lstStyle>
            <a:lvl1pPr marL="0" indent="0">
              <a:spcAft>
                <a:spcPts val="0"/>
              </a:spcAft>
              <a:buNone/>
              <a:defRPr sz="2400" b="0" i="1">
                <a:solidFill>
                  <a:srgbClr val="007E4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8" name="Slide Number Placeholder 5">
            <a:extLst>
              <a:ext uri="{FF2B5EF4-FFF2-40B4-BE49-F238E27FC236}">
                <a16:creationId xmlns:a16="http://schemas.microsoft.com/office/drawing/2014/main" id="{02FC21C4-5401-4164-91BA-DC24D7BB105C}"/>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10" name="Footer Placeholder 4">
            <a:extLst>
              <a:ext uri="{FF2B5EF4-FFF2-40B4-BE49-F238E27FC236}">
                <a16:creationId xmlns:a16="http://schemas.microsoft.com/office/drawing/2014/main" id="{1EE1A1E3-31FD-4EA7-BCB2-F721C7ECF8A7}"/>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825656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een / sub header, 2 column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19C220B-BD74-4AFA-8C76-17E98FD8B490}"/>
              </a:ext>
            </a:extLst>
          </p:cNvPr>
          <p:cNvGraphicFramePr>
            <a:graphicFrameLocks noChangeAspect="1"/>
          </p:cNvGraphicFramePr>
          <p:nvPr userDrawn="1">
            <p:custDataLst>
              <p:tags r:id="rId2"/>
            </p:custDataLst>
            <p:extLst>
              <p:ext uri="{D42A27DB-BD31-4B8C-83A1-F6EECF244321}">
                <p14:modId xmlns:p14="http://schemas.microsoft.com/office/powerpoint/2010/main" val="27500598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72"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319C220B-BD74-4AFA-8C76-17E98FD8B49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409E398-B631-41A7-BAB0-28E015ED5889}"/>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2" name="Text Placeholder 9">
            <a:extLst>
              <a:ext uri="{FF2B5EF4-FFF2-40B4-BE49-F238E27FC236}">
                <a16:creationId xmlns:a16="http://schemas.microsoft.com/office/drawing/2014/main" id="{5AA0D31C-4531-4B2C-96D1-F08EA19DA9C9}"/>
              </a:ext>
            </a:extLst>
          </p:cNvPr>
          <p:cNvSpPr>
            <a:spLocks noGrp="1"/>
          </p:cNvSpPr>
          <p:nvPr>
            <p:ph type="body" sz="quarter" idx="15"/>
          </p:nvPr>
        </p:nvSpPr>
        <p:spPr>
          <a:xfrm>
            <a:off x="468313" y="1800225"/>
            <a:ext cx="5391177"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9">
            <a:extLst>
              <a:ext uri="{FF2B5EF4-FFF2-40B4-BE49-F238E27FC236}">
                <a16:creationId xmlns:a16="http://schemas.microsoft.com/office/drawing/2014/main" id="{CB67DCA0-A3D2-4851-9F58-B21C93476231}"/>
              </a:ext>
            </a:extLst>
          </p:cNvPr>
          <p:cNvSpPr>
            <a:spLocks noGrp="1"/>
          </p:cNvSpPr>
          <p:nvPr>
            <p:ph type="body" sz="quarter" idx="17"/>
          </p:nvPr>
        </p:nvSpPr>
        <p:spPr>
          <a:xfrm>
            <a:off x="6336000" y="1800225"/>
            <a:ext cx="5391177"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7">
            <a:extLst>
              <a:ext uri="{FF2B5EF4-FFF2-40B4-BE49-F238E27FC236}">
                <a16:creationId xmlns:a16="http://schemas.microsoft.com/office/drawing/2014/main" id="{A8A6B7A4-D943-4831-A643-DDE1410230ED}"/>
              </a:ext>
            </a:extLst>
          </p:cNvPr>
          <p:cNvSpPr>
            <a:spLocks noGrp="1"/>
          </p:cNvSpPr>
          <p:nvPr>
            <p:ph type="body" sz="quarter" idx="13" hasCustomPrompt="1"/>
          </p:nvPr>
        </p:nvSpPr>
        <p:spPr>
          <a:xfrm>
            <a:off x="468000" y="936876"/>
            <a:ext cx="11258862" cy="369332"/>
          </a:xfrm>
        </p:spPr>
        <p:txBody>
          <a:bodyPr/>
          <a:lstStyle>
            <a:lvl1pPr marL="0" indent="0">
              <a:spcAft>
                <a:spcPts val="0"/>
              </a:spcAft>
              <a:buNone/>
              <a:defRPr sz="2400" b="0" i="1">
                <a:solidFill>
                  <a:srgbClr val="007E4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2" name="Title 1">
            <a:extLst>
              <a:ext uri="{FF2B5EF4-FFF2-40B4-BE49-F238E27FC236}">
                <a16:creationId xmlns:a16="http://schemas.microsoft.com/office/drawing/2014/main" id="{8AF9859E-49E6-4991-A101-64768140C36E}"/>
              </a:ext>
            </a:extLst>
          </p:cNvPr>
          <p:cNvSpPr>
            <a:spLocks noGrp="1"/>
          </p:cNvSpPr>
          <p:nvPr>
            <p:ph type="title" hasCustomPrompt="1"/>
          </p:nvPr>
        </p:nvSpPr>
        <p:spPr/>
        <p:txBody>
          <a:bodyPr/>
          <a:lstStyle>
            <a:lvl1pPr>
              <a:defRPr/>
            </a:lvl1pPr>
          </a:lstStyle>
          <a:p>
            <a:r>
              <a:rPr lang="en-US" noProof="0"/>
              <a:t>Header</a:t>
            </a:r>
          </a:p>
        </p:txBody>
      </p:sp>
      <p:sp>
        <p:nvSpPr>
          <p:cNvPr id="9" name="Slide Number Placeholder 5">
            <a:extLst>
              <a:ext uri="{FF2B5EF4-FFF2-40B4-BE49-F238E27FC236}">
                <a16:creationId xmlns:a16="http://schemas.microsoft.com/office/drawing/2014/main" id="{7F9106C1-A74E-4316-9285-24C2D5F0D51C}"/>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10" name="Footer Placeholder 4">
            <a:extLst>
              <a:ext uri="{FF2B5EF4-FFF2-40B4-BE49-F238E27FC236}">
                <a16:creationId xmlns:a16="http://schemas.microsoft.com/office/drawing/2014/main" id="{6D8AFE70-5132-4474-A761-AC2C2E7862FD}"/>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3908272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II">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330FEF9-13C6-49AD-BADC-B22273905045}"/>
              </a:ext>
            </a:extLst>
          </p:cNvPr>
          <p:cNvGraphicFramePr>
            <a:graphicFrameLocks noChangeAspect="1"/>
          </p:cNvGraphicFramePr>
          <p:nvPr userDrawn="1">
            <p:custDataLst>
              <p:tags r:id="rId2"/>
            </p:custDataLst>
            <p:extLst>
              <p:ext uri="{D42A27DB-BD31-4B8C-83A1-F6EECF244321}">
                <p14:modId xmlns:p14="http://schemas.microsoft.com/office/powerpoint/2010/main" val="40293168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64"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1330FEF9-13C6-49AD-BADC-B2227390504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6CC9449-DAE9-4B33-8F63-09E10883EDE4}"/>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a:latin typeface="Fira Sans Medium" panose="020B0603050000020004" pitchFamily="34" charset="0"/>
              <a:ea typeface="+mj-ea"/>
              <a:cs typeface="+mj-cs"/>
              <a:sym typeface="Fira Sans Medium" panose="020B0603050000020004" pitchFamily="34" charset="0"/>
            </a:endParaRPr>
          </a:p>
        </p:txBody>
      </p:sp>
      <p:pic>
        <p:nvPicPr>
          <p:cNvPr id="11" name="Picture 10">
            <a:extLst>
              <a:ext uri="{FF2B5EF4-FFF2-40B4-BE49-F238E27FC236}">
                <a16:creationId xmlns:a16="http://schemas.microsoft.com/office/drawing/2014/main" id="{1AB7205D-F54E-6745-9EB7-B1839964D81A}"/>
              </a:ext>
            </a:extLst>
          </p:cNvPr>
          <p:cNvPicPr>
            <a:picLocks noChangeAspect="1"/>
          </p:cNvPicPr>
          <p:nvPr userDrawn="1"/>
        </p:nvPicPr>
        <p:blipFill>
          <a:blip r:embed="rId7"/>
          <a:srcRect/>
          <a:stretch/>
        </p:blipFill>
        <p:spPr bwMode="ltGray">
          <a:xfrm>
            <a:off x="0" y="0"/>
            <a:ext cx="12192000" cy="6858000"/>
          </a:xfrm>
          <a:prstGeom prst="rect">
            <a:avLst/>
          </a:prstGeom>
        </p:spPr>
      </p:pic>
      <p:sp>
        <p:nvSpPr>
          <p:cNvPr id="2" name="Title 1">
            <a:extLst>
              <a:ext uri="{FF2B5EF4-FFF2-40B4-BE49-F238E27FC236}">
                <a16:creationId xmlns:a16="http://schemas.microsoft.com/office/drawing/2014/main" id="{FA31DC78-FEFA-7648-B24F-4777ACBDCBC3}"/>
              </a:ext>
            </a:extLst>
          </p:cNvPr>
          <p:cNvSpPr>
            <a:spLocks noGrp="1"/>
          </p:cNvSpPr>
          <p:nvPr>
            <p:ph type="ctrTitle" hasCustomPrompt="1"/>
          </p:nvPr>
        </p:nvSpPr>
        <p:spPr bwMode="auto">
          <a:xfrm>
            <a:off x="540000" y="540000"/>
            <a:ext cx="9144000" cy="1218795"/>
          </a:xfrm>
          <a:prstGeom prst="rect">
            <a:avLst/>
          </a:prstGeom>
        </p:spPr>
        <p:txBody>
          <a:bodyPr anchor="t" anchorCtr="0"/>
          <a:lstStyle>
            <a:lvl1pPr algn="l">
              <a:defRPr sz="4400">
                <a:solidFill>
                  <a:schemeClr val="bg1"/>
                </a:solidFill>
              </a:defRPr>
            </a:lvl1pPr>
          </a:lstStyle>
          <a:p>
            <a:r>
              <a:rPr lang="en-US" noProof="0"/>
              <a:t>Title slide</a:t>
            </a:r>
            <a:br>
              <a:rPr lang="en-US" noProof="0"/>
            </a:br>
            <a:r>
              <a:rPr lang="en-US" noProof="0"/>
              <a:t>without an image</a:t>
            </a:r>
          </a:p>
        </p:txBody>
      </p:sp>
      <p:sp>
        <p:nvSpPr>
          <p:cNvPr id="3" name="Subtitle 2">
            <a:extLst>
              <a:ext uri="{FF2B5EF4-FFF2-40B4-BE49-F238E27FC236}">
                <a16:creationId xmlns:a16="http://schemas.microsoft.com/office/drawing/2014/main" id="{C6F9732C-624F-5E4D-853A-56B3622003A8}"/>
              </a:ext>
            </a:extLst>
          </p:cNvPr>
          <p:cNvSpPr>
            <a:spLocks noGrp="1"/>
          </p:cNvSpPr>
          <p:nvPr>
            <p:ph type="subTitle" idx="1" hasCustomPrompt="1"/>
          </p:nvPr>
        </p:nvSpPr>
        <p:spPr bwMode="auto">
          <a:xfrm>
            <a:off x="540000" y="2088000"/>
            <a:ext cx="9144000" cy="369332"/>
          </a:xfrm>
        </p:spPr>
        <p:txBody>
          <a:bodyPr/>
          <a:lstStyle>
            <a:lvl1pPr marL="0" indent="0" algn="l">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a:t>
            </a:r>
          </a:p>
        </p:txBody>
      </p:sp>
      <p:pic>
        <p:nvPicPr>
          <p:cNvPr id="13" name="Picture 12">
            <a:extLst>
              <a:ext uri="{FF2B5EF4-FFF2-40B4-BE49-F238E27FC236}">
                <a16:creationId xmlns:a16="http://schemas.microsoft.com/office/drawing/2014/main" id="{8AF87B3A-229C-F140-8380-D91564A36F05}"/>
              </a:ext>
            </a:extLst>
          </p:cNvPr>
          <p:cNvPicPr>
            <a:picLocks noChangeAspect="1"/>
          </p:cNvPicPr>
          <p:nvPr userDrawn="1"/>
        </p:nvPicPr>
        <p:blipFill>
          <a:blip r:embed="rId8"/>
          <a:stretch>
            <a:fillRect/>
          </a:stretch>
        </p:blipFill>
        <p:spPr bwMode="auto">
          <a:xfrm>
            <a:off x="540000" y="6048369"/>
            <a:ext cx="2949512" cy="139048"/>
          </a:xfrm>
          <a:prstGeom prst="rect">
            <a:avLst/>
          </a:prstGeom>
        </p:spPr>
      </p:pic>
      <p:pic>
        <p:nvPicPr>
          <p:cNvPr id="8" name="Picture 7">
            <a:extLst>
              <a:ext uri="{FF2B5EF4-FFF2-40B4-BE49-F238E27FC236}">
                <a16:creationId xmlns:a16="http://schemas.microsoft.com/office/drawing/2014/main" id="{121CBB47-F02A-2346-8EA8-8352E7AFC226}"/>
              </a:ext>
            </a:extLst>
          </p:cNvPr>
          <p:cNvPicPr>
            <a:picLocks noChangeAspect="1"/>
          </p:cNvPicPr>
          <p:nvPr userDrawn="1"/>
        </p:nvPicPr>
        <p:blipFill rotWithShape="1">
          <a:blip r:embed="rId9">
            <a:alphaModFix/>
          </a:blip>
          <a:srcRect b="17176"/>
          <a:stretch/>
        </p:blipFill>
        <p:spPr bwMode="auto">
          <a:xfrm>
            <a:off x="2524495" y="4654296"/>
            <a:ext cx="9694937" cy="2213189"/>
          </a:xfrm>
          <a:prstGeom prst="rect">
            <a:avLst/>
          </a:prstGeom>
        </p:spPr>
      </p:pic>
      <p:sp>
        <p:nvSpPr>
          <p:cNvPr id="10" name="Text Placeholder 11">
            <a:extLst>
              <a:ext uri="{FF2B5EF4-FFF2-40B4-BE49-F238E27FC236}">
                <a16:creationId xmlns:a16="http://schemas.microsoft.com/office/drawing/2014/main" id="{28F039EC-ED76-4766-8537-03B353F231B5}"/>
              </a:ext>
            </a:extLst>
          </p:cNvPr>
          <p:cNvSpPr>
            <a:spLocks noGrp="1"/>
          </p:cNvSpPr>
          <p:nvPr>
            <p:ph type="body" sz="quarter" idx="12" hasCustomPrompt="1"/>
          </p:nvPr>
        </p:nvSpPr>
        <p:spPr bwMode="white">
          <a:xfrm>
            <a:off x="540000" y="3780000"/>
            <a:ext cx="9144000" cy="369332"/>
          </a:xfrm>
        </p:spPr>
        <p:txBody>
          <a:bodyPr anchor="b"/>
          <a:lstStyle>
            <a:lvl1pPr marL="0" indent="0">
              <a:spcAft>
                <a:spcPts val="0"/>
              </a:spcAft>
              <a:buNone/>
              <a:defRPr sz="2400">
                <a:solidFill>
                  <a:schemeClr val="bg1"/>
                </a:solidFill>
              </a:defRPr>
            </a:lvl1pPr>
            <a:lvl2pPr marL="0" indent="0">
              <a:spcAft>
                <a:spcPts val="0"/>
              </a:spcAft>
              <a:buNone/>
              <a:defRPr>
                <a:solidFill>
                  <a:schemeClr val="bg1"/>
                </a:solidFill>
              </a:defRPr>
            </a:lvl2pPr>
            <a:lvl3pPr marL="0" indent="0">
              <a:spcAft>
                <a:spcPts val="0"/>
              </a:spcAft>
              <a:buNone/>
              <a:defRPr>
                <a:solidFill>
                  <a:schemeClr val="bg1"/>
                </a:solidFill>
              </a:defRPr>
            </a:lvl3pPr>
            <a:lvl4pPr marL="0" indent="0">
              <a:spcAft>
                <a:spcPts val="0"/>
              </a:spcAft>
              <a:buNone/>
              <a:defRPr>
                <a:solidFill>
                  <a:schemeClr val="bg1"/>
                </a:solidFill>
              </a:defRPr>
            </a:lvl4pPr>
            <a:lvl5pPr marL="0" indent="0">
              <a:spcAft>
                <a:spcPts val="0"/>
              </a:spcAft>
              <a:buNone/>
              <a:defRPr>
                <a:solidFill>
                  <a:schemeClr val="bg1"/>
                </a:solidFill>
              </a:defRPr>
            </a:lvl5pPr>
          </a:lstStyle>
          <a:p>
            <a:pPr lvl="0"/>
            <a:r>
              <a:rPr lang="en-US" noProof="0"/>
              <a:t>Name presenter</a:t>
            </a:r>
          </a:p>
        </p:txBody>
      </p:sp>
      <p:sp>
        <p:nvSpPr>
          <p:cNvPr id="14" name="Text Placeholder 11">
            <a:extLst>
              <a:ext uri="{FF2B5EF4-FFF2-40B4-BE49-F238E27FC236}">
                <a16:creationId xmlns:a16="http://schemas.microsoft.com/office/drawing/2014/main" id="{A5DA9896-9655-46F6-A88D-087362D557D5}"/>
              </a:ext>
            </a:extLst>
          </p:cNvPr>
          <p:cNvSpPr>
            <a:spLocks noGrp="1"/>
          </p:cNvSpPr>
          <p:nvPr>
            <p:ph type="body" sz="quarter" idx="11" hasCustomPrompt="1"/>
          </p:nvPr>
        </p:nvSpPr>
        <p:spPr bwMode="white">
          <a:xfrm>
            <a:off x="540000" y="4170615"/>
            <a:ext cx="9144000" cy="369332"/>
          </a:xfrm>
        </p:spPr>
        <p:txBody>
          <a:bodyPr/>
          <a:lstStyle>
            <a:lvl1pPr marL="0" indent="0">
              <a:spcAft>
                <a:spcPts val="0"/>
              </a:spcAft>
              <a:buNone/>
              <a:defRPr sz="2400">
                <a:solidFill>
                  <a:schemeClr val="bg1"/>
                </a:solidFill>
              </a:defRPr>
            </a:lvl1pPr>
            <a:lvl2pPr marL="0" indent="0">
              <a:spcAft>
                <a:spcPts val="0"/>
              </a:spcAft>
              <a:buNone/>
              <a:defRPr>
                <a:solidFill>
                  <a:schemeClr val="bg1"/>
                </a:solidFill>
              </a:defRPr>
            </a:lvl2pPr>
            <a:lvl3pPr marL="0" indent="0">
              <a:spcAft>
                <a:spcPts val="0"/>
              </a:spcAft>
              <a:buNone/>
              <a:defRPr>
                <a:solidFill>
                  <a:schemeClr val="bg1"/>
                </a:solidFill>
              </a:defRPr>
            </a:lvl3pPr>
            <a:lvl4pPr marL="0" indent="0">
              <a:spcAft>
                <a:spcPts val="0"/>
              </a:spcAft>
              <a:buNone/>
              <a:defRPr>
                <a:solidFill>
                  <a:schemeClr val="bg1"/>
                </a:solidFill>
              </a:defRPr>
            </a:lvl4pPr>
            <a:lvl5pPr marL="0" indent="0">
              <a:spcAft>
                <a:spcPts val="0"/>
              </a:spcAft>
              <a:buNone/>
              <a:defRPr>
                <a:solidFill>
                  <a:schemeClr val="bg1"/>
                </a:solidFill>
              </a:defRPr>
            </a:lvl5pPr>
          </a:lstStyle>
          <a:p>
            <a:pPr lvl="0"/>
            <a:r>
              <a:rPr lang="en-US" noProof="0"/>
              <a:t>The date and location</a:t>
            </a:r>
          </a:p>
        </p:txBody>
      </p:sp>
    </p:spTree>
    <p:extLst>
      <p:ext uri="{BB962C8B-B14F-4D97-AF65-F5344CB8AC3E}">
        <p14:creationId xmlns:p14="http://schemas.microsoft.com/office/powerpoint/2010/main" val="1155547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een / 2 columns w/ header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19C220B-BD74-4AFA-8C76-17E98FD8B490}"/>
              </a:ext>
            </a:extLst>
          </p:cNvPr>
          <p:cNvGraphicFramePr>
            <a:graphicFrameLocks noChangeAspect="1"/>
          </p:cNvGraphicFramePr>
          <p:nvPr userDrawn="1">
            <p:custDataLst>
              <p:tags r:id="rId2"/>
            </p:custDataLst>
            <p:extLst>
              <p:ext uri="{D42A27DB-BD31-4B8C-83A1-F6EECF244321}">
                <p14:modId xmlns:p14="http://schemas.microsoft.com/office/powerpoint/2010/main" val="186068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96"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319C220B-BD74-4AFA-8C76-17E98FD8B49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409E398-B631-41A7-BAB0-28E015ED5889}"/>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2" name="Text Placeholder 9">
            <a:extLst>
              <a:ext uri="{FF2B5EF4-FFF2-40B4-BE49-F238E27FC236}">
                <a16:creationId xmlns:a16="http://schemas.microsoft.com/office/drawing/2014/main" id="{5AA0D31C-4531-4B2C-96D1-F08EA19DA9C9}"/>
              </a:ext>
            </a:extLst>
          </p:cNvPr>
          <p:cNvSpPr>
            <a:spLocks noGrp="1"/>
          </p:cNvSpPr>
          <p:nvPr>
            <p:ph type="body" sz="quarter" idx="15"/>
          </p:nvPr>
        </p:nvSpPr>
        <p:spPr>
          <a:xfrm>
            <a:off x="468313" y="2232000"/>
            <a:ext cx="5391177"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9">
            <a:extLst>
              <a:ext uri="{FF2B5EF4-FFF2-40B4-BE49-F238E27FC236}">
                <a16:creationId xmlns:a16="http://schemas.microsoft.com/office/drawing/2014/main" id="{CB67DCA0-A3D2-4851-9F58-B21C93476231}"/>
              </a:ext>
            </a:extLst>
          </p:cNvPr>
          <p:cNvSpPr>
            <a:spLocks noGrp="1"/>
          </p:cNvSpPr>
          <p:nvPr>
            <p:ph type="body" sz="quarter" idx="17"/>
          </p:nvPr>
        </p:nvSpPr>
        <p:spPr>
          <a:xfrm>
            <a:off x="6336000" y="2232000"/>
            <a:ext cx="5391177"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334F5A02-45AE-457C-93B5-134D4CA14F31}"/>
              </a:ext>
            </a:extLst>
          </p:cNvPr>
          <p:cNvSpPr>
            <a:spLocks noGrp="1"/>
          </p:cNvSpPr>
          <p:nvPr>
            <p:ph type="title" hasCustomPrompt="1"/>
          </p:nvPr>
        </p:nvSpPr>
        <p:spPr/>
        <p:txBody>
          <a:bodyPr/>
          <a:lstStyle>
            <a:lvl1pPr>
              <a:defRPr/>
            </a:lvl1pPr>
          </a:lstStyle>
          <a:p>
            <a:r>
              <a:rPr lang="en-US" noProof="0"/>
              <a:t>Header</a:t>
            </a:r>
          </a:p>
        </p:txBody>
      </p:sp>
      <p:sp>
        <p:nvSpPr>
          <p:cNvPr id="11" name="Text Placeholder 7">
            <a:extLst>
              <a:ext uri="{FF2B5EF4-FFF2-40B4-BE49-F238E27FC236}">
                <a16:creationId xmlns:a16="http://schemas.microsoft.com/office/drawing/2014/main" id="{00626E5D-46A4-4917-94D9-76F8EC00A8AB}"/>
              </a:ext>
            </a:extLst>
          </p:cNvPr>
          <p:cNvSpPr>
            <a:spLocks noGrp="1"/>
          </p:cNvSpPr>
          <p:nvPr>
            <p:ph type="body" sz="quarter" idx="13" hasCustomPrompt="1"/>
          </p:nvPr>
        </p:nvSpPr>
        <p:spPr>
          <a:xfrm>
            <a:off x="468000" y="1769732"/>
            <a:ext cx="5391490" cy="369332"/>
          </a:xfrm>
        </p:spPr>
        <p:txBody>
          <a:bodyPr anchor="b"/>
          <a:lstStyle>
            <a:lvl1pPr marL="0" indent="0">
              <a:spcAft>
                <a:spcPts val="0"/>
              </a:spcAft>
              <a:buNone/>
              <a:defRPr sz="2400" b="0" i="1">
                <a:solidFill>
                  <a:srgbClr val="007E4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 </a:t>
            </a:r>
          </a:p>
        </p:txBody>
      </p:sp>
      <p:sp>
        <p:nvSpPr>
          <p:cNvPr id="14" name="Text Placeholder 7">
            <a:extLst>
              <a:ext uri="{FF2B5EF4-FFF2-40B4-BE49-F238E27FC236}">
                <a16:creationId xmlns:a16="http://schemas.microsoft.com/office/drawing/2014/main" id="{1201B17D-2F65-4670-BFA9-9258870A745E}"/>
              </a:ext>
            </a:extLst>
          </p:cNvPr>
          <p:cNvSpPr>
            <a:spLocks noGrp="1"/>
          </p:cNvSpPr>
          <p:nvPr>
            <p:ph type="body" sz="quarter" idx="18" hasCustomPrompt="1"/>
          </p:nvPr>
        </p:nvSpPr>
        <p:spPr>
          <a:xfrm>
            <a:off x="6332510" y="1769732"/>
            <a:ext cx="5391490" cy="369332"/>
          </a:xfrm>
        </p:spPr>
        <p:txBody>
          <a:bodyPr anchor="b"/>
          <a:lstStyle>
            <a:lvl1pPr marL="0" indent="0">
              <a:spcAft>
                <a:spcPts val="0"/>
              </a:spcAft>
              <a:buNone/>
              <a:defRPr sz="2400" b="0" i="1">
                <a:solidFill>
                  <a:srgbClr val="007E4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 </a:t>
            </a:r>
          </a:p>
        </p:txBody>
      </p:sp>
      <p:sp>
        <p:nvSpPr>
          <p:cNvPr id="10" name="Slide Number Placeholder 5">
            <a:extLst>
              <a:ext uri="{FF2B5EF4-FFF2-40B4-BE49-F238E27FC236}">
                <a16:creationId xmlns:a16="http://schemas.microsoft.com/office/drawing/2014/main" id="{B01EB234-5D8E-472D-AFF8-9F39501AC63D}"/>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15" name="Footer Placeholder 4">
            <a:extLst>
              <a:ext uri="{FF2B5EF4-FFF2-40B4-BE49-F238E27FC236}">
                <a16:creationId xmlns:a16="http://schemas.microsoft.com/office/drawing/2014/main" id="{53269602-6D9D-4AB3-B9E6-58FC9FE588B9}"/>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4255361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een / sub header, image I">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615F042-46C1-4FCB-B6D7-589B71C29D3E}"/>
              </a:ext>
            </a:extLst>
          </p:cNvPr>
          <p:cNvGraphicFramePr>
            <a:graphicFrameLocks noChangeAspect="1"/>
          </p:cNvGraphicFramePr>
          <p:nvPr userDrawn="1">
            <p:custDataLst>
              <p:tags r:id="rId2"/>
            </p:custDataLst>
            <p:extLst>
              <p:ext uri="{D42A27DB-BD31-4B8C-83A1-F6EECF244321}">
                <p14:modId xmlns:p14="http://schemas.microsoft.com/office/powerpoint/2010/main" val="39634330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20"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1615F042-46C1-4FCB-B6D7-589B71C29D3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E763AC1-7B8A-4444-88F3-9B621FA29C0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2" name="Picture Placeholder 19">
            <a:extLst>
              <a:ext uri="{FF2B5EF4-FFF2-40B4-BE49-F238E27FC236}">
                <a16:creationId xmlns:a16="http://schemas.microsoft.com/office/drawing/2014/main" id="{05B7262F-33D1-B34A-95F0-8E3E02B33330}"/>
              </a:ext>
            </a:extLst>
          </p:cNvPr>
          <p:cNvSpPr>
            <a:spLocks noGrp="1" noChangeAspect="1"/>
          </p:cNvSpPr>
          <p:nvPr>
            <p:ph type="pic" sz="quarter" idx="14" hasCustomPrompt="1"/>
          </p:nvPr>
        </p:nvSpPr>
        <p:spPr bwMode="auto">
          <a:xfrm>
            <a:off x="7696460" y="1"/>
            <a:ext cx="4495540" cy="6858000"/>
          </a:xfrm>
          <a:custGeom>
            <a:avLst/>
            <a:gdLst>
              <a:gd name="connsiteX0" fmla="*/ 0 w 3371850"/>
              <a:gd name="connsiteY0" fmla="*/ 0 h 5148263"/>
              <a:gd name="connsiteX1" fmla="*/ 3371850 w 3371850"/>
              <a:gd name="connsiteY1" fmla="*/ 0 h 5148263"/>
              <a:gd name="connsiteX2" fmla="*/ 3371850 w 3371850"/>
              <a:gd name="connsiteY2" fmla="*/ 4460151 h 5148263"/>
              <a:gd name="connsiteX3" fmla="*/ 3333102 w 3371850"/>
              <a:gd name="connsiteY3" fmla="*/ 4467347 h 5148263"/>
              <a:gd name="connsiteX4" fmla="*/ 3280265 w 3371850"/>
              <a:gd name="connsiteY4" fmla="*/ 4476342 h 5148263"/>
              <a:gd name="connsiteX5" fmla="*/ 3202770 w 3371850"/>
              <a:gd name="connsiteY5" fmla="*/ 4490734 h 5148263"/>
              <a:gd name="connsiteX6" fmla="*/ 3100617 w 3371850"/>
              <a:gd name="connsiteY6" fmla="*/ 4512322 h 5148263"/>
              <a:gd name="connsiteX7" fmla="*/ 2972046 w 3371850"/>
              <a:gd name="connsiteY7" fmla="*/ 4541105 h 5148263"/>
              <a:gd name="connsiteX8" fmla="*/ 2813534 w 3371850"/>
              <a:gd name="connsiteY8" fmla="*/ 4578884 h 5148263"/>
              <a:gd name="connsiteX9" fmla="*/ 2623318 w 3371850"/>
              <a:gd name="connsiteY9" fmla="*/ 4625658 h 5148263"/>
              <a:gd name="connsiteX10" fmla="*/ 2618035 w 3371850"/>
              <a:gd name="connsiteY10" fmla="*/ 4611266 h 5148263"/>
              <a:gd name="connsiteX11" fmla="*/ 2610990 w 3371850"/>
              <a:gd name="connsiteY11" fmla="*/ 4596874 h 5148263"/>
              <a:gd name="connsiteX12" fmla="*/ 2603945 w 3371850"/>
              <a:gd name="connsiteY12" fmla="*/ 4586080 h 5148263"/>
              <a:gd name="connsiteX13" fmla="*/ 2595139 w 3371850"/>
              <a:gd name="connsiteY13" fmla="*/ 4577085 h 5148263"/>
              <a:gd name="connsiteX14" fmla="*/ 2572242 w 3371850"/>
              <a:gd name="connsiteY14" fmla="*/ 4584281 h 5148263"/>
              <a:gd name="connsiteX15" fmla="*/ 2561675 w 3371850"/>
              <a:gd name="connsiteY15" fmla="*/ 4589678 h 5148263"/>
              <a:gd name="connsiteX16" fmla="*/ 2552869 w 3371850"/>
              <a:gd name="connsiteY16" fmla="*/ 4595075 h 5148263"/>
              <a:gd name="connsiteX17" fmla="*/ 2545824 w 3371850"/>
              <a:gd name="connsiteY17" fmla="*/ 4602271 h 5148263"/>
              <a:gd name="connsiteX18" fmla="*/ 2538779 w 3371850"/>
              <a:gd name="connsiteY18" fmla="*/ 4609467 h 5148263"/>
              <a:gd name="connsiteX19" fmla="*/ 2533495 w 3371850"/>
              <a:gd name="connsiteY19" fmla="*/ 4618462 h 5148263"/>
              <a:gd name="connsiteX20" fmla="*/ 2529972 w 3371850"/>
              <a:gd name="connsiteY20" fmla="*/ 4627457 h 5148263"/>
              <a:gd name="connsiteX21" fmla="*/ 2512360 w 3371850"/>
              <a:gd name="connsiteY21" fmla="*/ 4609467 h 5148263"/>
              <a:gd name="connsiteX22" fmla="*/ 2492986 w 3371850"/>
              <a:gd name="connsiteY22" fmla="*/ 4593276 h 5148263"/>
              <a:gd name="connsiteX23" fmla="*/ 2470090 w 3371850"/>
              <a:gd name="connsiteY23" fmla="*/ 4580683 h 5148263"/>
              <a:gd name="connsiteX24" fmla="*/ 2457761 w 3371850"/>
              <a:gd name="connsiteY24" fmla="*/ 4575286 h 5148263"/>
              <a:gd name="connsiteX25" fmla="*/ 2445432 w 3371850"/>
              <a:gd name="connsiteY25" fmla="*/ 4571688 h 5148263"/>
              <a:gd name="connsiteX26" fmla="*/ 2427820 w 3371850"/>
              <a:gd name="connsiteY26" fmla="*/ 4568090 h 5148263"/>
              <a:gd name="connsiteX27" fmla="*/ 2411968 w 3371850"/>
              <a:gd name="connsiteY27" fmla="*/ 4564492 h 5148263"/>
              <a:gd name="connsiteX28" fmla="*/ 2396117 w 3371850"/>
              <a:gd name="connsiteY28" fmla="*/ 4562693 h 5148263"/>
              <a:gd name="connsiteX29" fmla="*/ 2380266 w 3371850"/>
              <a:gd name="connsiteY29" fmla="*/ 4562693 h 5148263"/>
              <a:gd name="connsiteX30" fmla="*/ 2364415 w 3371850"/>
              <a:gd name="connsiteY30" fmla="*/ 4564492 h 5148263"/>
              <a:gd name="connsiteX31" fmla="*/ 2350325 w 3371850"/>
              <a:gd name="connsiteY31" fmla="*/ 4566291 h 5148263"/>
              <a:gd name="connsiteX32" fmla="*/ 2336235 w 3371850"/>
              <a:gd name="connsiteY32" fmla="*/ 4569889 h 5148263"/>
              <a:gd name="connsiteX33" fmla="*/ 2322145 w 3371850"/>
              <a:gd name="connsiteY33" fmla="*/ 4573487 h 5148263"/>
              <a:gd name="connsiteX34" fmla="*/ 2308055 w 3371850"/>
              <a:gd name="connsiteY34" fmla="*/ 4578884 h 5148263"/>
              <a:gd name="connsiteX35" fmla="*/ 2295726 w 3371850"/>
              <a:gd name="connsiteY35" fmla="*/ 4584281 h 5148263"/>
              <a:gd name="connsiteX36" fmla="*/ 2272830 w 3371850"/>
              <a:gd name="connsiteY36" fmla="*/ 4598673 h 5148263"/>
              <a:gd name="connsiteX37" fmla="*/ 2253456 w 3371850"/>
              <a:gd name="connsiteY37" fmla="*/ 4616663 h 5148263"/>
              <a:gd name="connsiteX38" fmla="*/ 2235843 w 3371850"/>
              <a:gd name="connsiteY38" fmla="*/ 4636452 h 5148263"/>
              <a:gd name="connsiteX39" fmla="*/ 2239366 w 3371850"/>
              <a:gd name="connsiteY39" fmla="*/ 4641849 h 5148263"/>
              <a:gd name="connsiteX40" fmla="*/ 2248172 w 3371850"/>
              <a:gd name="connsiteY40" fmla="*/ 4650843 h 5148263"/>
              <a:gd name="connsiteX41" fmla="*/ 2255217 w 3371850"/>
              <a:gd name="connsiteY41" fmla="*/ 4658039 h 5148263"/>
              <a:gd name="connsiteX42" fmla="*/ 2264023 w 3371850"/>
              <a:gd name="connsiteY42" fmla="*/ 4663436 h 5148263"/>
              <a:gd name="connsiteX43" fmla="*/ 2274591 w 3371850"/>
              <a:gd name="connsiteY43" fmla="*/ 4670632 h 5148263"/>
              <a:gd name="connsiteX44" fmla="*/ 2286920 w 3371850"/>
              <a:gd name="connsiteY44" fmla="*/ 4676029 h 5148263"/>
              <a:gd name="connsiteX45" fmla="*/ 2278113 w 3371850"/>
              <a:gd name="connsiteY45" fmla="*/ 4685024 h 5148263"/>
              <a:gd name="connsiteX46" fmla="*/ 2271068 w 3371850"/>
              <a:gd name="connsiteY46" fmla="*/ 4697617 h 5148263"/>
              <a:gd name="connsiteX47" fmla="*/ 2264023 w 3371850"/>
              <a:gd name="connsiteY47" fmla="*/ 4708411 h 5148263"/>
              <a:gd name="connsiteX48" fmla="*/ 2258740 w 3371850"/>
              <a:gd name="connsiteY48" fmla="*/ 4721004 h 5148263"/>
              <a:gd name="connsiteX49" fmla="*/ 1955805 w 3371850"/>
              <a:gd name="connsiteY49" fmla="*/ 4804656 h 5148263"/>
              <a:gd name="connsiteX50" fmla="*/ 1610599 w 3371850"/>
              <a:gd name="connsiteY50" fmla="*/ 4901802 h 5148263"/>
              <a:gd name="connsiteX51" fmla="*/ 1219602 w 3371850"/>
              <a:gd name="connsiteY51" fmla="*/ 5016936 h 5148263"/>
              <a:gd name="connsiteX52" fmla="*/ 781050 w 3371850"/>
              <a:gd name="connsiteY52" fmla="*/ 5148262 h 5148263"/>
              <a:gd name="connsiteX53" fmla="*/ 3371850 w 3371850"/>
              <a:gd name="connsiteY53" fmla="*/ 5148262 h 5148263"/>
              <a:gd name="connsiteX54" fmla="*/ 3371850 w 3371850"/>
              <a:gd name="connsiteY54" fmla="*/ 5148263 h 5148263"/>
              <a:gd name="connsiteX55" fmla="*/ 0 w 3371850"/>
              <a:gd name="connsiteY55"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371850" h="5148263">
                <a:moveTo>
                  <a:pt x="0" y="0"/>
                </a:moveTo>
                <a:lnTo>
                  <a:pt x="3371850" y="0"/>
                </a:lnTo>
                <a:lnTo>
                  <a:pt x="3371850" y="4460151"/>
                </a:lnTo>
                <a:lnTo>
                  <a:pt x="3333102" y="4467347"/>
                </a:lnTo>
                <a:lnTo>
                  <a:pt x="3280265" y="4476342"/>
                </a:lnTo>
                <a:lnTo>
                  <a:pt x="3202770" y="4490734"/>
                </a:lnTo>
                <a:lnTo>
                  <a:pt x="3100617" y="4512322"/>
                </a:lnTo>
                <a:lnTo>
                  <a:pt x="2972046" y="4541105"/>
                </a:lnTo>
                <a:lnTo>
                  <a:pt x="2813534" y="4578884"/>
                </a:lnTo>
                <a:lnTo>
                  <a:pt x="2623318" y="4625658"/>
                </a:lnTo>
                <a:lnTo>
                  <a:pt x="2618035" y="4611266"/>
                </a:lnTo>
                <a:lnTo>
                  <a:pt x="2610990" y="4596874"/>
                </a:lnTo>
                <a:lnTo>
                  <a:pt x="2603945" y="4586080"/>
                </a:lnTo>
                <a:lnTo>
                  <a:pt x="2595139" y="4577085"/>
                </a:lnTo>
                <a:lnTo>
                  <a:pt x="2572242" y="4584281"/>
                </a:lnTo>
                <a:lnTo>
                  <a:pt x="2561675" y="4589678"/>
                </a:lnTo>
                <a:lnTo>
                  <a:pt x="2552869" y="4595075"/>
                </a:lnTo>
                <a:lnTo>
                  <a:pt x="2545824" y="4602271"/>
                </a:lnTo>
                <a:lnTo>
                  <a:pt x="2538779" y="4609467"/>
                </a:lnTo>
                <a:lnTo>
                  <a:pt x="2533495" y="4618462"/>
                </a:lnTo>
                <a:lnTo>
                  <a:pt x="2529972" y="4627457"/>
                </a:lnTo>
                <a:lnTo>
                  <a:pt x="2512360" y="4609467"/>
                </a:lnTo>
                <a:lnTo>
                  <a:pt x="2492986" y="4593276"/>
                </a:lnTo>
                <a:lnTo>
                  <a:pt x="2470090" y="4580683"/>
                </a:lnTo>
                <a:lnTo>
                  <a:pt x="2457761" y="4575286"/>
                </a:lnTo>
                <a:lnTo>
                  <a:pt x="2445432" y="4571688"/>
                </a:lnTo>
                <a:lnTo>
                  <a:pt x="2427820" y="4568090"/>
                </a:lnTo>
                <a:lnTo>
                  <a:pt x="2411968" y="4564492"/>
                </a:lnTo>
                <a:lnTo>
                  <a:pt x="2396117" y="4562693"/>
                </a:lnTo>
                <a:lnTo>
                  <a:pt x="2380266" y="4562693"/>
                </a:lnTo>
                <a:lnTo>
                  <a:pt x="2364415" y="4564492"/>
                </a:lnTo>
                <a:lnTo>
                  <a:pt x="2350325" y="4566291"/>
                </a:lnTo>
                <a:lnTo>
                  <a:pt x="2336235" y="4569889"/>
                </a:lnTo>
                <a:lnTo>
                  <a:pt x="2322145" y="4573487"/>
                </a:lnTo>
                <a:lnTo>
                  <a:pt x="2308055" y="4578884"/>
                </a:lnTo>
                <a:lnTo>
                  <a:pt x="2295726" y="4584281"/>
                </a:lnTo>
                <a:lnTo>
                  <a:pt x="2272830" y="4598673"/>
                </a:lnTo>
                <a:lnTo>
                  <a:pt x="2253456" y="4616663"/>
                </a:lnTo>
                <a:lnTo>
                  <a:pt x="2235843" y="4636452"/>
                </a:lnTo>
                <a:lnTo>
                  <a:pt x="2239366" y="4641849"/>
                </a:lnTo>
                <a:lnTo>
                  <a:pt x="2248172" y="4650843"/>
                </a:lnTo>
                <a:lnTo>
                  <a:pt x="2255217" y="4658039"/>
                </a:lnTo>
                <a:lnTo>
                  <a:pt x="2264023" y="4663436"/>
                </a:lnTo>
                <a:lnTo>
                  <a:pt x="2274591" y="4670632"/>
                </a:lnTo>
                <a:lnTo>
                  <a:pt x="2286920" y="4676029"/>
                </a:lnTo>
                <a:lnTo>
                  <a:pt x="2278113" y="4685024"/>
                </a:lnTo>
                <a:lnTo>
                  <a:pt x="2271068" y="4697617"/>
                </a:lnTo>
                <a:lnTo>
                  <a:pt x="2264023" y="4708411"/>
                </a:lnTo>
                <a:lnTo>
                  <a:pt x="2258740" y="4721004"/>
                </a:lnTo>
                <a:lnTo>
                  <a:pt x="1955805" y="4804656"/>
                </a:lnTo>
                <a:lnTo>
                  <a:pt x="1610599" y="4901802"/>
                </a:lnTo>
                <a:lnTo>
                  <a:pt x="1219602" y="5016936"/>
                </a:lnTo>
                <a:lnTo>
                  <a:pt x="781050" y="5148262"/>
                </a:lnTo>
                <a:lnTo>
                  <a:pt x="3371850" y="5148262"/>
                </a:lnTo>
                <a:lnTo>
                  <a:pt x="3371850" y="5148263"/>
                </a:lnTo>
                <a:lnTo>
                  <a:pt x="0" y="5148263"/>
                </a:lnTo>
                <a:close/>
              </a:path>
            </a:pathLst>
          </a:custGeom>
          <a:solidFill>
            <a:schemeClr val="bg1">
              <a:lumMod val="85000"/>
            </a:schemeClr>
          </a:solidFill>
          <a:ln>
            <a:noFill/>
          </a:ln>
          <a:effectLst/>
        </p:spPr>
        <p:txBody>
          <a:bodyPr wrap="square" tIns="360000">
            <a:noAutofit/>
          </a:bodyPr>
          <a:lstStyle>
            <a:lvl1pPr marL="0" indent="0" algn="ctr">
              <a:buFontTx/>
              <a:buNone/>
              <a:defRPr sz="1400">
                <a:solidFill>
                  <a:schemeClr val="bg1">
                    <a:lumMod val="50000"/>
                  </a:schemeClr>
                </a:solidFill>
              </a:defRPr>
            </a:lvl1pPr>
          </a:lstStyle>
          <a:p>
            <a:r>
              <a:rPr lang="en-US" noProof="0"/>
              <a:t>Click icon to add image</a:t>
            </a:r>
          </a:p>
        </p:txBody>
      </p:sp>
      <p:sp>
        <p:nvSpPr>
          <p:cNvPr id="15" name="Text Placeholder 9">
            <a:extLst>
              <a:ext uri="{FF2B5EF4-FFF2-40B4-BE49-F238E27FC236}">
                <a16:creationId xmlns:a16="http://schemas.microsoft.com/office/drawing/2014/main" id="{38353E38-92D9-4256-A046-61F5C0855A22}"/>
              </a:ext>
            </a:extLst>
          </p:cNvPr>
          <p:cNvSpPr>
            <a:spLocks noGrp="1"/>
          </p:cNvSpPr>
          <p:nvPr>
            <p:ph type="body" sz="quarter" idx="15"/>
          </p:nvPr>
        </p:nvSpPr>
        <p:spPr>
          <a:xfrm>
            <a:off x="468313" y="1800225"/>
            <a:ext cx="6743124"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95907D54-ECB7-4185-A0E2-E0C2628BC014}"/>
              </a:ext>
            </a:extLst>
          </p:cNvPr>
          <p:cNvSpPr>
            <a:spLocks noGrp="1"/>
          </p:cNvSpPr>
          <p:nvPr>
            <p:ph type="title" hasCustomPrompt="1"/>
          </p:nvPr>
        </p:nvSpPr>
        <p:spPr>
          <a:xfrm>
            <a:off x="468000" y="468000"/>
            <a:ext cx="6743124" cy="443198"/>
          </a:xfrm>
        </p:spPr>
        <p:txBody>
          <a:bodyPr/>
          <a:lstStyle>
            <a:lvl1pPr>
              <a:defRPr/>
            </a:lvl1pPr>
          </a:lstStyle>
          <a:p>
            <a:r>
              <a:rPr lang="en-US" noProof="0"/>
              <a:t>Header</a:t>
            </a:r>
          </a:p>
        </p:txBody>
      </p:sp>
      <p:sp>
        <p:nvSpPr>
          <p:cNvPr id="10" name="Text Placeholder 7">
            <a:extLst>
              <a:ext uri="{FF2B5EF4-FFF2-40B4-BE49-F238E27FC236}">
                <a16:creationId xmlns:a16="http://schemas.microsoft.com/office/drawing/2014/main" id="{3DDBFE5F-1A05-41BA-A463-6D9DFCEAB018}"/>
              </a:ext>
            </a:extLst>
          </p:cNvPr>
          <p:cNvSpPr>
            <a:spLocks noGrp="1"/>
          </p:cNvSpPr>
          <p:nvPr>
            <p:ph type="body" sz="quarter" idx="13" hasCustomPrompt="1"/>
          </p:nvPr>
        </p:nvSpPr>
        <p:spPr>
          <a:xfrm>
            <a:off x="468000" y="936876"/>
            <a:ext cx="6743124" cy="369332"/>
          </a:xfrm>
        </p:spPr>
        <p:txBody>
          <a:bodyPr/>
          <a:lstStyle>
            <a:lvl1pPr marL="0" indent="0">
              <a:spcAft>
                <a:spcPts val="0"/>
              </a:spcAft>
              <a:buNone/>
              <a:defRPr sz="2400" b="0" i="1">
                <a:solidFill>
                  <a:srgbClr val="007E4B"/>
                </a:solidFill>
                <a:latin typeface="Fira Sans" panose="020B0604020202020204" charset="0"/>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9" name="Slide Number Placeholder 5">
            <a:extLst>
              <a:ext uri="{FF2B5EF4-FFF2-40B4-BE49-F238E27FC236}">
                <a16:creationId xmlns:a16="http://schemas.microsoft.com/office/drawing/2014/main" id="{353C0BAD-6501-432C-BDEE-DDD9D0A4FA30}"/>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11" name="Footer Placeholder 4">
            <a:extLst>
              <a:ext uri="{FF2B5EF4-FFF2-40B4-BE49-F238E27FC236}">
                <a16:creationId xmlns:a16="http://schemas.microsoft.com/office/drawing/2014/main" id="{14C2CD50-5B04-4D3D-BA05-74D0E97B1067}"/>
              </a:ext>
            </a:extLst>
          </p:cNvPr>
          <p:cNvSpPr>
            <a:spLocks noGrp="1"/>
          </p:cNvSpPr>
          <p:nvPr>
            <p:ph type="ftr" sz="quarter" idx="3"/>
          </p:nvPr>
        </p:nvSpPr>
        <p:spPr>
          <a:xfrm>
            <a:off x="1066799" y="6338495"/>
            <a:ext cx="614432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1819098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een / sub header, image II">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2BAB836-C9B1-4F02-BEDD-1902625C3D89}"/>
              </a:ext>
            </a:extLst>
          </p:cNvPr>
          <p:cNvGraphicFramePr>
            <a:graphicFrameLocks noChangeAspect="1"/>
          </p:cNvGraphicFramePr>
          <p:nvPr userDrawn="1">
            <p:custDataLst>
              <p:tags r:id="rId2"/>
            </p:custDataLst>
            <p:extLst>
              <p:ext uri="{D42A27DB-BD31-4B8C-83A1-F6EECF244321}">
                <p14:modId xmlns:p14="http://schemas.microsoft.com/office/powerpoint/2010/main" val="37606210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44"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22BAB836-C9B1-4F02-BEDD-1902625C3D8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80C3687-36C5-4171-B057-30559693390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0" name="Picture Placeholder 21">
            <a:extLst>
              <a:ext uri="{FF2B5EF4-FFF2-40B4-BE49-F238E27FC236}">
                <a16:creationId xmlns:a16="http://schemas.microsoft.com/office/drawing/2014/main" id="{3E210B19-5567-EC4C-82D7-46BB70171659}"/>
              </a:ext>
            </a:extLst>
          </p:cNvPr>
          <p:cNvSpPr>
            <a:spLocks noGrp="1" noChangeAspect="1"/>
          </p:cNvSpPr>
          <p:nvPr>
            <p:ph type="pic" sz="quarter" idx="17" hasCustomPrompt="1"/>
          </p:nvPr>
        </p:nvSpPr>
        <p:spPr bwMode="auto">
          <a:xfrm>
            <a:off x="6097411" y="0"/>
            <a:ext cx="6094589" cy="6858000"/>
          </a:xfrm>
          <a:custGeom>
            <a:avLst/>
            <a:gdLst>
              <a:gd name="connsiteX0" fmla="*/ 0 w 4575175"/>
              <a:gd name="connsiteY0" fmla="*/ 0 h 5148263"/>
              <a:gd name="connsiteX1" fmla="*/ 4575175 w 4575175"/>
              <a:gd name="connsiteY1" fmla="*/ 0 h 5148263"/>
              <a:gd name="connsiteX2" fmla="*/ 4575175 w 4575175"/>
              <a:gd name="connsiteY2" fmla="*/ 4460152 h 5148263"/>
              <a:gd name="connsiteX3" fmla="*/ 4536394 w 4575175"/>
              <a:gd name="connsiteY3" fmla="*/ 4467348 h 5148263"/>
              <a:gd name="connsiteX4" fmla="*/ 4483511 w 4575175"/>
              <a:gd name="connsiteY4" fmla="*/ 4476343 h 5148263"/>
              <a:gd name="connsiteX5" fmla="*/ 4405948 w 4575175"/>
              <a:gd name="connsiteY5" fmla="*/ 4490735 h 5148263"/>
              <a:gd name="connsiteX6" fmla="*/ 4303707 w 4575175"/>
              <a:gd name="connsiteY6" fmla="*/ 4512323 h 5148263"/>
              <a:gd name="connsiteX7" fmla="*/ 4175024 w 4575175"/>
              <a:gd name="connsiteY7" fmla="*/ 4541106 h 5148263"/>
              <a:gd name="connsiteX8" fmla="*/ 4016374 w 4575175"/>
              <a:gd name="connsiteY8" fmla="*/ 4578885 h 5148263"/>
              <a:gd name="connsiteX9" fmla="*/ 3825994 w 4575175"/>
              <a:gd name="connsiteY9" fmla="*/ 4625659 h 5148263"/>
              <a:gd name="connsiteX10" fmla="*/ 3820705 w 4575175"/>
              <a:gd name="connsiteY10" fmla="*/ 4611267 h 5148263"/>
              <a:gd name="connsiteX11" fmla="*/ 3813654 w 4575175"/>
              <a:gd name="connsiteY11" fmla="*/ 4596875 h 5148263"/>
              <a:gd name="connsiteX12" fmla="*/ 3806603 w 4575175"/>
              <a:gd name="connsiteY12" fmla="*/ 4586081 h 5148263"/>
              <a:gd name="connsiteX13" fmla="*/ 3797789 w 4575175"/>
              <a:gd name="connsiteY13" fmla="*/ 4577086 h 5148263"/>
              <a:gd name="connsiteX14" fmla="*/ 3774873 w 4575175"/>
              <a:gd name="connsiteY14" fmla="*/ 4584282 h 5148263"/>
              <a:gd name="connsiteX15" fmla="*/ 3764297 w 4575175"/>
              <a:gd name="connsiteY15" fmla="*/ 4589679 h 5148263"/>
              <a:gd name="connsiteX16" fmla="*/ 3755483 w 4575175"/>
              <a:gd name="connsiteY16" fmla="*/ 4595076 h 5148263"/>
              <a:gd name="connsiteX17" fmla="*/ 3748431 w 4575175"/>
              <a:gd name="connsiteY17" fmla="*/ 4602272 h 5148263"/>
              <a:gd name="connsiteX18" fmla="*/ 3741380 w 4575175"/>
              <a:gd name="connsiteY18" fmla="*/ 4609468 h 5148263"/>
              <a:gd name="connsiteX19" fmla="*/ 3736092 w 4575175"/>
              <a:gd name="connsiteY19" fmla="*/ 4618463 h 5148263"/>
              <a:gd name="connsiteX20" fmla="*/ 3732566 w 4575175"/>
              <a:gd name="connsiteY20" fmla="*/ 4627458 h 5148263"/>
              <a:gd name="connsiteX21" fmla="*/ 3714939 w 4575175"/>
              <a:gd name="connsiteY21" fmla="*/ 4609468 h 5148263"/>
              <a:gd name="connsiteX22" fmla="*/ 3695548 w 4575175"/>
              <a:gd name="connsiteY22" fmla="*/ 4593277 h 5148263"/>
              <a:gd name="connsiteX23" fmla="*/ 3672632 w 4575175"/>
              <a:gd name="connsiteY23" fmla="*/ 4580684 h 5148263"/>
              <a:gd name="connsiteX24" fmla="*/ 3660293 w 4575175"/>
              <a:gd name="connsiteY24" fmla="*/ 4575287 h 5148263"/>
              <a:gd name="connsiteX25" fmla="*/ 3647953 w 4575175"/>
              <a:gd name="connsiteY25" fmla="*/ 4571689 h 5148263"/>
              <a:gd name="connsiteX26" fmla="*/ 3630325 w 4575175"/>
              <a:gd name="connsiteY26" fmla="*/ 4568091 h 5148263"/>
              <a:gd name="connsiteX27" fmla="*/ 3614460 w 4575175"/>
              <a:gd name="connsiteY27" fmla="*/ 4564493 h 5148263"/>
              <a:gd name="connsiteX28" fmla="*/ 3598595 w 4575175"/>
              <a:gd name="connsiteY28" fmla="*/ 4562694 h 5148263"/>
              <a:gd name="connsiteX29" fmla="*/ 3582730 w 4575175"/>
              <a:gd name="connsiteY29" fmla="*/ 4562694 h 5148263"/>
              <a:gd name="connsiteX30" fmla="*/ 3566865 w 4575175"/>
              <a:gd name="connsiteY30" fmla="*/ 4564493 h 5148263"/>
              <a:gd name="connsiteX31" fmla="*/ 3552763 w 4575175"/>
              <a:gd name="connsiteY31" fmla="*/ 4566292 h 5148263"/>
              <a:gd name="connsiteX32" fmla="*/ 3538661 w 4575175"/>
              <a:gd name="connsiteY32" fmla="*/ 4569890 h 5148263"/>
              <a:gd name="connsiteX33" fmla="*/ 3524558 w 4575175"/>
              <a:gd name="connsiteY33" fmla="*/ 4573488 h 5148263"/>
              <a:gd name="connsiteX34" fmla="*/ 3510456 w 4575175"/>
              <a:gd name="connsiteY34" fmla="*/ 4578885 h 5148263"/>
              <a:gd name="connsiteX35" fmla="*/ 3498117 w 4575175"/>
              <a:gd name="connsiteY35" fmla="*/ 4584282 h 5148263"/>
              <a:gd name="connsiteX36" fmla="*/ 3475201 w 4575175"/>
              <a:gd name="connsiteY36" fmla="*/ 4598674 h 5148263"/>
              <a:gd name="connsiteX37" fmla="*/ 3455810 w 4575175"/>
              <a:gd name="connsiteY37" fmla="*/ 4616664 h 5148263"/>
              <a:gd name="connsiteX38" fmla="*/ 3438182 w 4575175"/>
              <a:gd name="connsiteY38" fmla="*/ 4636453 h 5148263"/>
              <a:gd name="connsiteX39" fmla="*/ 3441708 w 4575175"/>
              <a:gd name="connsiteY39" fmla="*/ 4641850 h 5148263"/>
              <a:gd name="connsiteX40" fmla="*/ 3450522 w 4575175"/>
              <a:gd name="connsiteY40" fmla="*/ 4650844 h 5148263"/>
              <a:gd name="connsiteX41" fmla="*/ 3457573 w 4575175"/>
              <a:gd name="connsiteY41" fmla="*/ 4658040 h 5148263"/>
              <a:gd name="connsiteX42" fmla="*/ 3466387 w 4575175"/>
              <a:gd name="connsiteY42" fmla="*/ 4663437 h 5148263"/>
              <a:gd name="connsiteX43" fmla="*/ 3476963 w 4575175"/>
              <a:gd name="connsiteY43" fmla="*/ 4670633 h 5148263"/>
              <a:gd name="connsiteX44" fmla="*/ 3489303 w 4575175"/>
              <a:gd name="connsiteY44" fmla="*/ 4676030 h 5148263"/>
              <a:gd name="connsiteX45" fmla="*/ 3480489 w 4575175"/>
              <a:gd name="connsiteY45" fmla="*/ 4685025 h 5148263"/>
              <a:gd name="connsiteX46" fmla="*/ 3473438 w 4575175"/>
              <a:gd name="connsiteY46" fmla="*/ 4697618 h 5148263"/>
              <a:gd name="connsiteX47" fmla="*/ 3466387 w 4575175"/>
              <a:gd name="connsiteY47" fmla="*/ 4708412 h 5148263"/>
              <a:gd name="connsiteX48" fmla="*/ 3461098 w 4575175"/>
              <a:gd name="connsiteY48" fmla="*/ 4721005 h 5148263"/>
              <a:gd name="connsiteX49" fmla="*/ 3157900 w 4575175"/>
              <a:gd name="connsiteY49" fmla="*/ 4804657 h 5148263"/>
              <a:gd name="connsiteX50" fmla="*/ 2812395 w 4575175"/>
              <a:gd name="connsiteY50" fmla="*/ 4901803 h 5148263"/>
              <a:gd name="connsiteX51" fmla="*/ 2421058 w 4575175"/>
              <a:gd name="connsiteY51" fmla="*/ 5016937 h 5148263"/>
              <a:gd name="connsiteX52" fmla="*/ 1982126 w 4575175"/>
              <a:gd name="connsiteY52" fmla="*/ 5148263 h 5148263"/>
              <a:gd name="connsiteX53" fmla="*/ 0 w 4575175"/>
              <a:gd name="connsiteY53"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575175" h="5148263">
                <a:moveTo>
                  <a:pt x="0" y="0"/>
                </a:moveTo>
                <a:lnTo>
                  <a:pt x="4575175" y="0"/>
                </a:lnTo>
                <a:lnTo>
                  <a:pt x="4575175" y="4460152"/>
                </a:lnTo>
                <a:lnTo>
                  <a:pt x="4536394" y="4467348"/>
                </a:lnTo>
                <a:lnTo>
                  <a:pt x="4483511" y="4476343"/>
                </a:lnTo>
                <a:lnTo>
                  <a:pt x="4405948" y="4490735"/>
                </a:lnTo>
                <a:lnTo>
                  <a:pt x="4303707" y="4512323"/>
                </a:lnTo>
                <a:lnTo>
                  <a:pt x="4175024" y="4541106"/>
                </a:lnTo>
                <a:lnTo>
                  <a:pt x="4016374" y="4578885"/>
                </a:lnTo>
                <a:lnTo>
                  <a:pt x="3825994" y="4625659"/>
                </a:lnTo>
                <a:lnTo>
                  <a:pt x="3820705" y="4611267"/>
                </a:lnTo>
                <a:lnTo>
                  <a:pt x="3813654" y="4596875"/>
                </a:lnTo>
                <a:lnTo>
                  <a:pt x="3806603" y="4586081"/>
                </a:lnTo>
                <a:lnTo>
                  <a:pt x="3797789" y="4577086"/>
                </a:lnTo>
                <a:lnTo>
                  <a:pt x="3774873" y="4584282"/>
                </a:lnTo>
                <a:lnTo>
                  <a:pt x="3764297" y="4589679"/>
                </a:lnTo>
                <a:lnTo>
                  <a:pt x="3755483" y="4595076"/>
                </a:lnTo>
                <a:lnTo>
                  <a:pt x="3748431" y="4602272"/>
                </a:lnTo>
                <a:lnTo>
                  <a:pt x="3741380" y="4609468"/>
                </a:lnTo>
                <a:lnTo>
                  <a:pt x="3736092" y="4618463"/>
                </a:lnTo>
                <a:lnTo>
                  <a:pt x="3732566" y="4627458"/>
                </a:lnTo>
                <a:lnTo>
                  <a:pt x="3714939" y="4609468"/>
                </a:lnTo>
                <a:lnTo>
                  <a:pt x="3695548" y="4593277"/>
                </a:lnTo>
                <a:lnTo>
                  <a:pt x="3672632" y="4580684"/>
                </a:lnTo>
                <a:lnTo>
                  <a:pt x="3660293" y="4575287"/>
                </a:lnTo>
                <a:lnTo>
                  <a:pt x="3647953" y="4571689"/>
                </a:lnTo>
                <a:lnTo>
                  <a:pt x="3630325" y="4568091"/>
                </a:lnTo>
                <a:lnTo>
                  <a:pt x="3614460" y="4564493"/>
                </a:lnTo>
                <a:lnTo>
                  <a:pt x="3598595" y="4562694"/>
                </a:lnTo>
                <a:lnTo>
                  <a:pt x="3582730" y="4562694"/>
                </a:lnTo>
                <a:lnTo>
                  <a:pt x="3566865" y="4564493"/>
                </a:lnTo>
                <a:lnTo>
                  <a:pt x="3552763" y="4566292"/>
                </a:lnTo>
                <a:lnTo>
                  <a:pt x="3538661" y="4569890"/>
                </a:lnTo>
                <a:lnTo>
                  <a:pt x="3524558" y="4573488"/>
                </a:lnTo>
                <a:lnTo>
                  <a:pt x="3510456" y="4578885"/>
                </a:lnTo>
                <a:lnTo>
                  <a:pt x="3498117" y="4584282"/>
                </a:lnTo>
                <a:lnTo>
                  <a:pt x="3475201" y="4598674"/>
                </a:lnTo>
                <a:lnTo>
                  <a:pt x="3455810" y="4616664"/>
                </a:lnTo>
                <a:lnTo>
                  <a:pt x="3438182" y="4636453"/>
                </a:lnTo>
                <a:lnTo>
                  <a:pt x="3441708" y="4641850"/>
                </a:lnTo>
                <a:lnTo>
                  <a:pt x="3450522" y="4650844"/>
                </a:lnTo>
                <a:lnTo>
                  <a:pt x="3457573" y="4658040"/>
                </a:lnTo>
                <a:lnTo>
                  <a:pt x="3466387" y="4663437"/>
                </a:lnTo>
                <a:lnTo>
                  <a:pt x="3476963" y="4670633"/>
                </a:lnTo>
                <a:lnTo>
                  <a:pt x="3489303" y="4676030"/>
                </a:lnTo>
                <a:lnTo>
                  <a:pt x="3480489" y="4685025"/>
                </a:lnTo>
                <a:lnTo>
                  <a:pt x="3473438" y="4697618"/>
                </a:lnTo>
                <a:lnTo>
                  <a:pt x="3466387" y="4708412"/>
                </a:lnTo>
                <a:lnTo>
                  <a:pt x="3461098" y="4721005"/>
                </a:lnTo>
                <a:lnTo>
                  <a:pt x="3157900" y="4804657"/>
                </a:lnTo>
                <a:lnTo>
                  <a:pt x="2812395" y="4901803"/>
                </a:lnTo>
                <a:lnTo>
                  <a:pt x="2421058" y="5016937"/>
                </a:lnTo>
                <a:lnTo>
                  <a:pt x="1982126" y="5148263"/>
                </a:lnTo>
                <a:lnTo>
                  <a:pt x="0" y="5148263"/>
                </a:lnTo>
                <a:close/>
              </a:path>
            </a:pathLst>
          </a:custGeom>
          <a:solidFill>
            <a:schemeClr val="bg1">
              <a:lumMod val="85000"/>
            </a:schemeClr>
          </a:solidFill>
          <a:ln>
            <a:noFill/>
          </a:ln>
          <a:effectLst/>
        </p:spPr>
        <p:txBody>
          <a:bodyPr wrap="square" tIns="360000">
            <a:noAutofit/>
          </a:bodyPr>
          <a:lstStyle>
            <a:lvl1pPr marL="0" indent="0" algn="ctr">
              <a:buFontTx/>
              <a:buNone/>
              <a:defRPr sz="1400">
                <a:solidFill>
                  <a:schemeClr val="bg1">
                    <a:lumMod val="50000"/>
                  </a:schemeClr>
                </a:solidFill>
              </a:defRPr>
            </a:lvl1pPr>
          </a:lstStyle>
          <a:p>
            <a:r>
              <a:rPr lang="en-US" noProof="0"/>
              <a:t>Click icon to add image</a:t>
            </a:r>
          </a:p>
        </p:txBody>
      </p:sp>
      <p:sp>
        <p:nvSpPr>
          <p:cNvPr id="13" name="Text Placeholder 9">
            <a:extLst>
              <a:ext uri="{FF2B5EF4-FFF2-40B4-BE49-F238E27FC236}">
                <a16:creationId xmlns:a16="http://schemas.microsoft.com/office/drawing/2014/main" id="{F355D142-E307-46D2-ABBE-A69BC17C242A}"/>
              </a:ext>
            </a:extLst>
          </p:cNvPr>
          <p:cNvSpPr>
            <a:spLocks noGrp="1"/>
          </p:cNvSpPr>
          <p:nvPr>
            <p:ph type="body" sz="quarter" idx="15"/>
          </p:nvPr>
        </p:nvSpPr>
        <p:spPr>
          <a:xfrm>
            <a:off x="468313" y="1800225"/>
            <a:ext cx="5158634"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D20150C5-668E-4AF4-8FA1-109F47087E7E}"/>
              </a:ext>
            </a:extLst>
          </p:cNvPr>
          <p:cNvSpPr>
            <a:spLocks noGrp="1"/>
          </p:cNvSpPr>
          <p:nvPr>
            <p:ph type="title" hasCustomPrompt="1"/>
          </p:nvPr>
        </p:nvSpPr>
        <p:spPr>
          <a:xfrm>
            <a:off x="468000" y="468000"/>
            <a:ext cx="5158947" cy="443198"/>
          </a:xfrm>
        </p:spPr>
        <p:txBody>
          <a:bodyPr/>
          <a:lstStyle>
            <a:lvl1pPr>
              <a:defRPr/>
            </a:lvl1pPr>
          </a:lstStyle>
          <a:p>
            <a:r>
              <a:rPr lang="en-US" noProof="0"/>
              <a:t>Header</a:t>
            </a:r>
          </a:p>
        </p:txBody>
      </p:sp>
      <p:sp>
        <p:nvSpPr>
          <p:cNvPr id="12" name="Text Placeholder 7">
            <a:extLst>
              <a:ext uri="{FF2B5EF4-FFF2-40B4-BE49-F238E27FC236}">
                <a16:creationId xmlns:a16="http://schemas.microsoft.com/office/drawing/2014/main" id="{FE460FD4-C709-4C4E-8F84-D8A6C0957493}"/>
              </a:ext>
            </a:extLst>
          </p:cNvPr>
          <p:cNvSpPr>
            <a:spLocks noGrp="1"/>
          </p:cNvSpPr>
          <p:nvPr>
            <p:ph type="body" sz="quarter" idx="13" hasCustomPrompt="1"/>
          </p:nvPr>
        </p:nvSpPr>
        <p:spPr>
          <a:xfrm>
            <a:off x="468000" y="936876"/>
            <a:ext cx="5158947" cy="369332"/>
          </a:xfrm>
        </p:spPr>
        <p:txBody>
          <a:bodyPr/>
          <a:lstStyle>
            <a:lvl1pPr marL="0" indent="0">
              <a:spcAft>
                <a:spcPts val="0"/>
              </a:spcAft>
              <a:buNone/>
              <a:defRPr sz="2400" b="0" i="1">
                <a:solidFill>
                  <a:srgbClr val="007E4B"/>
                </a:solidFill>
                <a:latin typeface="Fira Sans" panose="020B0604020202020204" charset="0"/>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11" name="Slide Number Placeholder 5">
            <a:extLst>
              <a:ext uri="{FF2B5EF4-FFF2-40B4-BE49-F238E27FC236}">
                <a16:creationId xmlns:a16="http://schemas.microsoft.com/office/drawing/2014/main" id="{B2B0F4B5-E5C2-4382-AED6-B702530406F6}"/>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14" name="Footer Placeholder 4">
            <a:extLst>
              <a:ext uri="{FF2B5EF4-FFF2-40B4-BE49-F238E27FC236}">
                <a16:creationId xmlns:a16="http://schemas.microsoft.com/office/drawing/2014/main" id="{B7101D0A-2711-43A1-B0D0-D28DE6599F50}"/>
              </a:ext>
            </a:extLst>
          </p:cNvPr>
          <p:cNvSpPr>
            <a:spLocks noGrp="1"/>
          </p:cNvSpPr>
          <p:nvPr>
            <p:ph type="ftr" sz="quarter" idx="3"/>
          </p:nvPr>
        </p:nvSpPr>
        <p:spPr>
          <a:xfrm>
            <a:off x="1066800" y="6338495"/>
            <a:ext cx="4560148"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3033843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een / sub header, image III">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6D9F10B-3604-4A25-BB34-00B171D7216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68"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16D9F10B-3604-4A25-BB34-00B171D7216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38FF3C5-A0E8-4112-9CA4-CE1DB29F652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1" name="Picture Placeholder 11">
            <a:extLst>
              <a:ext uri="{FF2B5EF4-FFF2-40B4-BE49-F238E27FC236}">
                <a16:creationId xmlns:a16="http://schemas.microsoft.com/office/drawing/2014/main" id="{6F5B81DF-8442-4242-B8C6-F0D234663EE5}"/>
              </a:ext>
            </a:extLst>
          </p:cNvPr>
          <p:cNvSpPr>
            <a:spLocks noGrp="1" noChangeAspect="1"/>
          </p:cNvSpPr>
          <p:nvPr>
            <p:ph type="pic" sz="quarter" idx="10" hasCustomPrompt="1"/>
          </p:nvPr>
        </p:nvSpPr>
        <p:spPr bwMode="auto">
          <a:xfrm>
            <a:off x="0" y="0"/>
            <a:ext cx="12195107" cy="6858000"/>
          </a:xfrm>
          <a:custGeom>
            <a:avLst/>
            <a:gdLst>
              <a:gd name="connsiteX0" fmla="*/ 0 w 9144000"/>
              <a:gd name="connsiteY0" fmla="*/ 0 h 5148263"/>
              <a:gd name="connsiteX1" fmla="*/ 9144000 w 9144000"/>
              <a:gd name="connsiteY1" fmla="*/ 0 h 5148263"/>
              <a:gd name="connsiteX2" fmla="*/ 9144000 w 9144000"/>
              <a:gd name="connsiteY2" fmla="*/ 4460151 h 5148263"/>
              <a:gd name="connsiteX3" fmla="*/ 9105252 w 9144000"/>
              <a:gd name="connsiteY3" fmla="*/ 4467347 h 5148263"/>
              <a:gd name="connsiteX4" fmla="*/ 9052415 w 9144000"/>
              <a:gd name="connsiteY4" fmla="*/ 4476342 h 5148263"/>
              <a:gd name="connsiteX5" fmla="*/ 8974920 w 9144000"/>
              <a:gd name="connsiteY5" fmla="*/ 4490734 h 5148263"/>
              <a:gd name="connsiteX6" fmla="*/ 8872767 w 9144000"/>
              <a:gd name="connsiteY6" fmla="*/ 4512322 h 5148263"/>
              <a:gd name="connsiteX7" fmla="*/ 8744196 w 9144000"/>
              <a:gd name="connsiteY7" fmla="*/ 4541105 h 5148263"/>
              <a:gd name="connsiteX8" fmla="*/ 8585684 w 9144000"/>
              <a:gd name="connsiteY8" fmla="*/ 4578884 h 5148263"/>
              <a:gd name="connsiteX9" fmla="*/ 8395468 w 9144000"/>
              <a:gd name="connsiteY9" fmla="*/ 4625658 h 5148263"/>
              <a:gd name="connsiteX10" fmla="*/ 8390185 w 9144000"/>
              <a:gd name="connsiteY10" fmla="*/ 4611266 h 5148263"/>
              <a:gd name="connsiteX11" fmla="*/ 8383140 w 9144000"/>
              <a:gd name="connsiteY11" fmla="*/ 4596874 h 5148263"/>
              <a:gd name="connsiteX12" fmla="*/ 8376095 w 9144000"/>
              <a:gd name="connsiteY12" fmla="*/ 4586080 h 5148263"/>
              <a:gd name="connsiteX13" fmla="*/ 8367289 w 9144000"/>
              <a:gd name="connsiteY13" fmla="*/ 4577085 h 5148263"/>
              <a:gd name="connsiteX14" fmla="*/ 8344392 w 9144000"/>
              <a:gd name="connsiteY14" fmla="*/ 4584281 h 5148263"/>
              <a:gd name="connsiteX15" fmla="*/ 8333825 w 9144000"/>
              <a:gd name="connsiteY15" fmla="*/ 4589678 h 5148263"/>
              <a:gd name="connsiteX16" fmla="*/ 8325019 w 9144000"/>
              <a:gd name="connsiteY16" fmla="*/ 4595075 h 5148263"/>
              <a:gd name="connsiteX17" fmla="*/ 8317974 w 9144000"/>
              <a:gd name="connsiteY17" fmla="*/ 4602271 h 5148263"/>
              <a:gd name="connsiteX18" fmla="*/ 8310929 w 9144000"/>
              <a:gd name="connsiteY18" fmla="*/ 4609467 h 5148263"/>
              <a:gd name="connsiteX19" fmla="*/ 8305645 w 9144000"/>
              <a:gd name="connsiteY19" fmla="*/ 4618462 h 5148263"/>
              <a:gd name="connsiteX20" fmla="*/ 8302122 w 9144000"/>
              <a:gd name="connsiteY20" fmla="*/ 4627457 h 5148263"/>
              <a:gd name="connsiteX21" fmla="*/ 8284510 w 9144000"/>
              <a:gd name="connsiteY21" fmla="*/ 4609467 h 5148263"/>
              <a:gd name="connsiteX22" fmla="*/ 8265136 w 9144000"/>
              <a:gd name="connsiteY22" fmla="*/ 4593276 h 5148263"/>
              <a:gd name="connsiteX23" fmla="*/ 8242240 w 9144000"/>
              <a:gd name="connsiteY23" fmla="*/ 4580683 h 5148263"/>
              <a:gd name="connsiteX24" fmla="*/ 8229911 w 9144000"/>
              <a:gd name="connsiteY24" fmla="*/ 4575286 h 5148263"/>
              <a:gd name="connsiteX25" fmla="*/ 8217582 w 9144000"/>
              <a:gd name="connsiteY25" fmla="*/ 4571688 h 5148263"/>
              <a:gd name="connsiteX26" fmla="*/ 8199970 w 9144000"/>
              <a:gd name="connsiteY26" fmla="*/ 4568090 h 5148263"/>
              <a:gd name="connsiteX27" fmla="*/ 8184118 w 9144000"/>
              <a:gd name="connsiteY27" fmla="*/ 4564492 h 5148263"/>
              <a:gd name="connsiteX28" fmla="*/ 8168267 w 9144000"/>
              <a:gd name="connsiteY28" fmla="*/ 4562693 h 5148263"/>
              <a:gd name="connsiteX29" fmla="*/ 8152416 w 9144000"/>
              <a:gd name="connsiteY29" fmla="*/ 4562693 h 5148263"/>
              <a:gd name="connsiteX30" fmla="*/ 8136565 w 9144000"/>
              <a:gd name="connsiteY30" fmla="*/ 4564492 h 5148263"/>
              <a:gd name="connsiteX31" fmla="*/ 8122475 w 9144000"/>
              <a:gd name="connsiteY31" fmla="*/ 4566291 h 5148263"/>
              <a:gd name="connsiteX32" fmla="*/ 8108385 w 9144000"/>
              <a:gd name="connsiteY32" fmla="*/ 4569889 h 5148263"/>
              <a:gd name="connsiteX33" fmla="*/ 8094295 w 9144000"/>
              <a:gd name="connsiteY33" fmla="*/ 4573487 h 5148263"/>
              <a:gd name="connsiteX34" fmla="*/ 8080205 w 9144000"/>
              <a:gd name="connsiteY34" fmla="*/ 4578884 h 5148263"/>
              <a:gd name="connsiteX35" fmla="*/ 8067876 w 9144000"/>
              <a:gd name="connsiteY35" fmla="*/ 4584281 h 5148263"/>
              <a:gd name="connsiteX36" fmla="*/ 8044980 w 9144000"/>
              <a:gd name="connsiteY36" fmla="*/ 4598673 h 5148263"/>
              <a:gd name="connsiteX37" fmla="*/ 8025606 w 9144000"/>
              <a:gd name="connsiteY37" fmla="*/ 4616663 h 5148263"/>
              <a:gd name="connsiteX38" fmla="*/ 8007993 w 9144000"/>
              <a:gd name="connsiteY38" fmla="*/ 4636452 h 5148263"/>
              <a:gd name="connsiteX39" fmla="*/ 8011516 w 9144000"/>
              <a:gd name="connsiteY39" fmla="*/ 4641849 h 5148263"/>
              <a:gd name="connsiteX40" fmla="*/ 8020322 w 9144000"/>
              <a:gd name="connsiteY40" fmla="*/ 4650843 h 5148263"/>
              <a:gd name="connsiteX41" fmla="*/ 8027367 w 9144000"/>
              <a:gd name="connsiteY41" fmla="*/ 4658039 h 5148263"/>
              <a:gd name="connsiteX42" fmla="*/ 8036173 w 9144000"/>
              <a:gd name="connsiteY42" fmla="*/ 4663436 h 5148263"/>
              <a:gd name="connsiteX43" fmla="*/ 8046741 w 9144000"/>
              <a:gd name="connsiteY43" fmla="*/ 4670632 h 5148263"/>
              <a:gd name="connsiteX44" fmla="*/ 8059070 w 9144000"/>
              <a:gd name="connsiteY44" fmla="*/ 4676029 h 5148263"/>
              <a:gd name="connsiteX45" fmla="*/ 8050263 w 9144000"/>
              <a:gd name="connsiteY45" fmla="*/ 4685024 h 5148263"/>
              <a:gd name="connsiteX46" fmla="*/ 8043218 w 9144000"/>
              <a:gd name="connsiteY46" fmla="*/ 4697617 h 5148263"/>
              <a:gd name="connsiteX47" fmla="*/ 8036173 w 9144000"/>
              <a:gd name="connsiteY47" fmla="*/ 4708411 h 5148263"/>
              <a:gd name="connsiteX48" fmla="*/ 8030890 w 9144000"/>
              <a:gd name="connsiteY48" fmla="*/ 4721004 h 5148263"/>
              <a:gd name="connsiteX49" fmla="*/ 7727955 w 9144000"/>
              <a:gd name="connsiteY49" fmla="*/ 4804656 h 5148263"/>
              <a:gd name="connsiteX50" fmla="*/ 7382749 w 9144000"/>
              <a:gd name="connsiteY50" fmla="*/ 4901802 h 5148263"/>
              <a:gd name="connsiteX51" fmla="*/ 6991752 w 9144000"/>
              <a:gd name="connsiteY51" fmla="*/ 5016936 h 5148263"/>
              <a:gd name="connsiteX52" fmla="*/ 6553200 w 9144000"/>
              <a:gd name="connsiteY52" fmla="*/ 5148262 h 5148263"/>
              <a:gd name="connsiteX53" fmla="*/ 9144000 w 9144000"/>
              <a:gd name="connsiteY53" fmla="*/ 5148262 h 5148263"/>
              <a:gd name="connsiteX54" fmla="*/ 9144000 w 9144000"/>
              <a:gd name="connsiteY54" fmla="*/ 5148263 h 5148263"/>
              <a:gd name="connsiteX55" fmla="*/ 0 w 9144000"/>
              <a:gd name="connsiteY55"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144000" h="5148263">
                <a:moveTo>
                  <a:pt x="0" y="0"/>
                </a:moveTo>
                <a:lnTo>
                  <a:pt x="9144000" y="0"/>
                </a:lnTo>
                <a:lnTo>
                  <a:pt x="9144000" y="4460151"/>
                </a:lnTo>
                <a:lnTo>
                  <a:pt x="9105252" y="4467347"/>
                </a:lnTo>
                <a:lnTo>
                  <a:pt x="9052415" y="4476342"/>
                </a:lnTo>
                <a:lnTo>
                  <a:pt x="8974920" y="4490734"/>
                </a:lnTo>
                <a:lnTo>
                  <a:pt x="8872767" y="4512322"/>
                </a:lnTo>
                <a:lnTo>
                  <a:pt x="8744196" y="4541105"/>
                </a:lnTo>
                <a:lnTo>
                  <a:pt x="8585684" y="4578884"/>
                </a:lnTo>
                <a:lnTo>
                  <a:pt x="8395468" y="4625658"/>
                </a:lnTo>
                <a:lnTo>
                  <a:pt x="8390185" y="4611266"/>
                </a:lnTo>
                <a:lnTo>
                  <a:pt x="8383140" y="4596874"/>
                </a:lnTo>
                <a:lnTo>
                  <a:pt x="8376095" y="4586080"/>
                </a:lnTo>
                <a:lnTo>
                  <a:pt x="8367289" y="4577085"/>
                </a:lnTo>
                <a:lnTo>
                  <a:pt x="8344392" y="4584281"/>
                </a:lnTo>
                <a:lnTo>
                  <a:pt x="8333825" y="4589678"/>
                </a:lnTo>
                <a:lnTo>
                  <a:pt x="8325019" y="4595075"/>
                </a:lnTo>
                <a:lnTo>
                  <a:pt x="8317974" y="4602271"/>
                </a:lnTo>
                <a:lnTo>
                  <a:pt x="8310929" y="4609467"/>
                </a:lnTo>
                <a:lnTo>
                  <a:pt x="8305645" y="4618462"/>
                </a:lnTo>
                <a:lnTo>
                  <a:pt x="8302122" y="4627457"/>
                </a:lnTo>
                <a:lnTo>
                  <a:pt x="8284510" y="4609467"/>
                </a:lnTo>
                <a:lnTo>
                  <a:pt x="8265136" y="4593276"/>
                </a:lnTo>
                <a:lnTo>
                  <a:pt x="8242240" y="4580683"/>
                </a:lnTo>
                <a:lnTo>
                  <a:pt x="8229911" y="4575286"/>
                </a:lnTo>
                <a:lnTo>
                  <a:pt x="8217582" y="4571688"/>
                </a:lnTo>
                <a:lnTo>
                  <a:pt x="8199970" y="4568090"/>
                </a:lnTo>
                <a:lnTo>
                  <a:pt x="8184118" y="4564492"/>
                </a:lnTo>
                <a:lnTo>
                  <a:pt x="8168267" y="4562693"/>
                </a:lnTo>
                <a:lnTo>
                  <a:pt x="8152416" y="4562693"/>
                </a:lnTo>
                <a:lnTo>
                  <a:pt x="8136565" y="4564492"/>
                </a:lnTo>
                <a:lnTo>
                  <a:pt x="8122475" y="4566291"/>
                </a:lnTo>
                <a:lnTo>
                  <a:pt x="8108385" y="4569889"/>
                </a:lnTo>
                <a:lnTo>
                  <a:pt x="8094295" y="4573487"/>
                </a:lnTo>
                <a:lnTo>
                  <a:pt x="8080205" y="4578884"/>
                </a:lnTo>
                <a:lnTo>
                  <a:pt x="8067876" y="4584281"/>
                </a:lnTo>
                <a:lnTo>
                  <a:pt x="8044980" y="4598673"/>
                </a:lnTo>
                <a:lnTo>
                  <a:pt x="8025606" y="4616663"/>
                </a:lnTo>
                <a:lnTo>
                  <a:pt x="8007993" y="4636452"/>
                </a:lnTo>
                <a:lnTo>
                  <a:pt x="8011516" y="4641849"/>
                </a:lnTo>
                <a:lnTo>
                  <a:pt x="8020322" y="4650843"/>
                </a:lnTo>
                <a:lnTo>
                  <a:pt x="8027367" y="4658039"/>
                </a:lnTo>
                <a:lnTo>
                  <a:pt x="8036173" y="4663436"/>
                </a:lnTo>
                <a:lnTo>
                  <a:pt x="8046741" y="4670632"/>
                </a:lnTo>
                <a:lnTo>
                  <a:pt x="8059070" y="4676029"/>
                </a:lnTo>
                <a:lnTo>
                  <a:pt x="8050263" y="4685024"/>
                </a:lnTo>
                <a:lnTo>
                  <a:pt x="8043218" y="4697617"/>
                </a:lnTo>
                <a:lnTo>
                  <a:pt x="8036173" y="4708411"/>
                </a:lnTo>
                <a:lnTo>
                  <a:pt x="8030890" y="4721004"/>
                </a:lnTo>
                <a:lnTo>
                  <a:pt x="7727955" y="4804656"/>
                </a:lnTo>
                <a:lnTo>
                  <a:pt x="7382749" y="4901802"/>
                </a:lnTo>
                <a:lnTo>
                  <a:pt x="6991752" y="5016936"/>
                </a:lnTo>
                <a:lnTo>
                  <a:pt x="6553200" y="5148262"/>
                </a:lnTo>
                <a:lnTo>
                  <a:pt x="9144000" y="5148262"/>
                </a:lnTo>
                <a:lnTo>
                  <a:pt x="9144000" y="5148263"/>
                </a:lnTo>
                <a:lnTo>
                  <a:pt x="0" y="5148263"/>
                </a:lnTo>
                <a:close/>
              </a:path>
            </a:pathLst>
          </a:custGeom>
          <a:solidFill>
            <a:schemeClr val="bg1">
              <a:lumMod val="85000"/>
            </a:schemeClr>
          </a:solidFill>
          <a:ln>
            <a:noFill/>
          </a:ln>
          <a:effectLst/>
        </p:spPr>
        <p:txBody>
          <a:bodyPr vert="horz" wrap="square" lIns="0" tIns="144000" rIns="0" bIns="0" numCol="1" anchor="t" anchorCtr="0" compatLnSpc="1">
            <a:prstTxWarp prst="textNoShape">
              <a:avLst/>
            </a:prstTxWarp>
            <a:noAutofit/>
          </a:bodyPr>
          <a:lstStyle>
            <a:lvl1pPr marL="0" indent="0" algn="ctr">
              <a:buNone/>
              <a:defRPr lang="en-US" sz="1400" dirty="0">
                <a:solidFill>
                  <a:schemeClr val="bg1">
                    <a:lumMod val="50000"/>
                  </a:schemeClr>
                </a:solidFill>
              </a:defRPr>
            </a:lvl1pPr>
          </a:lstStyle>
          <a:p>
            <a:pPr marL="252000" lvl="0" indent="-252000" algn="ctr"/>
            <a:r>
              <a:rPr lang="en-US" noProof="0"/>
              <a:t>Click icon to add image</a:t>
            </a:r>
          </a:p>
        </p:txBody>
      </p:sp>
      <p:sp>
        <p:nvSpPr>
          <p:cNvPr id="9" name="Text Placeholder 7">
            <a:extLst>
              <a:ext uri="{FF2B5EF4-FFF2-40B4-BE49-F238E27FC236}">
                <a16:creationId xmlns:a16="http://schemas.microsoft.com/office/drawing/2014/main" id="{39E842B9-D9CA-4763-BCD8-8AECCFA20C82}"/>
              </a:ext>
            </a:extLst>
          </p:cNvPr>
          <p:cNvSpPr>
            <a:spLocks noGrp="1"/>
          </p:cNvSpPr>
          <p:nvPr>
            <p:ph type="body" sz="quarter" idx="16" hasCustomPrompt="1"/>
          </p:nvPr>
        </p:nvSpPr>
        <p:spPr bwMode="white">
          <a:xfrm>
            <a:off x="468000" y="946171"/>
            <a:ext cx="11259176" cy="369332"/>
          </a:xfrm>
        </p:spPr>
        <p:txBody>
          <a:bodyPr/>
          <a:lstStyle>
            <a:lvl1pPr marL="0" indent="0">
              <a:spcAft>
                <a:spcPts val="0"/>
              </a:spcAft>
              <a:buNone/>
              <a:defRPr sz="2400" b="0" i="1">
                <a:solidFill>
                  <a:schemeClr val="bg1"/>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3" name="Title 2">
            <a:extLst>
              <a:ext uri="{FF2B5EF4-FFF2-40B4-BE49-F238E27FC236}">
                <a16:creationId xmlns:a16="http://schemas.microsoft.com/office/drawing/2014/main" id="{08CA1BF8-0DEB-4A3C-B757-CD61169A81D1}"/>
              </a:ext>
            </a:extLst>
          </p:cNvPr>
          <p:cNvSpPr>
            <a:spLocks noGrp="1"/>
          </p:cNvSpPr>
          <p:nvPr>
            <p:ph type="title" hasCustomPrompt="1"/>
          </p:nvPr>
        </p:nvSpPr>
        <p:spPr bwMode="white"/>
        <p:txBody>
          <a:bodyPr/>
          <a:lstStyle>
            <a:lvl1pPr>
              <a:defRPr>
                <a:solidFill>
                  <a:schemeClr val="bg1"/>
                </a:solidFill>
              </a:defRPr>
            </a:lvl1pPr>
          </a:lstStyle>
          <a:p>
            <a:r>
              <a:rPr lang="en-US" noProof="0"/>
              <a:t>Header</a:t>
            </a:r>
          </a:p>
        </p:txBody>
      </p:sp>
      <p:sp>
        <p:nvSpPr>
          <p:cNvPr id="10" name="Slide Number Placeholder 5">
            <a:extLst>
              <a:ext uri="{FF2B5EF4-FFF2-40B4-BE49-F238E27FC236}">
                <a16:creationId xmlns:a16="http://schemas.microsoft.com/office/drawing/2014/main" id="{022F5370-528F-4CD2-B3B7-548D2989FD1D}"/>
              </a:ext>
            </a:extLst>
          </p:cNvPr>
          <p:cNvSpPr>
            <a:spLocks noGrp="1"/>
          </p:cNvSpPr>
          <p:nvPr>
            <p:ph type="sldNum" sz="quarter" idx="12"/>
          </p:nvPr>
        </p:nvSpPr>
        <p:spPr bwMode="white">
          <a:xfrm>
            <a:off x="468000" y="6340440"/>
            <a:ext cx="450000" cy="184666"/>
          </a:xfrm>
          <a:prstGeom prst="rect">
            <a:avLst/>
          </a:prstGeom>
        </p:spPr>
        <p:txBody>
          <a:bodyPr>
            <a:noAutofit/>
          </a:bodyPr>
          <a:lstStyle>
            <a:lvl1pPr>
              <a:defRPr>
                <a:solidFill>
                  <a:schemeClr val="bg1"/>
                </a:solidFill>
                <a:latin typeface="+mn-lt"/>
              </a:defRPr>
            </a:lvl1pPr>
          </a:lstStyle>
          <a:p>
            <a:fld id="{E118D48E-C7CB-6244-969D-7BAEA9B6226C}" type="slidenum">
              <a:rPr lang="en-US" noProof="0" smtClean="0"/>
              <a:pPr/>
              <a:t>‹#›</a:t>
            </a:fld>
            <a:endParaRPr lang="en-US" noProof="0"/>
          </a:p>
        </p:txBody>
      </p:sp>
      <p:sp>
        <p:nvSpPr>
          <p:cNvPr id="12" name="Footer Placeholder 4">
            <a:extLst>
              <a:ext uri="{FF2B5EF4-FFF2-40B4-BE49-F238E27FC236}">
                <a16:creationId xmlns:a16="http://schemas.microsoft.com/office/drawing/2014/main" id="{A3EDC437-8A4A-4FE1-AC29-0BD7C8876E27}"/>
              </a:ext>
            </a:extLst>
          </p:cNvPr>
          <p:cNvSpPr>
            <a:spLocks noGrp="1"/>
          </p:cNvSpPr>
          <p:nvPr>
            <p:ph type="ftr" sz="quarter" idx="3"/>
          </p:nvPr>
        </p:nvSpPr>
        <p:spPr bwMode="white">
          <a:xfrm>
            <a:off x="1066799" y="6338495"/>
            <a:ext cx="6429375" cy="184666"/>
          </a:xfrm>
          <a:prstGeom prst="rect">
            <a:avLst/>
          </a:prstGeom>
        </p:spPr>
        <p:txBody>
          <a:bodyPr vert="horz" lIns="0" tIns="0" rIns="0" bIns="0" rtlCol="0" anchor="ctr">
            <a:noAutofit/>
          </a:bodyPr>
          <a:lstStyle>
            <a:lvl1pPr algn="l">
              <a:defRPr sz="1200">
                <a:solidFill>
                  <a:schemeClr val="bg1"/>
                </a:solidFill>
                <a:latin typeface="+mn-lt"/>
              </a:defRPr>
            </a:lvl1pPr>
          </a:lstStyle>
          <a:p>
            <a:endParaRPr lang="en-US" noProof="0"/>
          </a:p>
        </p:txBody>
      </p:sp>
    </p:spTree>
    <p:extLst>
      <p:ext uri="{BB962C8B-B14F-4D97-AF65-F5344CB8AC3E}">
        <p14:creationId xmlns:p14="http://schemas.microsoft.com/office/powerpoint/2010/main" val="2598666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een / empt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1EDE2A-B38E-4EBB-B9EB-BCCBFDB222B4}"/>
              </a:ext>
            </a:extLst>
          </p:cNvPr>
          <p:cNvGraphicFramePr>
            <a:graphicFrameLocks noChangeAspect="1"/>
          </p:cNvGraphicFramePr>
          <p:nvPr userDrawn="1">
            <p:custDataLst>
              <p:tags r:id="rId2"/>
            </p:custDataLst>
            <p:extLst>
              <p:ext uri="{D42A27DB-BD31-4B8C-83A1-F6EECF244321}">
                <p14:modId xmlns:p14="http://schemas.microsoft.com/office/powerpoint/2010/main" val="27997799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92"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731EDE2A-B38E-4EBB-B9EB-BCCBFDB222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D1EB118-C843-4ECB-9633-D84548FC29B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2" name="Title 1">
            <a:extLst>
              <a:ext uri="{FF2B5EF4-FFF2-40B4-BE49-F238E27FC236}">
                <a16:creationId xmlns:a16="http://schemas.microsoft.com/office/drawing/2014/main" id="{CB3DAC61-49D5-4D21-964C-B8773D0CF40E}"/>
              </a:ext>
            </a:extLst>
          </p:cNvPr>
          <p:cNvSpPr>
            <a:spLocks noGrp="1"/>
          </p:cNvSpPr>
          <p:nvPr>
            <p:ph type="title" hasCustomPrompt="1"/>
          </p:nvPr>
        </p:nvSpPr>
        <p:spPr/>
        <p:txBody>
          <a:bodyPr/>
          <a:lstStyle>
            <a:lvl1pPr>
              <a:defRPr/>
            </a:lvl1pPr>
          </a:lstStyle>
          <a:p>
            <a:r>
              <a:rPr lang="en-US" noProof="0"/>
              <a:t>Header</a:t>
            </a:r>
          </a:p>
        </p:txBody>
      </p:sp>
      <p:sp>
        <p:nvSpPr>
          <p:cNvPr id="9" name="Slide Number Placeholder 5">
            <a:extLst>
              <a:ext uri="{FF2B5EF4-FFF2-40B4-BE49-F238E27FC236}">
                <a16:creationId xmlns:a16="http://schemas.microsoft.com/office/drawing/2014/main" id="{4103AC79-C5BC-47C4-BE09-93769D0990A6}"/>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10" name="Footer Placeholder 4">
            <a:extLst>
              <a:ext uri="{FF2B5EF4-FFF2-40B4-BE49-F238E27FC236}">
                <a16:creationId xmlns:a16="http://schemas.microsoft.com/office/drawing/2014/main" id="{ED8A6B18-6BCC-43D0-9936-BD3BE44D28D7}"/>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19046171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een / sub header, empt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1EDE2A-B38E-4EBB-B9EB-BCCBFDB222B4}"/>
              </a:ext>
            </a:extLst>
          </p:cNvPr>
          <p:cNvGraphicFramePr>
            <a:graphicFrameLocks noChangeAspect="1"/>
          </p:cNvGraphicFramePr>
          <p:nvPr userDrawn="1">
            <p:custDataLst>
              <p:tags r:id="rId2"/>
            </p:custDataLst>
            <p:extLst>
              <p:ext uri="{D42A27DB-BD31-4B8C-83A1-F6EECF244321}">
                <p14:modId xmlns:p14="http://schemas.microsoft.com/office/powerpoint/2010/main" val="12074651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16"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731EDE2A-B38E-4EBB-B9EB-BCCBFDB222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D1EB118-C843-4ECB-9633-D84548FC29B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2" name="Title 1">
            <a:extLst>
              <a:ext uri="{FF2B5EF4-FFF2-40B4-BE49-F238E27FC236}">
                <a16:creationId xmlns:a16="http://schemas.microsoft.com/office/drawing/2014/main" id="{CB3DAC61-49D5-4D21-964C-B8773D0CF40E}"/>
              </a:ext>
            </a:extLst>
          </p:cNvPr>
          <p:cNvSpPr>
            <a:spLocks noGrp="1"/>
          </p:cNvSpPr>
          <p:nvPr>
            <p:ph type="title" hasCustomPrompt="1"/>
          </p:nvPr>
        </p:nvSpPr>
        <p:spPr/>
        <p:txBody>
          <a:bodyPr/>
          <a:lstStyle>
            <a:lvl1pPr>
              <a:defRPr/>
            </a:lvl1pPr>
          </a:lstStyle>
          <a:p>
            <a:r>
              <a:rPr lang="en-US" noProof="0"/>
              <a:t>Header</a:t>
            </a:r>
          </a:p>
        </p:txBody>
      </p:sp>
      <p:sp>
        <p:nvSpPr>
          <p:cNvPr id="8" name="Text Placeholder 7">
            <a:extLst>
              <a:ext uri="{FF2B5EF4-FFF2-40B4-BE49-F238E27FC236}">
                <a16:creationId xmlns:a16="http://schemas.microsoft.com/office/drawing/2014/main" id="{5014A1EC-5405-41F8-8513-97687168C1C5}"/>
              </a:ext>
            </a:extLst>
          </p:cNvPr>
          <p:cNvSpPr>
            <a:spLocks noGrp="1"/>
          </p:cNvSpPr>
          <p:nvPr>
            <p:ph type="body" sz="quarter" idx="13" hasCustomPrompt="1"/>
          </p:nvPr>
        </p:nvSpPr>
        <p:spPr>
          <a:xfrm>
            <a:off x="468000" y="936876"/>
            <a:ext cx="11258862" cy="369332"/>
          </a:xfrm>
        </p:spPr>
        <p:txBody>
          <a:bodyPr/>
          <a:lstStyle>
            <a:lvl1pPr marL="0" indent="0">
              <a:spcAft>
                <a:spcPts val="0"/>
              </a:spcAft>
              <a:buNone/>
              <a:defRPr sz="2400" b="0" i="1">
                <a:solidFill>
                  <a:srgbClr val="007E4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7" name="Slide Number Placeholder 5">
            <a:extLst>
              <a:ext uri="{FF2B5EF4-FFF2-40B4-BE49-F238E27FC236}">
                <a16:creationId xmlns:a16="http://schemas.microsoft.com/office/drawing/2014/main" id="{4DFB00B4-33CE-494A-BB67-30294EE0CD28}"/>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9" name="Footer Placeholder 4">
            <a:extLst>
              <a:ext uri="{FF2B5EF4-FFF2-40B4-BE49-F238E27FC236}">
                <a16:creationId xmlns:a16="http://schemas.microsoft.com/office/drawing/2014/main" id="{6B1AC2AB-79C7-44D8-A2D9-1231C29DC1B6}"/>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3884399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Orange / Divider">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EE593CA-5A71-47B5-BB52-9DC6A35EFF19}"/>
              </a:ext>
            </a:extLst>
          </p:cNvPr>
          <p:cNvGraphicFramePr>
            <a:graphicFrameLocks noChangeAspect="1"/>
          </p:cNvGraphicFramePr>
          <p:nvPr userDrawn="1">
            <p:custDataLst>
              <p:tags r:id="rId2"/>
            </p:custDataLst>
            <p:extLst>
              <p:ext uri="{D42A27DB-BD31-4B8C-83A1-F6EECF244321}">
                <p14:modId xmlns:p14="http://schemas.microsoft.com/office/powerpoint/2010/main" val="23233460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64"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0EE593CA-5A71-47B5-BB52-9DC6A35EFF1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358A235-8372-4C30-AC5E-0C84C550BE9B}"/>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a:latin typeface="Fira Sans Medium" panose="020B0603050000020004" pitchFamily="34" charset="0"/>
              <a:ea typeface="+mj-ea"/>
              <a:cs typeface="+mj-cs"/>
              <a:sym typeface="Fira Sans Medium" panose="020B0603050000020004" pitchFamily="34" charset="0"/>
            </a:endParaRPr>
          </a:p>
        </p:txBody>
      </p:sp>
      <p:pic>
        <p:nvPicPr>
          <p:cNvPr id="9" name="Picture 8" descr="A close up of a logo&#10;&#10;Description automatically generated">
            <a:extLst>
              <a:ext uri="{FF2B5EF4-FFF2-40B4-BE49-F238E27FC236}">
                <a16:creationId xmlns:a16="http://schemas.microsoft.com/office/drawing/2014/main" id="{0E239558-B802-4198-9D8F-BFCA95DD863E}"/>
              </a:ext>
            </a:extLst>
          </p:cNvPr>
          <p:cNvPicPr>
            <a:picLocks noChangeAspect="1"/>
          </p:cNvPicPr>
          <p:nvPr userDrawn="1"/>
        </p:nvPicPr>
        <p:blipFill>
          <a:blip r:embed="rId7"/>
          <a:stretch>
            <a:fillRect/>
          </a:stretch>
        </p:blipFill>
        <p:spPr bwMode="ltGray">
          <a:xfrm>
            <a:off x="0" y="0"/>
            <a:ext cx="12192000" cy="6858000"/>
          </a:xfrm>
          <a:prstGeom prst="rect">
            <a:avLst/>
          </a:prstGeom>
        </p:spPr>
      </p:pic>
      <p:sp>
        <p:nvSpPr>
          <p:cNvPr id="3" name="Subtitle 2">
            <a:extLst>
              <a:ext uri="{FF2B5EF4-FFF2-40B4-BE49-F238E27FC236}">
                <a16:creationId xmlns:a16="http://schemas.microsoft.com/office/drawing/2014/main" id="{C6F9732C-624F-5E4D-853A-56B3622003A8}"/>
              </a:ext>
            </a:extLst>
          </p:cNvPr>
          <p:cNvSpPr>
            <a:spLocks noGrp="1"/>
          </p:cNvSpPr>
          <p:nvPr>
            <p:ph type="subTitle" idx="1" hasCustomPrompt="1"/>
          </p:nvPr>
        </p:nvSpPr>
        <p:spPr>
          <a:xfrm>
            <a:off x="540000" y="2088000"/>
            <a:ext cx="9144000" cy="369332"/>
          </a:xfrm>
        </p:spPr>
        <p:txBody>
          <a:bodyPr/>
          <a:lstStyle>
            <a:lvl1pPr marL="0" indent="0" algn="l">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a:t>
            </a:r>
          </a:p>
        </p:txBody>
      </p:sp>
      <p:sp>
        <p:nvSpPr>
          <p:cNvPr id="10" name="Title 1">
            <a:extLst>
              <a:ext uri="{FF2B5EF4-FFF2-40B4-BE49-F238E27FC236}">
                <a16:creationId xmlns:a16="http://schemas.microsoft.com/office/drawing/2014/main" id="{9AE11780-2DEF-46A1-931C-FE31AE9DB4B8}"/>
              </a:ext>
            </a:extLst>
          </p:cNvPr>
          <p:cNvSpPr>
            <a:spLocks noGrp="1"/>
          </p:cNvSpPr>
          <p:nvPr>
            <p:ph type="ctrTitle" hasCustomPrompt="1"/>
          </p:nvPr>
        </p:nvSpPr>
        <p:spPr>
          <a:xfrm>
            <a:off x="540000" y="540000"/>
            <a:ext cx="9144000" cy="1218795"/>
          </a:xfrm>
          <a:prstGeom prst="rect">
            <a:avLst/>
          </a:prstGeom>
        </p:spPr>
        <p:txBody>
          <a:bodyPr anchor="t" anchorCtr="0"/>
          <a:lstStyle>
            <a:lvl1pPr algn="l">
              <a:defRPr sz="4400">
                <a:solidFill>
                  <a:schemeClr val="bg1"/>
                </a:solidFill>
              </a:defRPr>
            </a:lvl1pPr>
          </a:lstStyle>
          <a:p>
            <a:r>
              <a:rPr lang="en-US" noProof="0"/>
              <a:t>Divider slide</a:t>
            </a:r>
            <a:br>
              <a:rPr lang="en-US" noProof="0"/>
            </a:br>
            <a:r>
              <a:rPr lang="en-US" noProof="0"/>
              <a:t>without an image</a:t>
            </a:r>
          </a:p>
        </p:txBody>
      </p:sp>
      <p:pic>
        <p:nvPicPr>
          <p:cNvPr id="11" name="Picture 10">
            <a:extLst>
              <a:ext uri="{FF2B5EF4-FFF2-40B4-BE49-F238E27FC236}">
                <a16:creationId xmlns:a16="http://schemas.microsoft.com/office/drawing/2014/main" id="{D97E7040-148D-4696-B284-24E3FD271837}"/>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803"/>
          <a:stretch/>
        </p:blipFill>
        <p:spPr>
          <a:xfrm>
            <a:off x="8692673" y="5940447"/>
            <a:ext cx="3499327" cy="917553"/>
          </a:xfrm>
          <a:prstGeom prst="rect">
            <a:avLst/>
          </a:prstGeom>
        </p:spPr>
      </p:pic>
      <p:sp>
        <p:nvSpPr>
          <p:cNvPr id="8" name="Slide Number Placeholder 5">
            <a:extLst>
              <a:ext uri="{FF2B5EF4-FFF2-40B4-BE49-F238E27FC236}">
                <a16:creationId xmlns:a16="http://schemas.microsoft.com/office/drawing/2014/main" id="{BD17C6FD-01FA-4A9A-BCB3-FA3E71603305}"/>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chemeClr val="bg1"/>
                </a:solidFill>
                <a:latin typeface="+mn-lt"/>
              </a:defRPr>
            </a:lvl1pPr>
          </a:lstStyle>
          <a:p>
            <a:fld id="{E118D48E-C7CB-6244-969D-7BAEA9B6226C}" type="slidenum">
              <a:rPr lang="en-US" noProof="0" smtClean="0"/>
              <a:pPr/>
              <a:t>‹#›</a:t>
            </a:fld>
            <a:endParaRPr lang="en-US" noProof="0"/>
          </a:p>
        </p:txBody>
      </p:sp>
      <p:sp>
        <p:nvSpPr>
          <p:cNvPr id="12" name="Footer Placeholder 4">
            <a:extLst>
              <a:ext uri="{FF2B5EF4-FFF2-40B4-BE49-F238E27FC236}">
                <a16:creationId xmlns:a16="http://schemas.microsoft.com/office/drawing/2014/main" id="{886A7D13-394A-41A4-AFD0-FF5ACBE8D3E1}"/>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chemeClr val="bg1"/>
                </a:solidFill>
                <a:latin typeface="+mn-lt"/>
              </a:defRPr>
            </a:lvl1pPr>
          </a:lstStyle>
          <a:p>
            <a:endParaRPr lang="en-US" noProof="0"/>
          </a:p>
        </p:txBody>
      </p:sp>
    </p:spTree>
    <p:extLst>
      <p:ext uri="{BB962C8B-B14F-4D97-AF65-F5344CB8AC3E}">
        <p14:creationId xmlns:p14="http://schemas.microsoft.com/office/powerpoint/2010/main" val="686025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range / 1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1EDE2A-B38E-4EBB-B9EB-BCCBFDB222B4}"/>
              </a:ext>
            </a:extLst>
          </p:cNvPr>
          <p:cNvGraphicFramePr>
            <a:graphicFrameLocks noChangeAspect="1"/>
          </p:cNvGraphicFramePr>
          <p:nvPr userDrawn="1">
            <p:custDataLst>
              <p:tags r:id="rId2"/>
            </p:custDataLst>
            <p:extLst>
              <p:ext uri="{D42A27DB-BD31-4B8C-83A1-F6EECF244321}">
                <p14:modId xmlns:p14="http://schemas.microsoft.com/office/powerpoint/2010/main" val="27685099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88"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731EDE2A-B38E-4EBB-B9EB-BCCBFDB222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D1EB118-C843-4ECB-9633-D84548FC29B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0" name="Text Placeholder 9">
            <a:extLst>
              <a:ext uri="{FF2B5EF4-FFF2-40B4-BE49-F238E27FC236}">
                <a16:creationId xmlns:a16="http://schemas.microsoft.com/office/drawing/2014/main" id="{786F02DC-70AF-4281-AFBA-BCAB285C40D6}"/>
              </a:ext>
            </a:extLst>
          </p:cNvPr>
          <p:cNvSpPr>
            <a:spLocks noGrp="1"/>
          </p:cNvSpPr>
          <p:nvPr>
            <p:ph type="body" sz="quarter" idx="14"/>
          </p:nvPr>
        </p:nvSpPr>
        <p:spPr>
          <a:xfrm>
            <a:off x="468313" y="1800225"/>
            <a:ext cx="11258863"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itle 2">
            <a:extLst>
              <a:ext uri="{FF2B5EF4-FFF2-40B4-BE49-F238E27FC236}">
                <a16:creationId xmlns:a16="http://schemas.microsoft.com/office/drawing/2014/main" id="{52F7AC56-F0FB-4742-98ED-2C89A977A9C7}"/>
              </a:ext>
            </a:extLst>
          </p:cNvPr>
          <p:cNvSpPr>
            <a:spLocks noGrp="1"/>
          </p:cNvSpPr>
          <p:nvPr>
            <p:ph type="title" hasCustomPrompt="1"/>
          </p:nvPr>
        </p:nvSpPr>
        <p:spPr/>
        <p:txBody>
          <a:bodyPr/>
          <a:lstStyle>
            <a:lvl1pPr>
              <a:defRPr/>
            </a:lvl1pPr>
          </a:lstStyle>
          <a:p>
            <a:r>
              <a:rPr lang="en-US" noProof="0"/>
              <a:t>Header</a:t>
            </a:r>
          </a:p>
        </p:txBody>
      </p:sp>
      <p:sp>
        <p:nvSpPr>
          <p:cNvPr id="7" name="Slide Number Placeholder 5">
            <a:extLst>
              <a:ext uri="{FF2B5EF4-FFF2-40B4-BE49-F238E27FC236}">
                <a16:creationId xmlns:a16="http://schemas.microsoft.com/office/drawing/2014/main" id="{95E6CAF7-AA7B-48CD-A4C0-07C7BA0B98D8}"/>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8" name="Footer Placeholder 4">
            <a:extLst>
              <a:ext uri="{FF2B5EF4-FFF2-40B4-BE49-F238E27FC236}">
                <a16:creationId xmlns:a16="http://schemas.microsoft.com/office/drawing/2014/main" id="{AFA08D57-1059-4625-84A3-FC9B186C1A37}"/>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2325424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range / sub header, 1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1EDE2A-B38E-4EBB-B9EB-BCCBFDB222B4}"/>
              </a:ext>
            </a:extLst>
          </p:cNvPr>
          <p:cNvGraphicFramePr>
            <a:graphicFrameLocks noChangeAspect="1"/>
          </p:cNvGraphicFramePr>
          <p:nvPr userDrawn="1">
            <p:custDataLst>
              <p:tags r:id="rId2"/>
            </p:custDataLst>
            <p:extLst>
              <p:ext uri="{D42A27DB-BD31-4B8C-83A1-F6EECF244321}">
                <p14:modId xmlns:p14="http://schemas.microsoft.com/office/powerpoint/2010/main" val="15849852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12"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731EDE2A-B38E-4EBB-B9EB-BCCBFDB222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D1EB118-C843-4ECB-9633-D84548FC29B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2" name="Title 1">
            <a:extLst>
              <a:ext uri="{FF2B5EF4-FFF2-40B4-BE49-F238E27FC236}">
                <a16:creationId xmlns:a16="http://schemas.microsoft.com/office/drawing/2014/main" id="{CB3DAC61-49D5-4D21-964C-B8773D0CF40E}"/>
              </a:ext>
            </a:extLst>
          </p:cNvPr>
          <p:cNvSpPr>
            <a:spLocks noGrp="1"/>
          </p:cNvSpPr>
          <p:nvPr>
            <p:ph type="title" hasCustomPrompt="1"/>
          </p:nvPr>
        </p:nvSpPr>
        <p:spPr/>
        <p:txBody>
          <a:bodyPr/>
          <a:lstStyle>
            <a:lvl1pPr>
              <a:defRPr/>
            </a:lvl1pPr>
          </a:lstStyle>
          <a:p>
            <a:r>
              <a:rPr lang="en-US" noProof="0"/>
              <a:t>Header</a:t>
            </a:r>
          </a:p>
        </p:txBody>
      </p:sp>
      <p:sp>
        <p:nvSpPr>
          <p:cNvPr id="9" name="Text Placeholder 9">
            <a:extLst>
              <a:ext uri="{FF2B5EF4-FFF2-40B4-BE49-F238E27FC236}">
                <a16:creationId xmlns:a16="http://schemas.microsoft.com/office/drawing/2014/main" id="{8E589E12-1854-4953-9331-7725BED7601C}"/>
              </a:ext>
            </a:extLst>
          </p:cNvPr>
          <p:cNvSpPr>
            <a:spLocks noGrp="1"/>
          </p:cNvSpPr>
          <p:nvPr>
            <p:ph type="body" sz="quarter" idx="14"/>
          </p:nvPr>
        </p:nvSpPr>
        <p:spPr>
          <a:xfrm>
            <a:off x="468313" y="1800225"/>
            <a:ext cx="11258863"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7">
            <a:extLst>
              <a:ext uri="{FF2B5EF4-FFF2-40B4-BE49-F238E27FC236}">
                <a16:creationId xmlns:a16="http://schemas.microsoft.com/office/drawing/2014/main" id="{0110FC02-B841-447E-81D7-1D189745B938}"/>
              </a:ext>
            </a:extLst>
          </p:cNvPr>
          <p:cNvSpPr>
            <a:spLocks noGrp="1"/>
          </p:cNvSpPr>
          <p:nvPr>
            <p:ph type="body" sz="quarter" idx="13" hasCustomPrompt="1"/>
          </p:nvPr>
        </p:nvSpPr>
        <p:spPr>
          <a:xfrm>
            <a:off x="468000" y="936876"/>
            <a:ext cx="11258862" cy="369332"/>
          </a:xfrm>
        </p:spPr>
        <p:txBody>
          <a:bodyPr/>
          <a:lstStyle>
            <a:lvl1pPr marL="0" indent="0">
              <a:spcAft>
                <a:spcPts val="0"/>
              </a:spcAft>
              <a:buNone/>
              <a:defRPr sz="2400" b="0" i="1">
                <a:solidFill>
                  <a:srgbClr val="7B1F62"/>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8" name="Slide Number Placeholder 5">
            <a:extLst>
              <a:ext uri="{FF2B5EF4-FFF2-40B4-BE49-F238E27FC236}">
                <a16:creationId xmlns:a16="http://schemas.microsoft.com/office/drawing/2014/main" id="{6604D2AE-D8FC-4883-952B-9B160868C3EE}"/>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10" name="Footer Placeholder 4">
            <a:extLst>
              <a:ext uri="{FF2B5EF4-FFF2-40B4-BE49-F238E27FC236}">
                <a16:creationId xmlns:a16="http://schemas.microsoft.com/office/drawing/2014/main" id="{D09B3139-830A-42FC-982D-93F956E5037A}"/>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40750388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range / sub header, 2 column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19C220B-BD74-4AFA-8C76-17E98FD8B490}"/>
              </a:ext>
            </a:extLst>
          </p:cNvPr>
          <p:cNvGraphicFramePr>
            <a:graphicFrameLocks noChangeAspect="1"/>
          </p:cNvGraphicFramePr>
          <p:nvPr userDrawn="1">
            <p:custDataLst>
              <p:tags r:id="rId2"/>
            </p:custDataLst>
            <p:extLst>
              <p:ext uri="{D42A27DB-BD31-4B8C-83A1-F6EECF244321}">
                <p14:modId xmlns:p14="http://schemas.microsoft.com/office/powerpoint/2010/main" val="16944506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36"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319C220B-BD74-4AFA-8C76-17E98FD8B49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409E398-B631-41A7-BAB0-28E015ED5889}"/>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2" name="Text Placeholder 9">
            <a:extLst>
              <a:ext uri="{FF2B5EF4-FFF2-40B4-BE49-F238E27FC236}">
                <a16:creationId xmlns:a16="http://schemas.microsoft.com/office/drawing/2014/main" id="{5AA0D31C-4531-4B2C-96D1-F08EA19DA9C9}"/>
              </a:ext>
            </a:extLst>
          </p:cNvPr>
          <p:cNvSpPr>
            <a:spLocks noGrp="1"/>
          </p:cNvSpPr>
          <p:nvPr>
            <p:ph type="body" sz="quarter" idx="15"/>
          </p:nvPr>
        </p:nvSpPr>
        <p:spPr>
          <a:xfrm>
            <a:off x="468313" y="1800225"/>
            <a:ext cx="5391177"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9">
            <a:extLst>
              <a:ext uri="{FF2B5EF4-FFF2-40B4-BE49-F238E27FC236}">
                <a16:creationId xmlns:a16="http://schemas.microsoft.com/office/drawing/2014/main" id="{CB67DCA0-A3D2-4851-9F58-B21C93476231}"/>
              </a:ext>
            </a:extLst>
          </p:cNvPr>
          <p:cNvSpPr>
            <a:spLocks noGrp="1"/>
          </p:cNvSpPr>
          <p:nvPr>
            <p:ph type="body" sz="quarter" idx="17"/>
          </p:nvPr>
        </p:nvSpPr>
        <p:spPr>
          <a:xfrm>
            <a:off x="6336000" y="1800225"/>
            <a:ext cx="5391177"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7">
            <a:extLst>
              <a:ext uri="{FF2B5EF4-FFF2-40B4-BE49-F238E27FC236}">
                <a16:creationId xmlns:a16="http://schemas.microsoft.com/office/drawing/2014/main" id="{A8A6B7A4-D943-4831-A643-DDE1410230ED}"/>
              </a:ext>
            </a:extLst>
          </p:cNvPr>
          <p:cNvSpPr>
            <a:spLocks noGrp="1"/>
          </p:cNvSpPr>
          <p:nvPr>
            <p:ph type="body" sz="quarter" idx="13" hasCustomPrompt="1"/>
          </p:nvPr>
        </p:nvSpPr>
        <p:spPr>
          <a:xfrm>
            <a:off x="468000" y="936876"/>
            <a:ext cx="11258862" cy="369332"/>
          </a:xfrm>
        </p:spPr>
        <p:txBody>
          <a:bodyPr/>
          <a:lstStyle>
            <a:lvl1pPr marL="0" indent="0">
              <a:spcAft>
                <a:spcPts val="0"/>
              </a:spcAft>
              <a:buNone/>
              <a:defRPr sz="2400" b="0" i="1">
                <a:solidFill>
                  <a:srgbClr val="7B1F62"/>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2" name="Title 1">
            <a:extLst>
              <a:ext uri="{FF2B5EF4-FFF2-40B4-BE49-F238E27FC236}">
                <a16:creationId xmlns:a16="http://schemas.microsoft.com/office/drawing/2014/main" id="{8AF9859E-49E6-4991-A101-64768140C36E}"/>
              </a:ext>
            </a:extLst>
          </p:cNvPr>
          <p:cNvSpPr>
            <a:spLocks noGrp="1"/>
          </p:cNvSpPr>
          <p:nvPr>
            <p:ph type="title" hasCustomPrompt="1"/>
          </p:nvPr>
        </p:nvSpPr>
        <p:spPr/>
        <p:txBody>
          <a:bodyPr/>
          <a:lstStyle>
            <a:lvl1pPr>
              <a:defRPr/>
            </a:lvl1pPr>
          </a:lstStyle>
          <a:p>
            <a:r>
              <a:rPr lang="en-US" noProof="0"/>
              <a:t>Header</a:t>
            </a:r>
          </a:p>
        </p:txBody>
      </p:sp>
      <p:sp>
        <p:nvSpPr>
          <p:cNvPr id="9" name="Slide Number Placeholder 5">
            <a:extLst>
              <a:ext uri="{FF2B5EF4-FFF2-40B4-BE49-F238E27FC236}">
                <a16:creationId xmlns:a16="http://schemas.microsoft.com/office/drawing/2014/main" id="{E9690876-8EBB-489C-A31F-FC02533D24FF}"/>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10" name="Footer Placeholder 4">
            <a:extLst>
              <a:ext uri="{FF2B5EF4-FFF2-40B4-BE49-F238E27FC236}">
                <a16:creationId xmlns:a16="http://schemas.microsoft.com/office/drawing/2014/main" id="{C7F72027-B12C-4F7B-8AAE-CD6FCA264319}"/>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3410829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I / imag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6D9F10B-3604-4A25-BB34-00B171D7216F}"/>
              </a:ext>
            </a:extLst>
          </p:cNvPr>
          <p:cNvGraphicFramePr>
            <a:graphicFrameLocks noChangeAspect="1"/>
          </p:cNvGraphicFramePr>
          <p:nvPr userDrawn="1">
            <p:custDataLst>
              <p:tags r:id="rId2"/>
            </p:custDataLst>
            <p:extLst>
              <p:ext uri="{D42A27DB-BD31-4B8C-83A1-F6EECF244321}">
                <p14:modId xmlns:p14="http://schemas.microsoft.com/office/powerpoint/2010/main" val="16560294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8"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16D9F10B-3604-4A25-BB34-00B171D7216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38FF3C5-A0E8-4112-9CA4-CE1DB29F652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a:latin typeface="Fira Sans Medium" panose="020B0603050000020004" pitchFamily="34" charset="0"/>
              <a:ea typeface="+mj-ea"/>
              <a:cs typeface="+mj-cs"/>
              <a:sym typeface="Fira Sans Medium" panose="020B0603050000020004" pitchFamily="34" charset="0"/>
            </a:endParaRPr>
          </a:p>
        </p:txBody>
      </p:sp>
      <p:sp>
        <p:nvSpPr>
          <p:cNvPr id="11" name="Picture Placeholder 11">
            <a:extLst>
              <a:ext uri="{FF2B5EF4-FFF2-40B4-BE49-F238E27FC236}">
                <a16:creationId xmlns:a16="http://schemas.microsoft.com/office/drawing/2014/main" id="{6F5B81DF-8442-4242-B8C6-F0D234663EE5}"/>
              </a:ext>
            </a:extLst>
          </p:cNvPr>
          <p:cNvSpPr>
            <a:spLocks noGrp="1" noChangeAspect="1"/>
          </p:cNvSpPr>
          <p:nvPr>
            <p:ph type="pic" sz="quarter" idx="10" hasCustomPrompt="1"/>
          </p:nvPr>
        </p:nvSpPr>
        <p:spPr bwMode="auto">
          <a:xfrm>
            <a:off x="0" y="0"/>
            <a:ext cx="12195107" cy="6858000"/>
          </a:xfrm>
          <a:custGeom>
            <a:avLst/>
            <a:gdLst>
              <a:gd name="connsiteX0" fmla="*/ 0 w 9144000"/>
              <a:gd name="connsiteY0" fmla="*/ 0 h 5148263"/>
              <a:gd name="connsiteX1" fmla="*/ 9144000 w 9144000"/>
              <a:gd name="connsiteY1" fmla="*/ 0 h 5148263"/>
              <a:gd name="connsiteX2" fmla="*/ 9144000 w 9144000"/>
              <a:gd name="connsiteY2" fmla="*/ 4460151 h 5148263"/>
              <a:gd name="connsiteX3" fmla="*/ 9105252 w 9144000"/>
              <a:gd name="connsiteY3" fmla="*/ 4467347 h 5148263"/>
              <a:gd name="connsiteX4" fmla="*/ 9052415 w 9144000"/>
              <a:gd name="connsiteY4" fmla="*/ 4476342 h 5148263"/>
              <a:gd name="connsiteX5" fmla="*/ 8974920 w 9144000"/>
              <a:gd name="connsiteY5" fmla="*/ 4490734 h 5148263"/>
              <a:gd name="connsiteX6" fmla="*/ 8872767 w 9144000"/>
              <a:gd name="connsiteY6" fmla="*/ 4512322 h 5148263"/>
              <a:gd name="connsiteX7" fmla="*/ 8744196 w 9144000"/>
              <a:gd name="connsiteY7" fmla="*/ 4541105 h 5148263"/>
              <a:gd name="connsiteX8" fmla="*/ 8585684 w 9144000"/>
              <a:gd name="connsiteY8" fmla="*/ 4578884 h 5148263"/>
              <a:gd name="connsiteX9" fmla="*/ 8395468 w 9144000"/>
              <a:gd name="connsiteY9" fmla="*/ 4625658 h 5148263"/>
              <a:gd name="connsiteX10" fmla="*/ 8390185 w 9144000"/>
              <a:gd name="connsiteY10" fmla="*/ 4611266 h 5148263"/>
              <a:gd name="connsiteX11" fmla="*/ 8383140 w 9144000"/>
              <a:gd name="connsiteY11" fmla="*/ 4596874 h 5148263"/>
              <a:gd name="connsiteX12" fmla="*/ 8376095 w 9144000"/>
              <a:gd name="connsiteY12" fmla="*/ 4586080 h 5148263"/>
              <a:gd name="connsiteX13" fmla="*/ 8367289 w 9144000"/>
              <a:gd name="connsiteY13" fmla="*/ 4577085 h 5148263"/>
              <a:gd name="connsiteX14" fmla="*/ 8344392 w 9144000"/>
              <a:gd name="connsiteY14" fmla="*/ 4584281 h 5148263"/>
              <a:gd name="connsiteX15" fmla="*/ 8333825 w 9144000"/>
              <a:gd name="connsiteY15" fmla="*/ 4589678 h 5148263"/>
              <a:gd name="connsiteX16" fmla="*/ 8325019 w 9144000"/>
              <a:gd name="connsiteY16" fmla="*/ 4595075 h 5148263"/>
              <a:gd name="connsiteX17" fmla="*/ 8317974 w 9144000"/>
              <a:gd name="connsiteY17" fmla="*/ 4602271 h 5148263"/>
              <a:gd name="connsiteX18" fmla="*/ 8310929 w 9144000"/>
              <a:gd name="connsiteY18" fmla="*/ 4609467 h 5148263"/>
              <a:gd name="connsiteX19" fmla="*/ 8305645 w 9144000"/>
              <a:gd name="connsiteY19" fmla="*/ 4618462 h 5148263"/>
              <a:gd name="connsiteX20" fmla="*/ 8302122 w 9144000"/>
              <a:gd name="connsiteY20" fmla="*/ 4627457 h 5148263"/>
              <a:gd name="connsiteX21" fmla="*/ 8284510 w 9144000"/>
              <a:gd name="connsiteY21" fmla="*/ 4609467 h 5148263"/>
              <a:gd name="connsiteX22" fmla="*/ 8265136 w 9144000"/>
              <a:gd name="connsiteY22" fmla="*/ 4593276 h 5148263"/>
              <a:gd name="connsiteX23" fmla="*/ 8242240 w 9144000"/>
              <a:gd name="connsiteY23" fmla="*/ 4580683 h 5148263"/>
              <a:gd name="connsiteX24" fmla="*/ 8229911 w 9144000"/>
              <a:gd name="connsiteY24" fmla="*/ 4575286 h 5148263"/>
              <a:gd name="connsiteX25" fmla="*/ 8217582 w 9144000"/>
              <a:gd name="connsiteY25" fmla="*/ 4571688 h 5148263"/>
              <a:gd name="connsiteX26" fmla="*/ 8199970 w 9144000"/>
              <a:gd name="connsiteY26" fmla="*/ 4568090 h 5148263"/>
              <a:gd name="connsiteX27" fmla="*/ 8184118 w 9144000"/>
              <a:gd name="connsiteY27" fmla="*/ 4564492 h 5148263"/>
              <a:gd name="connsiteX28" fmla="*/ 8168267 w 9144000"/>
              <a:gd name="connsiteY28" fmla="*/ 4562693 h 5148263"/>
              <a:gd name="connsiteX29" fmla="*/ 8152416 w 9144000"/>
              <a:gd name="connsiteY29" fmla="*/ 4562693 h 5148263"/>
              <a:gd name="connsiteX30" fmla="*/ 8136565 w 9144000"/>
              <a:gd name="connsiteY30" fmla="*/ 4564492 h 5148263"/>
              <a:gd name="connsiteX31" fmla="*/ 8122475 w 9144000"/>
              <a:gd name="connsiteY31" fmla="*/ 4566291 h 5148263"/>
              <a:gd name="connsiteX32" fmla="*/ 8108385 w 9144000"/>
              <a:gd name="connsiteY32" fmla="*/ 4569889 h 5148263"/>
              <a:gd name="connsiteX33" fmla="*/ 8094295 w 9144000"/>
              <a:gd name="connsiteY33" fmla="*/ 4573487 h 5148263"/>
              <a:gd name="connsiteX34" fmla="*/ 8080205 w 9144000"/>
              <a:gd name="connsiteY34" fmla="*/ 4578884 h 5148263"/>
              <a:gd name="connsiteX35" fmla="*/ 8067876 w 9144000"/>
              <a:gd name="connsiteY35" fmla="*/ 4584281 h 5148263"/>
              <a:gd name="connsiteX36" fmla="*/ 8044980 w 9144000"/>
              <a:gd name="connsiteY36" fmla="*/ 4598673 h 5148263"/>
              <a:gd name="connsiteX37" fmla="*/ 8025606 w 9144000"/>
              <a:gd name="connsiteY37" fmla="*/ 4616663 h 5148263"/>
              <a:gd name="connsiteX38" fmla="*/ 8007993 w 9144000"/>
              <a:gd name="connsiteY38" fmla="*/ 4636452 h 5148263"/>
              <a:gd name="connsiteX39" fmla="*/ 8011516 w 9144000"/>
              <a:gd name="connsiteY39" fmla="*/ 4641849 h 5148263"/>
              <a:gd name="connsiteX40" fmla="*/ 8020322 w 9144000"/>
              <a:gd name="connsiteY40" fmla="*/ 4650843 h 5148263"/>
              <a:gd name="connsiteX41" fmla="*/ 8027367 w 9144000"/>
              <a:gd name="connsiteY41" fmla="*/ 4658039 h 5148263"/>
              <a:gd name="connsiteX42" fmla="*/ 8036173 w 9144000"/>
              <a:gd name="connsiteY42" fmla="*/ 4663436 h 5148263"/>
              <a:gd name="connsiteX43" fmla="*/ 8046741 w 9144000"/>
              <a:gd name="connsiteY43" fmla="*/ 4670632 h 5148263"/>
              <a:gd name="connsiteX44" fmla="*/ 8059070 w 9144000"/>
              <a:gd name="connsiteY44" fmla="*/ 4676029 h 5148263"/>
              <a:gd name="connsiteX45" fmla="*/ 8050263 w 9144000"/>
              <a:gd name="connsiteY45" fmla="*/ 4685024 h 5148263"/>
              <a:gd name="connsiteX46" fmla="*/ 8043218 w 9144000"/>
              <a:gd name="connsiteY46" fmla="*/ 4697617 h 5148263"/>
              <a:gd name="connsiteX47" fmla="*/ 8036173 w 9144000"/>
              <a:gd name="connsiteY47" fmla="*/ 4708411 h 5148263"/>
              <a:gd name="connsiteX48" fmla="*/ 8030890 w 9144000"/>
              <a:gd name="connsiteY48" fmla="*/ 4721004 h 5148263"/>
              <a:gd name="connsiteX49" fmla="*/ 7727955 w 9144000"/>
              <a:gd name="connsiteY49" fmla="*/ 4804656 h 5148263"/>
              <a:gd name="connsiteX50" fmla="*/ 7382749 w 9144000"/>
              <a:gd name="connsiteY50" fmla="*/ 4901802 h 5148263"/>
              <a:gd name="connsiteX51" fmla="*/ 6991752 w 9144000"/>
              <a:gd name="connsiteY51" fmla="*/ 5016936 h 5148263"/>
              <a:gd name="connsiteX52" fmla="*/ 6553200 w 9144000"/>
              <a:gd name="connsiteY52" fmla="*/ 5148262 h 5148263"/>
              <a:gd name="connsiteX53" fmla="*/ 9144000 w 9144000"/>
              <a:gd name="connsiteY53" fmla="*/ 5148262 h 5148263"/>
              <a:gd name="connsiteX54" fmla="*/ 9144000 w 9144000"/>
              <a:gd name="connsiteY54" fmla="*/ 5148263 h 5148263"/>
              <a:gd name="connsiteX55" fmla="*/ 0 w 9144000"/>
              <a:gd name="connsiteY55"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144000" h="5148263">
                <a:moveTo>
                  <a:pt x="0" y="0"/>
                </a:moveTo>
                <a:lnTo>
                  <a:pt x="9144000" y="0"/>
                </a:lnTo>
                <a:lnTo>
                  <a:pt x="9144000" y="4460151"/>
                </a:lnTo>
                <a:lnTo>
                  <a:pt x="9105252" y="4467347"/>
                </a:lnTo>
                <a:lnTo>
                  <a:pt x="9052415" y="4476342"/>
                </a:lnTo>
                <a:lnTo>
                  <a:pt x="8974920" y="4490734"/>
                </a:lnTo>
                <a:lnTo>
                  <a:pt x="8872767" y="4512322"/>
                </a:lnTo>
                <a:lnTo>
                  <a:pt x="8744196" y="4541105"/>
                </a:lnTo>
                <a:lnTo>
                  <a:pt x="8585684" y="4578884"/>
                </a:lnTo>
                <a:lnTo>
                  <a:pt x="8395468" y="4625658"/>
                </a:lnTo>
                <a:lnTo>
                  <a:pt x="8390185" y="4611266"/>
                </a:lnTo>
                <a:lnTo>
                  <a:pt x="8383140" y="4596874"/>
                </a:lnTo>
                <a:lnTo>
                  <a:pt x="8376095" y="4586080"/>
                </a:lnTo>
                <a:lnTo>
                  <a:pt x="8367289" y="4577085"/>
                </a:lnTo>
                <a:lnTo>
                  <a:pt x="8344392" y="4584281"/>
                </a:lnTo>
                <a:lnTo>
                  <a:pt x="8333825" y="4589678"/>
                </a:lnTo>
                <a:lnTo>
                  <a:pt x="8325019" y="4595075"/>
                </a:lnTo>
                <a:lnTo>
                  <a:pt x="8317974" y="4602271"/>
                </a:lnTo>
                <a:lnTo>
                  <a:pt x="8310929" y="4609467"/>
                </a:lnTo>
                <a:lnTo>
                  <a:pt x="8305645" y="4618462"/>
                </a:lnTo>
                <a:lnTo>
                  <a:pt x="8302122" y="4627457"/>
                </a:lnTo>
                <a:lnTo>
                  <a:pt x="8284510" y="4609467"/>
                </a:lnTo>
                <a:lnTo>
                  <a:pt x="8265136" y="4593276"/>
                </a:lnTo>
                <a:lnTo>
                  <a:pt x="8242240" y="4580683"/>
                </a:lnTo>
                <a:lnTo>
                  <a:pt x="8229911" y="4575286"/>
                </a:lnTo>
                <a:lnTo>
                  <a:pt x="8217582" y="4571688"/>
                </a:lnTo>
                <a:lnTo>
                  <a:pt x="8199970" y="4568090"/>
                </a:lnTo>
                <a:lnTo>
                  <a:pt x="8184118" y="4564492"/>
                </a:lnTo>
                <a:lnTo>
                  <a:pt x="8168267" y="4562693"/>
                </a:lnTo>
                <a:lnTo>
                  <a:pt x="8152416" y="4562693"/>
                </a:lnTo>
                <a:lnTo>
                  <a:pt x="8136565" y="4564492"/>
                </a:lnTo>
                <a:lnTo>
                  <a:pt x="8122475" y="4566291"/>
                </a:lnTo>
                <a:lnTo>
                  <a:pt x="8108385" y="4569889"/>
                </a:lnTo>
                <a:lnTo>
                  <a:pt x="8094295" y="4573487"/>
                </a:lnTo>
                <a:lnTo>
                  <a:pt x="8080205" y="4578884"/>
                </a:lnTo>
                <a:lnTo>
                  <a:pt x="8067876" y="4584281"/>
                </a:lnTo>
                <a:lnTo>
                  <a:pt x="8044980" y="4598673"/>
                </a:lnTo>
                <a:lnTo>
                  <a:pt x="8025606" y="4616663"/>
                </a:lnTo>
                <a:lnTo>
                  <a:pt x="8007993" y="4636452"/>
                </a:lnTo>
                <a:lnTo>
                  <a:pt x="8011516" y="4641849"/>
                </a:lnTo>
                <a:lnTo>
                  <a:pt x="8020322" y="4650843"/>
                </a:lnTo>
                <a:lnTo>
                  <a:pt x="8027367" y="4658039"/>
                </a:lnTo>
                <a:lnTo>
                  <a:pt x="8036173" y="4663436"/>
                </a:lnTo>
                <a:lnTo>
                  <a:pt x="8046741" y="4670632"/>
                </a:lnTo>
                <a:lnTo>
                  <a:pt x="8059070" y="4676029"/>
                </a:lnTo>
                <a:lnTo>
                  <a:pt x="8050263" y="4685024"/>
                </a:lnTo>
                <a:lnTo>
                  <a:pt x="8043218" y="4697617"/>
                </a:lnTo>
                <a:lnTo>
                  <a:pt x="8036173" y="4708411"/>
                </a:lnTo>
                <a:lnTo>
                  <a:pt x="8030890" y="4721004"/>
                </a:lnTo>
                <a:lnTo>
                  <a:pt x="7727955" y="4804656"/>
                </a:lnTo>
                <a:lnTo>
                  <a:pt x="7382749" y="4901802"/>
                </a:lnTo>
                <a:lnTo>
                  <a:pt x="6991752" y="5016936"/>
                </a:lnTo>
                <a:lnTo>
                  <a:pt x="6553200" y="5148262"/>
                </a:lnTo>
                <a:lnTo>
                  <a:pt x="9144000" y="5148262"/>
                </a:lnTo>
                <a:lnTo>
                  <a:pt x="9144000" y="5148263"/>
                </a:lnTo>
                <a:lnTo>
                  <a:pt x="0" y="5148263"/>
                </a:lnTo>
                <a:close/>
              </a:path>
            </a:pathLst>
          </a:custGeom>
          <a:solidFill>
            <a:schemeClr val="bg1">
              <a:lumMod val="85000"/>
            </a:schemeClr>
          </a:solidFill>
          <a:ln>
            <a:noFill/>
          </a:ln>
          <a:effectLst/>
        </p:spPr>
        <p:txBody>
          <a:bodyPr vert="horz" wrap="square" lIns="0" tIns="144000" rIns="0" bIns="0" numCol="1" anchor="t" anchorCtr="0" compatLnSpc="1">
            <a:prstTxWarp prst="textNoShape">
              <a:avLst/>
            </a:prstTxWarp>
            <a:noAutofit/>
          </a:bodyPr>
          <a:lstStyle>
            <a:lvl1pPr marL="0" indent="0" algn="ctr">
              <a:buNone/>
              <a:defRPr lang="en-US" sz="1400" dirty="0">
                <a:solidFill>
                  <a:schemeClr val="bg1">
                    <a:lumMod val="50000"/>
                  </a:schemeClr>
                </a:solidFill>
              </a:defRPr>
            </a:lvl1pPr>
          </a:lstStyle>
          <a:p>
            <a:pPr marL="252000" lvl="0" indent="-252000" algn="ctr"/>
            <a:r>
              <a:rPr lang="en-US" noProof="0"/>
              <a:t>Click icon to add image</a:t>
            </a:r>
          </a:p>
        </p:txBody>
      </p:sp>
      <p:sp>
        <p:nvSpPr>
          <p:cNvPr id="7" name="Subtitle 2">
            <a:extLst>
              <a:ext uri="{FF2B5EF4-FFF2-40B4-BE49-F238E27FC236}">
                <a16:creationId xmlns:a16="http://schemas.microsoft.com/office/drawing/2014/main" id="{052539A8-3270-4B01-8144-98B9A7185DF8}"/>
              </a:ext>
            </a:extLst>
          </p:cNvPr>
          <p:cNvSpPr>
            <a:spLocks noGrp="1"/>
          </p:cNvSpPr>
          <p:nvPr>
            <p:ph type="subTitle" idx="1" hasCustomPrompt="1"/>
          </p:nvPr>
        </p:nvSpPr>
        <p:spPr bwMode="white">
          <a:xfrm>
            <a:off x="540000" y="2088000"/>
            <a:ext cx="9144000" cy="369332"/>
          </a:xfrm>
        </p:spPr>
        <p:txBody>
          <a:bodyPr/>
          <a:lstStyle>
            <a:lvl1pPr marL="0" indent="0" algn="l">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a:t>
            </a:r>
          </a:p>
        </p:txBody>
      </p:sp>
      <p:sp>
        <p:nvSpPr>
          <p:cNvPr id="8" name="Title 1">
            <a:extLst>
              <a:ext uri="{FF2B5EF4-FFF2-40B4-BE49-F238E27FC236}">
                <a16:creationId xmlns:a16="http://schemas.microsoft.com/office/drawing/2014/main" id="{146C7AD5-0DD3-406F-ACB9-ACABB0D58B92}"/>
              </a:ext>
            </a:extLst>
          </p:cNvPr>
          <p:cNvSpPr>
            <a:spLocks noGrp="1"/>
          </p:cNvSpPr>
          <p:nvPr>
            <p:ph type="ctrTitle" hasCustomPrompt="1"/>
          </p:nvPr>
        </p:nvSpPr>
        <p:spPr bwMode="white">
          <a:xfrm>
            <a:off x="540000" y="540000"/>
            <a:ext cx="9144000" cy="1218795"/>
          </a:xfrm>
          <a:prstGeom prst="rect">
            <a:avLst/>
          </a:prstGeom>
        </p:spPr>
        <p:txBody>
          <a:bodyPr anchor="t" anchorCtr="0"/>
          <a:lstStyle>
            <a:lvl1pPr algn="l">
              <a:defRPr sz="4400">
                <a:solidFill>
                  <a:schemeClr val="bg1"/>
                </a:solidFill>
              </a:defRPr>
            </a:lvl1pPr>
          </a:lstStyle>
          <a:p>
            <a:r>
              <a:rPr lang="en-US" noProof="0"/>
              <a:t>Divider slide</a:t>
            </a:r>
            <a:br>
              <a:rPr lang="en-US" noProof="0"/>
            </a:br>
            <a:r>
              <a:rPr lang="en-US" noProof="0"/>
              <a:t>with an image</a:t>
            </a:r>
          </a:p>
        </p:txBody>
      </p:sp>
      <p:sp>
        <p:nvSpPr>
          <p:cNvPr id="12" name="Slide Number Placeholder 5">
            <a:extLst>
              <a:ext uri="{FF2B5EF4-FFF2-40B4-BE49-F238E27FC236}">
                <a16:creationId xmlns:a16="http://schemas.microsoft.com/office/drawing/2014/main" id="{B12DA6DC-0102-4FB2-A547-D52FC941F236}"/>
              </a:ext>
            </a:extLst>
          </p:cNvPr>
          <p:cNvSpPr>
            <a:spLocks noGrp="1"/>
          </p:cNvSpPr>
          <p:nvPr>
            <p:ph type="sldNum" sz="quarter" idx="12"/>
          </p:nvPr>
        </p:nvSpPr>
        <p:spPr bwMode="white">
          <a:xfrm>
            <a:off x="468000" y="6340440"/>
            <a:ext cx="450000" cy="184666"/>
          </a:xfrm>
          <a:prstGeom prst="rect">
            <a:avLst/>
          </a:prstGeom>
        </p:spPr>
        <p:txBody>
          <a:bodyPr>
            <a:noAutofit/>
          </a:bodyPr>
          <a:lstStyle>
            <a:lvl1pPr>
              <a:defRPr>
                <a:solidFill>
                  <a:schemeClr val="bg1"/>
                </a:solidFill>
                <a:latin typeface="+mn-lt"/>
              </a:defRPr>
            </a:lvl1pPr>
          </a:lstStyle>
          <a:p>
            <a:fld id="{E118D48E-C7CB-6244-969D-7BAEA9B6226C}" type="slidenum">
              <a:rPr lang="en-US" noProof="0" smtClean="0"/>
              <a:pPr/>
              <a:t>‹#›</a:t>
            </a:fld>
            <a:endParaRPr lang="en-US" noProof="0"/>
          </a:p>
        </p:txBody>
      </p:sp>
      <p:sp>
        <p:nvSpPr>
          <p:cNvPr id="13" name="Footer Placeholder 4">
            <a:extLst>
              <a:ext uri="{FF2B5EF4-FFF2-40B4-BE49-F238E27FC236}">
                <a16:creationId xmlns:a16="http://schemas.microsoft.com/office/drawing/2014/main" id="{49A730C8-66A5-4822-B3D3-B4581797F3A8}"/>
              </a:ext>
            </a:extLst>
          </p:cNvPr>
          <p:cNvSpPr>
            <a:spLocks noGrp="1"/>
          </p:cNvSpPr>
          <p:nvPr>
            <p:ph type="ftr" sz="quarter" idx="3"/>
          </p:nvPr>
        </p:nvSpPr>
        <p:spPr bwMode="white">
          <a:xfrm>
            <a:off x="1066799" y="6338495"/>
            <a:ext cx="6429375" cy="184666"/>
          </a:xfrm>
          <a:prstGeom prst="rect">
            <a:avLst/>
          </a:prstGeom>
        </p:spPr>
        <p:txBody>
          <a:bodyPr vert="horz" lIns="0" tIns="0" rIns="0" bIns="0" rtlCol="0" anchor="ctr">
            <a:noAutofit/>
          </a:bodyPr>
          <a:lstStyle>
            <a:lvl1pPr algn="l">
              <a:defRPr sz="1200">
                <a:solidFill>
                  <a:schemeClr val="bg1"/>
                </a:solidFill>
                <a:latin typeface="+mn-lt"/>
              </a:defRPr>
            </a:lvl1pPr>
          </a:lstStyle>
          <a:p>
            <a:endParaRPr lang="en-US" noProof="0"/>
          </a:p>
        </p:txBody>
      </p:sp>
    </p:spTree>
    <p:extLst>
      <p:ext uri="{BB962C8B-B14F-4D97-AF65-F5344CB8AC3E}">
        <p14:creationId xmlns:p14="http://schemas.microsoft.com/office/powerpoint/2010/main" val="25014414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range / 2 columns w/ header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19C220B-BD74-4AFA-8C76-17E98FD8B490}"/>
              </a:ext>
            </a:extLst>
          </p:cNvPr>
          <p:cNvGraphicFramePr>
            <a:graphicFrameLocks noChangeAspect="1"/>
          </p:cNvGraphicFramePr>
          <p:nvPr userDrawn="1">
            <p:custDataLst>
              <p:tags r:id="rId2"/>
            </p:custDataLst>
            <p:extLst>
              <p:ext uri="{D42A27DB-BD31-4B8C-83A1-F6EECF244321}">
                <p14:modId xmlns:p14="http://schemas.microsoft.com/office/powerpoint/2010/main" val="37965982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60"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319C220B-BD74-4AFA-8C76-17E98FD8B49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409E398-B631-41A7-BAB0-28E015ED5889}"/>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2" name="Text Placeholder 9">
            <a:extLst>
              <a:ext uri="{FF2B5EF4-FFF2-40B4-BE49-F238E27FC236}">
                <a16:creationId xmlns:a16="http://schemas.microsoft.com/office/drawing/2014/main" id="{5AA0D31C-4531-4B2C-96D1-F08EA19DA9C9}"/>
              </a:ext>
            </a:extLst>
          </p:cNvPr>
          <p:cNvSpPr>
            <a:spLocks noGrp="1"/>
          </p:cNvSpPr>
          <p:nvPr>
            <p:ph type="body" sz="quarter" idx="15"/>
          </p:nvPr>
        </p:nvSpPr>
        <p:spPr>
          <a:xfrm>
            <a:off x="468313" y="2232000"/>
            <a:ext cx="5391177"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9">
            <a:extLst>
              <a:ext uri="{FF2B5EF4-FFF2-40B4-BE49-F238E27FC236}">
                <a16:creationId xmlns:a16="http://schemas.microsoft.com/office/drawing/2014/main" id="{CB67DCA0-A3D2-4851-9F58-B21C93476231}"/>
              </a:ext>
            </a:extLst>
          </p:cNvPr>
          <p:cNvSpPr>
            <a:spLocks noGrp="1"/>
          </p:cNvSpPr>
          <p:nvPr>
            <p:ph type="body" sz="quarter" idx="17"/>
          </p:nvPr>
        </p:nvSpPr>
        <p:spPr>
          <a:xfrm>
            <a:off x="6336000" y="2232000"/>
            <a:ext cx="5391177"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334F5A02-45AE-457C-93B5-134D4CA14F31}"/>
              </a:ext>
            </a:extLst>
          </p:cNvPr>
          <p:cNvSpPr>
            <a:spLocks noGrp="1"/>
          </p:cNvSpPr>
          <p:nvPr>
            <p:ph type="title" hasCustomPrompt="1"/>
          </p:nvPr>
        </p:nvSpPr>
        <p:spPr/>
        <p:txBody>
          <a:bodyPr/>
          <a:lstStyle>
            <a:lvl1pPr>
              <a:defRPr/>
            </a:lvl1pPr>
          </a:lstStyle>
          <a:p>
            <a:r>
              <a:rPr lang="en-US" noProof="0"/>
              <a:t>Header</a:t>
            </a:r>
          </a:p>
        </p:txBody>
      </p:sp>
      <p:sp>
        <p:nvSpPr>
          <p:cNvPr id="11" name="Text Placeholder 7">
            <a:extLst>
              <a:ext uri="{FF2B5EF4-FFF2-40B4-BE49-F238E27FC236}">
                <a16:creationId xmlns:a16="http://schemas.microsoft.com/office/drawing/2014/main" id="{00626E5D-46A4-4917-94D9-76F8EC00A8AB}"/>
              </a:ext>
            </a:extLst>
          </p:cNvPr>
          <p:cNvSpPr>
            <a:spLocks noGrp="1"/>
          </p:cNvSpPr>
          <p:nvPr>
            <p:ph type="body" sz="quarter" idx="13" hasCustomPrompt="1"/>
          </p:nvPr>
        </p:nvSpPr>
        <p:spPr>
          <a:xfrm>
            <a:off x="468000" y="1769732"/>
            <a:ext cx="5391490" cy="369332"/>
          </a:xfrm>
        </p:spPr>
        <p:txBody>
          <a:bodyPr anchor="b"/>
          <a:lstStyle>
            <a:lvl1pPr marL="0" indent="0">
              <a:spcAft>
                <a:spcPts val="0"/>
              </a:spcAft>
              <a:buNone/>
              <a:defRPr sz="2400" b="0" i="1">
                <a:solidFill>
                  <a:srgbClr val="7B1F62"/>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14" name="Text Placeholder 7">
            <a:extLst>
              <a:ext uri="{FF2B5EF4-FFF2-40B4-BE49-F238E27FC236}">
                <a16:creationId xmlns:a16="http://schemas.microsoft.com/office/drawing/2014/main" id="{1201B17D-2F65-4670-BFA9-9258870A745E}"/>
              </a:ext>
            </a:extLst>
          </p:cNvPr>
          <p:cNvSpPr>
            <a:spLocks noGrp="1"/>
          </p:cNvSpPr>
          <p:nvPr>
            <p:ph type="body" sz="quarter" idx="18" hasCustomPrompt="1"/>
          </p:nvPr>
        </p:nvSpPr>
        <p:spPr>
          <a:xfrm>
            <a:off x="6332510" y="1769732"/>
            <a:ext cx="5391490" cy="369332"/>
          </a:xfrm>
        </p:spPr>
        <p:txBody>
          <a:bodyPr anchor="b"/>
          <a:lstStyle>
            <a:lvl1pPr marL="0" indent="0">
              <a:spcAft>
                <a:spcPts val="0"/>
              </a:spcAft>
              <a:buNone/>
              <a:defRPr sz="2400" b="0" i="1">
                <a:solidFill>
                  <a:srgbClr val="7B1F62"/>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10" name="Slide Number Placeholder 5">
            <a:extLst>
              <a:ext uri="{FF2B5EF4-FFF2-40B4-BE49-F238E27FC236}">
                <a16:creationId xmlns:a16="http://schemas.microsoft.com/office/drawing/2014/main" id="{14542FC4-93EB-4904-8E56-7CA6475870C9}"/>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15" name="Footer Placeholder 4">
            <a:extLst>
              <a:ext uri="{FF2B5EF4-FFF2-40B4-BE49-F238E27FC236}">
                <a16:creationId xmlns:a16="http://schemas.microsoft.com/office/drawing/2014/main" id="{AC7D8C3C-87EE-467D-9B7C-D049826014D6}"/>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21374518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range / sub header, image I">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615F042-46C1-4FCB-B6D7-589B71C29D3E}"/>
              </a:ext>
            </a:extLst>
          </p:cNvPr>
          <p:cNvGraphicFramePr>
            <a:graphicFrameLocks noChangeAspect="1"/>
          </p:cNvGraphicFramePr>
          <p:nvPr userDrawn="1">
            <p:custDataLst>
              <p:tags r:id="rId2"/>
            </p:custDataLst>
            <p:extLst>
              <p:ext uri="{D42A27DB-BD31-4B8C-83A1-F6EECF244321}">
                <p14:modId xmlns:p14="http://schemas.microsoft.com/office/powerpoint/2010/main" val="35696643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84"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1615F042-46C1-4FCB-B6D7-589B71C29D3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E763AC1-7B8A-4444-88F3-9B621FA29C0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2" name="Picture Placeholder 19">
            <a:extLst>
              <a:ext uri="{FF2B5EF4-FFF2-40B4-BE49-F238E27FC236}">
                <a16:creationId xmlns:a16="http://schemas.microsoft.com/office/drawing/2014/main" id="{05B7262F-33D1-B34A-95F0-8E3E02B33330}"/>
              </a:ext>
            </a:extLst>
          </p:cNvPr>
          <p:cNvSpPr>
            <a:spLocks noGrp="1" noChangeAspect="1"/>
          </p:cNvSpPr>
          <p:nvPr>
            <p:ph type="pic" sz="quarter" idx="14" hasCustomPrompt="1"/>
          </p:nvPr>
        </p:nvSpPr>
        <p:spPr bwMode="auto">
          <a:xfrm>
            <a:off x="7696460" y="1"/>
            <a:ext cx="4495540" cy="6858000"/>
          </a:xfrm>
          <a:custGeom>
            <a:avLst/>
            <a:gdLst>
              <a:gd name="connsiteX0" fmla="*/ 0 w 3371850"/>
              <a:gd name="connsiteY0" fmla="*/ 0 h 5148263"/>
              <a:gd name="connsiteX1" fmla="*/ 3371850 w 3371850"/>
              <a:gd name="connsiteY1" fmla="*/ 0 h 5148263"/>
              <a:gd name="connsiteX2" fmla="*/ 3371850 w 3371850"/>
              <a:gd name="connsiteY2" fmla="*/ 4460151 h 5148263"/>
              <a:gd name="connsiteX3" fmla="*/ 3333102 w 3371850"/>
              <a:gd name="connsiteY3" fmla="*/ 4467347 h 5148263"/>
              <a:gd name="connsiteX4" fmla="*/ 3280265 w 3371850"/>
              <a:gd name="connsiteY4" fmla="*/ 4476342 h 5148263"/>
              <a:gd name="connsiteX5" fmla="*/ 3202770 w 3371850"/>
              <a:gd name="connsiteY5" fmla="*/ 4490734 h 5148263"/>
              <a:gd name="connsiteX6" fmla="*/ 3100617 w 3371850"/>
              <a:gd name="connsiteY6" fmla="*/ 4512322 h 5148263"/>
              <a:gd name="connsiteX7" fmla="*/ 2972046 w 3371850"/>
              <a:gd name="connsiteY7" fmla="*/ 4541105 h 5148263"/>
              <a:gd name="connsiteX8" fmla="*/ 2813534 w 3371850"/>
              <a:gd name="connsiteY8" fmla="*/ 4578884 h 5148263"/>
              <a:gd name="connsiteX9" fmla="*/ 2623318 w 3371850"/>
              <a:gd name="connsiteY9" fmla="*/ 4625658 h 5148263"/>
              <a:gd name="connsiteX10" fmla="*/ 2618035 w 3371850"/>
              <a:gd name="connsiteY10" fmla="*/ 4611266 h 5148263"/>
              <a:gd name="connsiteX11" fmla="*/ 2610990 w 3371850"/>
              <a:gd name="connsiteY11" fmla="*/ 4596874 h 5148263"/>
              <a:gd name="connsiteX12" fmla="*/ 2603945 w 3371850"/>
              <a:gd name="connsiteY12" fmla="*/ 4586080 h 5148263"/>
              <a:gd name="connsiteX13" fmla="*/ 2595139 w 3371850"/>
              <a:gd name="connsiteY13" fmla="*/ 4577085 h 5148263"/>
              <a:gd name="connsiteX14" fmla="*/ 2572242 w 3371850"/>
              <a:gd name="connsiteY14" fmla="*/ 4584281 h 5148263"/>
              <a:gd name="connsiteX15" fmla="*/ 2561675 w 3371850"/>
              <a:gd name="connsiteY15" fmla="*/ 4589678 h 5148263"/>
              <a:gd name="connsiteX16" fmla="*/ 2552869 w 3371850"/>
              <a:gd name="connsiteY16" fmla="*/ 4595075 h 5148263"/>
              <a:gd name="connsiteX17" fmla="*/ 2545824 w 3371850"/>
              <a:gd name="connsiteY17" fmla="*/ 4602271 h 5148263"/>
              <a:gd name="connsiteX18" fmla="*/ 2538779 w 3371850"/>
              <a:gd name="connsiteY18" fmla="*/ 4609467 h 5148263"/>
              <a:gd name="connsiteX19" fmla="*/ 2533495 w 3371850"/>
              <a:gd name="connsiteY19" fmla="*/ 4618462 h 5148263"/>
              <a:gd name="connsiteX20" fmla="*/ 2529972 w 3371850"/>
              <a:gd name="connsiteY20" fmla="*/ 4627457 h 5148263"/>
              <a:gd name="connsiteX21" fmla="*/ 2512360 w 3371850"/>
              <a:gd name="connsiteY21" fmla="*/ 4609467 h 5148263"/>
              <a:gd name="connsiteX22" fmla="*/ 2492986 w 3371850"/>
              <a:gd name="connsiteY22" fmla="*/ 4593276 h 5148263"/>
              <a:gd name="connsiteX23" fmla="*/ 2470090 w 3371850"/>
              <a:gd name="connsiteY23" fmla="*/ 4580683 h 5148263"/>
              <a:gd name="connsiteX24" fmla="*/ 2457761 w 3371850"/>
              <a:gd name="connsiteY24" fmla="*/ 4575286 h 5148263"/>
              <a:gd name="connsiteX25" fmla="*/ 2445432 w 3371850"/>
              <a:gd name="connsiteY25" fmla="*/ 4571688 h 5148263"/>
              <a:gd name="connsiteX26" fmla="*/ 2427820 w 3371850"/>
              <a:gd name="connsiteY26" fmla="*/ 4568090 h 5148263"/>
              <a:gd name="connsiteX27" fmla="*/ 2411968 w 3371850"/>
              <a:gd name="connsiteY27" fmla="*/ 4564492 h 5148263"/>
              <a:gd name="connsiteX28" fmla="*/ 2396117 w 3371850"/>
              <a:gd name="connsiteY28" fmla="*/ 4562693 h 5148263"/>
              <a:gd name="connsiteX29" fmla="*/ 2380266 w 3371850"/>
              <a:gd name="connsiteY29" fmla="*/ 4562693 h 5148263"/>
              <a:gd name="connsiteX30" fmla="*/ 2364415 w 3371850"/>
              <a:gd name="connsiteY30" fmla="*/ 4564492 h 5148263"/>
              <a:gd name="connsiteX31" fmla="*/ 2350325 w 3371850"/>
              <a:gd name="connsiteY31" fmla="*/ 4566291 h 5148263"/>
              <a:gd name="connsiteX32" fmla="*/ 2336235 w 3371850"/>
              <a:gd name="connsiteY32" fmla="*/ 4569889 h 5148263"/>
              <a:gd name="connsiteX33" fmla="*/ 2322145 w 3371850"/>
              <a:gd name="connsiteY33" fmla="*/ 4573487 h 5148263"/>
              <a:gd name="connsiteX34" fmla="*/ 2308055 w 3371850"/>
              <a:gd name="connsiteY34" fmla="*/ 4578884 h 5148263"/>
              <a:gd name="connsiteX35" fmla="*/ 2295726 w 3371850"/>
              <a:gd name="connsiteY35" fmla="*/ 4584281 h 5148263"/>
              <a:gd name="connsiteX36" fmla="*/ 2272830 w 3371850"/>
              <a:gd name="connsiteY36" fmla="*/ 4598673 h 5148263"/>
              <a:gd name="connsiteX37" fmla="*/ 2253456 w 3371850"/>
              <a:gd name="connsiteY37" fmla="*/ 4616663 h 5148263"/>
              <a:gd name="connsiteX38" fmla="*/ 2235843 w 3371850"/>
              <a:gd name="connsiteY38" fmla="*/ 4636452 h 5148263"/>
              <a:gd name="connsiteX39" fmla="*/ 2239366 w 3371850"/>
              <a:gd name="connsiteY39" fmla="*/ 4641849 h 5148263"/>
              <a:gd name="connsiteX40" fmla="*/ 2248172 w 3371850"/>
              <a:gd name="connsiteY40" fmla="*/ 4650843 h 5148263"/>
              <a:gd name="connsiteX41" fmla="*/ 2255217 w 3371850"/>
              <a:gd name="connsiteY41" fmla="*/ 4658039 h 5148263"/>
              <a:gd name="connsiteX42" fmla="*/ 2264023 w 3371850"/>
              <a:gd name="connsiteY42" fmla="*/ 4663436 h 5148263"/>
              <a:gd name="connsiteX43" fmla="*/ 2274591 w 3371850"/>
              <a:gd name="connsiteY43" fmla="*/ 4670632 h 5148263"/>
              <a:gd name="connsiteX44" fmla="*/ 2286920 w 3371850"/>
              <a:gd name="connsiteY44" fmla="*/ 4676029 h 5148263"/>
              <a:gd name="connsiteX45" fmla="*/ 2278113 w 3371850"/>
              <a:gd name="connsiteY45" fmla="*/ 4685024 h 5148263"/>
              <a:gd name="connsiteX46" fmla="*/ 2271068 w 3371850"/>
              <a:gd name="connsiteY46" fmla="*/ 4697617 h 5148263"/>
              <a:gd name="connsiteX47" fmla="*/ 2264023 w 3371850"/>
              <a:gd name="connsiteY47" fmla="*/ 4708411 h 5148263"/>
              <a:gd name="connsiteX48" fmla="*/ 2258740 w 3371850"/>
              <a:gd name="connsiteY48" fmla="*/ 4721004 h 5148263"/>
              <a:gd name="connsiteX49" fmla="*/ 1955805 w 3371850"/>
              <a:gd name="connsiteY49" fmla="*/ 4804656 h 5148263"/>
              <a:gd name="connsiteX50" fmla="*/ 1610599 w 3371850"/>
              <a:gd name="connsiteY50" fmla="*/ 4901802 h 5148263"/>
              <a:gd name="connsiteX51" fmla="*/ 1219602 w 3371850"/>
              <a:gd name="connsiteY51" fmla="*/ 5016936 h 5148263"/>
              <a:gd name="connsiteX52" fmla="*/ 781050 w 3371850"/>
              <a:gd name="connsiteY52" fmla="*/ 5148262 h 5148263"/>
              <a:gd name="connsiteX53" fmla="*/ 3371850 w 3371850"/>
              <a:gd name="connsiteY53" fmla="*/ 5148262 h 5148263"/>
              <a:gd name="connsiteX54" fmla="*/ 3371850 w 3371850"/>
              <a:gd name="connsiteY54" fmla="*/ 5148263 h 5148263"/>
              <a:gd name="connsiteX55" fmla="*/ 0 w 3371850"/>
              <a:gd name="connsiteY55"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371850" h="5148263">
                <a:moveTo>
                  <a:pt x="0" y="0"/>
                </a:moveTo>
                <a:lnTo>
                  <a:pt x="3371850" y="0"/>
                </a:lnTo>
                <a:lnTo>
                  <a:pt x="3371850" y="4460151"/>
                </a:lnTo>
                <a:lnTo>
                  <a:pt x="3333102" y="4467347"/>
                </a:lnTo>
                <a:lnTo>
                  <a:pt x="3280265" y="4476342"/>
                </a:lnTo>
                <a:lnTo>
                  <a:pt x="3202770" y="4490734"/>
                </a:lnTo>
                <a:lnTo>
                  <a:pt x="3100617" y="4512322"/>
                </a:lnTo>
                <a:lnTo>
                  <a:pt x="2972046" y="4541105"/>
                </a:lnTo>
                <a:lnTo>
                  <a:pt x="2813534" y="4578884"/>
                </a:lnTo>
                <a:lnTo>
                  <a:pt x="2623318" y="4625658"/>
                </a:lnTo>
                <a:lnTo>
                  <a:pt x="2618035" y="4611266"/>
                </a:lnTo>
                <a:lnTo>
                  <a:pt x="2610990" y="4596874"/>
                </a:lnTo>
                <a:lnTo>
                  <a:pt x="2603945" y="4586080"/>
                </a:lnTo>
                <a:lnTo>
                  <a:pt x="2595139" y="4577085"/>
                </a:lnTo>
                <a:lnTo>
                  <a:pt x="2572242" y="4584281"/>
                </a:lnTo>
                <a:lnTo>
                  <a:pt x="2561675" y="4589678"/>
                </a:lnTo>
                <a:lnTo>
                  <a:pt x="2552869" y="4595075"/>
                </a:lnTo>
                <a:lnTo>
                  <a:pt x="2545824" y="4602271"/>
                </a:lnTo>
                <a:lnTo>
                  <a:pt x="2538779" y="4609467"/>
                </a:lnTo>
                <a:lnTo>
                  <a:pt x="2533495" y="4618462"/>
                </a:lnTo>
                <a:lnTo>
                  <a:pt x="2529972" y="4627457"/>
                </a:lnTo>
                <a:lnTo>
                  <a:pt x="2512360" y="4609467"/>
                </a:lnTo>
                <a:lnTo>
                  <a:pt x="2492986" y="4593276"/>
                </a:lnTo>
                <a:lnTo>
                  <a:pt x="2470090" y="4580683"/>
                </a:lnTo>
                <a:lnTo>
                  <a:pt x="2457761" y="4575286"/>
                </a:lnTo>
                <a:lnTo>
                  <a:pt x="2445432" y="4571688"/>
                </a:lnTo>
                <a:lnTo>
                  <a:pt x="2427820" y="4568090"/>
                </a:lnTo>
                <a:lnTo>
                  <a:pt x="2411968" y="4564492"/>
                </a:lnTo>
                <a:lnTo>
                  <a:pt x="2396117" y="4562693"/>
                </a:lnTo>
                <a:lnTo>
                  <a:pt x="2380266" y="4562693"/>
                </a:lnTo>
                <a:lnTo>
                  <a:pt x="2364415" y="4564492"/>
                </a:lnTo>
                <a:lnTo>
                  <a:pt x="2350325" y="4566291"/>
                </a:lnTo>
                <a:lnTo>
                  <a:pt x="2336235" y="4569889"/>
                </a:lnTo>
                <a:lnTo>
                  <a:pt x="2322145" y="4573487"/>
                </a:lnTo>
                <a:lnTo>
                  <a:pt x="2308055" y="4578884"/>
                </a:lnTo>
                <a:lnTo>
                  <a:pt x="2295726" y="4584281"/>
                </a:lnTo>
                <a:lnTo>
                  <a:pt x="2272830" y="4598673"/>
                </a:lnTo>
                <a:lnTo>
                  <a:pt x="2253456" y="4616663"/>
                </a:lnTo>
                <a:lnTo>
                  <a:pt x="2235843" y="4636452"/>
                </a:lnTo>
                <a:lnTo>
                  <a:pt x="2239366" y="4641849"/>
                </a:lnTo>
                <a:lnTo>
                  <a:pt x="2248172" y="4650843"/>
                </a:lnTo>
                <a:lnTo>
                  <a:pt x="2255217" y="4658039"/>
                </a:lnTo>
                <a:lnTo>
                  <a:pt x="2264023" y="4663436"/>
                </a:lnTo>
                <a:lnTo>
                  <a:pt x="2274591" y="4670632"/>
                </a:lnTo>
                <a:lnTo>
                  <a:pt x="2286920" y="4676029"/>
                </a:lnTo>
                <a:lnTo>
                  <a:pt x="2278113" y="4685024"/>
                </a:lnTo>
                <a:lnTo>
                  <a:pt x="2271068" y="4697617"/>
                </a:lnTo>
                <a:lnTo>
                  <a:pt x="2264023" y="4708411"/>
                </a:lnTo>
                <a:lnTo>
                  <a:pt x="2258740" y="4721004"/>
                </a:lnTo>
                <a:lnTo>
                  <a:pt x="1955805" y="4804656"/>
                </a:lnTo>
                <a:lnTo>
                  <a:pt x="1610599" y="4901802"/>
                </a:lnTo>
                <a:lnTo>
                  <a:pt x="1219602" y="5016936"/>
                </a:lnTo>
                <a:lnTo>
                  <a:pt x="781050" y="5148262"/>
                </a:lnTo>
                <a:lnTo>
                  <a:pt x="3371850" y="5148262"/>
                </a:lnTo>
                <a:lnTo>
                  <a:pt x="3371850" y="5148263"/>
                </a:lnTo>
                <a:lnTo>
                  <a:pt x="0" y="5148263"/>
                </a:lnTo>
                <a:close/>
              </a:path>
            </a:pathLst>
          </a:custGeom>
          <a:solidFill>
            <a:schemeClr val="bg1">
              <a:lumMod val="85000"/>
            </a:schemeClr>
          </a:solidFill>
          <a:ln>
            <a:noFill/>
          </a:ln>
          <a:effectLst/>
        </p:spPr>
        <p:txBody>
          <a:bodyPr wrap="square" tIns="360000">
            <a:noAutofit/>
          </a:bodyPr>
          <a:lstStyle>
            <a:lvl1pPr marL="0" indent="0" algn="ctr">
              <a:buFontTx/>
              <a:buNone/>
              <a:defRPr sz="1400">
                <a:solidFill>
                  <a:schemeClr val="bg1">
                    <a:lumMod val="50000"/>
                  </a:schemeClr>
                </a:solidFill>
              </a:defRPr>
            </a:lvl1pPr>
          </a:lstStyle>
          <a:p>
            <a:r>
              <a:rPr lang="en-US" noProof="0"/>
              <a:t>Click icon to add image</a:t>
            </a:r>
          </a:p>
        </p:txBody>
      </p:sp>
      <p:sp>
        <p:nvSpPr>
          <p:cNvPr id="15" name="Text Placeholder 9">
            <a:extLst>
              <a:ext uri="{FF2B5EF4-FFF2-40B4-BE49-F238E27FC236}">
                <a16:creationId xmlns:a16="http://schemas.microsoft.com/office/drawing/2014/main" id="{38353E38-92D9-4256-A046-61F5C0855A22}"/>
              </a:ext>
            </a:extLst>
          </p:cNvPr>
          <p:cNvSpPr>
            <a:spLocks noGrp="1"/>
          </p:cNvSpPr>
          <p:nvPr>
            <p:ph type="body" sz="quarter" idx="15"/>
          </p:nvPr>
        </p:nvSpPr>
        <p:spPr>
          <a:xfrm>
            <a:off x="468313" y="1800225"/>
            <a:ext cx="6743124"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95907D54-ECB7-4185-A0E2-E0C2628BC014}"/>
              </a:ext>
            </a:extLst>
          </p:cNvPr>
          <p:cNvSpPr>
            <a:spLocks noGrp="1"/>
          </p:cNvSpPr>
          <p:nvPr>
            <p:ph type="title" hasCustomPrompt="1"/>
          </p:nvPr>
        </p:nvSpPr>
        <p:spPr>
          <a:xfrm>
            <a:off x="468000" y="468000"/>
            <a:ext cx="6743124" cy="443198"/>
          </a:xfrm>
        </p:spPr>
        <p:txBody>
          <a:bodyPr/>
          <a:lstStyle>
            <a:lvl1pPr>
              <a:defRPr/>
            </a:lvl1pPr>
          </a:lstStyle>
          <a:p>
            <a:r>
              <a:rPr lang="en-US" noProof="0"/>
              <a:t>Header</a:t>
            </a:r>
          </a:p>
        </p:txBody>
      </p:sp>
      <p:sp>
        <p:nvSpPr>
          <p:cNvPr id="10" name="Text Placeholder 7">
            <a:extLst>
              <a:ext uri="{FF2B5EF4-FFF2-40B4-BE49-F238E27FC236}">
                <a16:creationId xmlns:a16="http://schemas.microsoft.com/office/drawing/2014/main" id="{3DDBFE5F-1A05-41BA-A463-6D9DFCEAB018}"/>
              </a:ext>
            </a:extLst>
          </p:cNvPr>
          <p:cNvSpPr>
            <a:spLocks noGrp="1"/>
          </p:cNvSpPr>
          <p:nvPr>
            <p:ph type="body" sz="quarter" idx="13" hasCustomPrompt="1"/>
          </p:nvPr>
        </p:nvSpPr>
        <p:spPr>
          <a:xfrm>
            <a:off x="468000" y="936876"/>
            <a:ext cx="6743124" cy="369332"/>
          </a:xfrm>
        </p:spPr>
        <p:txBody>
          <a:bodyPr/>
          <a:lstStyle>
            <a:lvl1pPr marL="0" indent="0">
              <a:spcAft>
                <a:spcPts val="0"/>
              </a:spcAft>
              <a:buNone/>
              <a:defRPr sz="2400" b="0" i="1">
                <a:solidFill>
                  <a:srgbClr val="7B1F62"/>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9" name="Slide Number Placeholder 5">
            <a:extLst>
              <a:ext uri="{FF2B5EF4-FFF2-40B4-BE49-F238E27FC236}">
                <a16:creationId xmlns:a16="http://schemas.microsoft.com/office/drawing/2014/main" id="{92DD0CD5-E082-494C-A1DB-C5E384D552DC}"/>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11" name="Footer Placeholder 4">
            <a:extLst>
              <a:ext uri="{FF2B5EF4-FFF2-40B4-BE49-F238E27FC236}">
                <a16:creationId xmlns:a16="http://schemas.microsoft.com/office/drawing/2014/main" id="{26762658-4C95-4B76-943D-CB8502F15EDF}"/>
              </a:ext>
            </a:extLst>
          </p:cNvPr>
          <p:cNvSpPr>
            <a:spLocks noGrp="1"/>
          </p:cNvSpPr>
          <p:nvPr>
            <p:ph type="ftr" sz="quarter" idx="3"/>
          </p:nvPr>
        </p:nvSpPr>
        <p:spPr>
          <a:xfrm>
            <a:off x="1066799" y="6338495"/>
            <a:ext cx="614432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13796584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range / sub header, image II">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2BAB836-C9B1-4F02-BEDD-1902625C3D89}"/>
              </a:ext>
            </a:extLst>
          </p:cNvPr>
          <p:cNvGraphicFramePr>
            <a:graphicFrameLocks noChangeAspect="1"/>
          </p:cNvGraphicFramePr>
          <p:nvPr userDrawn="1">
            <p:custDataLst>
              <p:tags r:id="rId2"/>
            </p:custDataLst>
            <p:extLst>
              <p:ext uri="{D42A27DB-BD31-4B8C-83A1-F6EECF244321}">
                <p14:modId xmlns:p14="http://schemas.microsoft.com/office/powerpoint/2010/main" val="3159876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08"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22BAB836-C9B1-4F02-BEDD-1902625C3D8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80C3687-36C5-4171-B057-30559693390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0" name="Picture Placeholder 21">
            <a:extLst>
              <a:ext uri="{FF2B5EF4-FFF2-40B4-BE49-F238E27FC236}">
                <a16:creationId xmlns:a16="http://schemas.microsoft.com/office/drawing/2014/main" id="{3E210B19-5567-EC4C-82D7-46BB70171659}"/>
              </a:ext>
            </a:extLst>
          </p:cNvPr>
          <p:cNvSpPr>
            <a:spLocks noGrp="1" noChangeAspect="1"/>
          </p:cNvSpPr>
          <p:nvPr>
            <p:ph type="pic" sz="quarter" idx="17" hasCustomPrompt="1"/>
          </p:nvPr>
        </p:nvSpPr>
        <p:spPr bwMode="auto">
          <a:xfrm>
            <a:off x="6097411" y="0"/>
            <a:ext cx="6094589" cy="6858000"/>
          </a:xfrm>
          <a:custGeom>
            <a:avLst/>
            <a:gdLst>
              <a:gd name="connsiteX0" fmla="*/ 0 w 4575175"/>
              <a:gd name="connsiteY0" fmla="*/ 0 h 5148263"/>
              <a:gd name="connsiteX1" fmla="*/ 4575175 w 4575175"/>
              <a:gd name="connsiteY1" fmla="*/ 0 h 5148263"/>
              <a:gd name="connsiteX2" fmla="*/ 4575175 w 4575175"/>
              <a:gd name="connsiteY2" fmla="*/ 4460152 h 5148263"/>
              <a:gd name="connsiteX3" fmla="*/ 4536394 w 4575175"/>
              <a:gd name="connsiteY3" fmla="*/ 4467348 h 5148263"/>
              <a:gd name="connsiteX4" fmla="*/ 4483511 w 4575175"/>
              <a:gd name="connsiteY4" fmla="*/ 4476343 h 5148263"/>
              <a:gd name="connsiteX5" fmla="*/ 4405948 w 4575175"/>
              <a:gd name="connsiteY5" fmla="*/ 4490735 h 5148263"/>
              <a:gd name="connsiteX6" fmla="*/ 4303707 w 4575175"/>
              <a:gd name="connsiteY6" fmla="*/ 4512323 h 5148263"/>
              <a:gd name="connsiteX7" fmla="*/ 4175024 w 4575175"/>
              <a:gd name="connsiteY7" fmla="*/ 4541106 h 5148263"/>
              <a:gd name="connsiteX8" fmla="*/ 4016374 w 4575175"/>
              <a:gd name="connsiteY8" fmla="*/ 4578885 h 5148263"/>
              <a:gd name="connsiteX9" fmla="*/ 3825994 w 4575175"/>
              <a:gd name="connsiteY9" fmla="*/ 4625659 h 5148263"/>
              <a:gd name="connsiteX10" fmla="*/ 3820705 w 4575175"/>
              <a:gd name="connsiteY10" fmla="*/ 4611267 h 5148263"/>
              <a:gd name="connsiteX11" fmla="*/ 3813654 w 4575175"/>
              <a:gd name="connsiteY11" fmla="*/ 4596875 h 5148263"/>
              <a:gd name="connsiteX12" fmla="*/ 3806603 w 4575175"/>
              <a:gd name="connsiteY12" fmla="*/ 4586081 h 5148263"/>
              <a:gd name="connsiteX13" fmla="*/ 3797789 w 4575175"/>
              <a:gd name="connsiteY13" fmla="*/ 4577086 h 5148263"/>
              <a:gd name="connsiteX14" fmla="*/ 3774873 w 4575175"/>
              <a:gd name="connsiteY14" fmla="*/ 4584282 h 5148263"/>
              <a:gd name="connsiteX15" fmla="*/ 3764297 w 4575175"/>
              <a:gd name="connsiteY15" fmla="*/ 4589679 h 5148263"/>
              <a:gd name="connsiteX16" fmla="*/ 3755483 w 4575175"/>
              <a:gd name="connsiteY16" fmla="*/ 4595076 h 5148263"/>
              <a:gd name="connsiteX17" fmla="*/ 3748431 w 4575175"/>
              <a:gd name="connsiteY17" fmla="*/ 4602272 h 5148263"/>
              <a:gd name="connsiteX18" fmla="*/ 3741380 w 4575175"/>
              <a:gd name="connsiteY18" fmla="*/ 4609468 h 5148263"/>
              <a:gd name="connsiteX19" fmla="*/ 3736092 w 4575175"/>
              <a:gd name="connsiteY19" fmla="*/ 4618463 h 5148263"/>
              <a:gd name="connsiteX20" fmla="*/ 3732566 w 4575175"/>
              <a:gd name="connsiteY20" fmla="*/ 4627458 h 5148263"/>
              <a:gd name="connsiteX21" fmla="*/ 3714939 w 4575175"/>
              <a:gd name="connsiteY21" fmla="*/ 4609468 h 5148263"/>
              <a:gd name="connsiteX22" fmla="*/ 3695548 w 4575175"/>
              <a:gd name="connsiteY22" fmla="*/ 4593277 h 5148263"/>
              <a:gd name="connsiteX23" fmla="*/ 3672632 w 4575175"/>
              <a:gd name="connsiteY23" fmla="*/ 4580684 h 5148263"/>
              <a:gd name="connsiteX24" fmla="*/ 3660293 w 4575175"/>
              <a:gd name="connsiteY24" fmla="*/ 4575287 h 5148263"/>
              <a:gd name="connsiteX25" fmla="*/ 3647953 w 4575175"/>
              <a:gd name="connsiteY25" fmla="*/ 4571689 h 5148263"/>
              <a:gd name="connsiteX26" fmla="*/ 3630325 w 4575175"/>
              <a:gd name="connsiteY26" fmla="*/ 4568091 h 5148263"/>
              <a:gd name="connsiteX27" fmla="*/ 3614460 w 4575175"/>
              <a:gd name="connsiteY27" fmla="*/ 4564493 h 5148263"/>
              <a:gd name="connsiteX28" fmla="*/ 3598595 w 4575175"/>
              <a:gd name="connsiteY28" fmla="*/ 4562694 h 5148263"/>
              <a:gd name="connsiteX29" fmla="*/ 3582730 w 4575175"/>
              <a:gd name="connsiteY29" fmla="*/ 4562694 h 5148263"/>
              <a:gd name="connsiteX30" fmla="*/ 3566865 w 4575175"/>
              <a:gd name="connsiteY30" fmla="*/ 4564493 h 5148263"/>
              <a:gd name="connsiteX31" fmla="*/ 3552763 w 4575175"/>
              <a:gd name="connsiteY31" fmla="*/ 4566292 h 5148263"/>
              <a:gd name="connsiteX32" fmla="*/ 3538661 w 4575175"/>
              <a:gd name="connsiteY32" fmla="*/ 4569890 h 5148263"/>
              <a:gd name="connsiteX33" fmla="*/ 3524558 w 4575175"/>
              <a:gd name="connsiteY33" fmla="*/ 4573488 h 5148263"/>
              <a:gd name="connsiteX34" fmla="*/ 3510456 w 4575175"/>
              <a:gd name="connsiteY34" fmla="*/ 4578885 h 5148263"/>
              <a:gd name="connsiteX35" fmla="*/ 3498117 w 4575175"/>
              <a:gd name="connsiteY35" fmla="*/ 4584282 h 5148263"/>
              <a:gd name="connsiteX36" fmla="*/ 3475201 w 4575175"/>
              <a:gd name="connsiteY36" fmla="*/ 4598674 h 5148263"/>
              <a:gd name="connsiteX37" fmla="*/ 3455810 w 4575175"/>
              <a:gd name="connsiteY37" fmla="*/ 4616664 h 5148263"/>
              <a:gd name="connsiteX38" fmla="*/ 3438182 w 4575175"/>
              <a:gd name="connsiteY38" fmla="*/ 4636453 h 5148263"/>
              <a:gd name="connsiteX39" fmla="*/ 3441708 w 4575175"/>
              <a:gd name="connsiteY39" fmla="*/ 4641850 h 5148263"/>
              <a:gd name="connsiteX40" fmla="*/ 3450522 w 4575175"/>
              <a:gd name="connsiteY40" fmla="*/ 4650844 h 5148263"/>
              <a:gd name="connsiteX41" fmla="*/ 3457573 w 4575175"/>
              <a:gd name="connsiteY41" fmla="*/ 4658040 h 5148263"/>
              <a:gd name="connsiteX42" fmla="*/ 3466387 w 4575175"/>
              <a:gd name="connsiteY42" fmla="*/ 4663437 h 5148263"/>
              <a:gd name="connsiteX43" fmla="*/ 3476963 w 4575175"/>
              <a:gd name="connsiteY43" fmla="*/ 4670633 h 5148263"/>
              <a:gd name="connsiteX44" fmla="*/ 3489303 w 4575175"/>
              <a:gd name="connsiteY44" fmla="*/ 4676030 h 5148263"/>
              <a:gd name="connsiteX45" fmla="*/ 3480489 w 4575175"/>
              <a:gd name="connsiteY45" fmla="*/ 4685025 h 5148263"/>
              <a:gd name="connsiteX46" fmla="*/ 3473438 w 4575175"/>
              <a:gd name="connsiteY46" fmla="*/ 4697618 h 5148263"/>
              <a:gd name="connsiteX47" fmla="*/ 3466387 w 4575175"/>
              <a:gd name="connsiteY47" fmla="*/ 4708412 h 5148263"/>
              <a:gd name="connsiteX48" fmla="*/ 3461098 w 4575175"/>
              <a:gd name="connsiteY48" fmla="*/ 4721005 h 5148263"/>
              <a:gd name="connsiteX49" fmla="*/ 3157900 w 4575175"/>
              <a:gd name="connsiteY49" fmla="*/ 4804657 h 5148263"/>
              <a:gd name="connsiteX50" fmla="*/ 2812395 w 4575175"/>
              <a:gd name="connsiteY50" fmla="*/ 4901803 h 5148263"/>
              <a:gd name="connsiteX51" fmla="*/ 2421058 w 4575175"/>
              <a:gd name="connsiteY51" fmla="*/ 5016937 h 5148263"/>
              <a:gd name="connsiteX52" fmla="*/ 1982126 w 4575175"/>
              <a:gd name="connsiteY52" fmla="*/ 5148263 h 5148263"/>
              <a:gd name="connsiteX53" fmla="*/ 0 w 4575175"/>
              <a:gd name="connsiteY53"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575175" h="5148263">
                <a:moveTo>
                  <a:pt x="0" y="0"/>
                </a:moveTo>
                <a:lnTo>
                  <a:pt x="4575175" y="0"/>
                </a:lnTo>
                <a:lnTo>
                  <a:pt x="4575175" y="4460152"/>
                </a:lnTo>
                <a:lnTo>
                  <a:pt x="4536394" y="4467348"/>
                </a:lnTo>
                <a:lnTo>
                  <a:pt x="4483511" y="4476343"/>
                </a:lnTo>
                <a:lnTo>
                  <a:pt x="4405948" y="4490735"/>
                </a:lnTo>
                <a:lnTo>
                  <a:pt x="4303707" y="4512323"/>
                </a:lnTo>
                <a:lnTo>
                  <a:pt x="4175024" y="4541106"/>
                </a:lnTo>
                <a:lnTo>
                  <a:pt x="4016374" y="4578885"/>
                </a:lnTo>
                <a:lnTo>
                  <a:pt x="3825994" y="4625659"/>
                </a:lnTo>
                <a:lnTo>
                  <a:pt x="3820705" y="4611267"/>
                </a:lnTo>
                <a:lnTo>
                  <a:pt x="3813654" y="4596875"/>
                </a:lnTo>
                <a:lnTo>
                  <a:pt x="3806603" y="4586081"/>
                </a:lnTo>
                <a:lnTo>
                  <a:pt x="3797789" y="4577086"/>
                </a:lnTo>
                <a:lnTo>
                  <a:pt x="3774873" y="4584282"/>
                </a:lnTo>
                <a:lnTo>
                  <a:pt x="3764297" y="4589679"/>
                </a:lnTo>
                <a:lnTo>
                  <a:pt x="3755483" y="4595076"/>
                </a:lnTo>
                <a:lnTo>
                  <a:pt x="3748431" y="4602272"/>
                </a:lnTo>
                <a:lnTo>
                  <a:pt x="3741380" y="4609468"/>
                </a:lnTo>
                <a:lnTo>
                  <a:pt x="3736092" y="4618463"/>
                </a:lnTo>
                <a:lnTo>
                  <a:pt x="3732566" y="4627458"/>
                </a:lnTo>
                <a:lnTo>
                  <a:pt x="3714939" y="4609468"/>
                </a:lnTo>
                <a:lnTo>
                  <a:pt x="3695548" y="4593277"/>
                </a:lnTo>
                <a:lnTo>
                  <a:pt x="3672632" y="4580684"/>
                </a:lnTo>
                <a:lnTo>
                  <a:pt x="3660293" y="4575287"/>
                </a:lnTo>
                <a:lnTo>
                  <a:pt x="3647953" y="4571689"/>
                </a:lnTo>
                <a:lnTo>
                  <a:pt x="3630325" y="4568091"/>
                </a:lnTo>
                <a:lnTo>
                  <a:pt x="3614460" y="4564493"/>
                </a:lnTo>
                <a:lnTo>
                  <a:pt x="3598595" y="4562694"/>
                </a:lnTo>
                <a:lnTo>
                  <a:pt x="3582730" y="4562694"/>
                </a:lnTo>
                <a:lnTo>
                  <a:pt x="3566865" y="4564493"/>
                </a:lnTo>
                <a:lnTo>
                  <a:pt x="3552763" y="4566292"/>
                </a:lnTo>
                <a:lnTo>
                  <a:pt x="3538661" y="4569890"/>
                </a:lnTo>
                <a:lnTo>
                  <a:pt x="3524558" y="4573488"/>
                </a:lnTo>
                <a:lnTo>
                  <a:pt x="3510456" y="4578885"/>
                </a:lnTo>
                <a:lnTo>
                  <a:pt x="3498117" y="4584282"/>
                </a:lnTo>
                <a:lnTo>
                  <a:pt x="3475201" y="4598674"/>
                </a:lnTo>
                <a:lnTo>
                  <a:pt x="3455810" y="4616664"/>
                </a:lnTo>
                <a:lnTo>
                  <a:pt x="3438182" y="4636453"/>
                </a:lnTo>
                <a:lnTo>
                  <a:pt x="3441708" y="4641850"/>
                </a:lnTo>
                <a:lnTo>
                  <a:pt x="3450522" y="4650844"/>
                </a:lnTo>
                <a:lnTo>
                  <a:pt x="3457573" y="4658040"/>
                </a:lnTo>
                <a:lnTo>
                  <a:pt x="3466387" y="4663437"/>
                </a:lnTo>
                <a:lnTo>
                  <a:pt x="3476963" y="4670633"/>
                </a:lnTo>
                <a:lnTo>
                  <a:pt x="3489303" y="4676030"/>
                </a:lnTo>
                <a:lnTo>
                  <a:pt x="3480489" y="4685025"/>
                </a:lnTo>
                <a:lnTo>
                  <a:pt x="3473438" y="4697618"/>
                </a:lnTo>
                <a:lnTo>
                  <a:pt x="3466387" y="4708412"/>
                </a:lnTo>
                <a:lnTo>
                  <a:pt x="3461098" y="4721005"/>
                </a:lnTo>
                <a:lnTo>
                  <a:pt x="3157900" y="4804657"/>
                </a:lnTo>
                <a:lnTo>
                  <a:pt x="2812395" y="4901803"/>
                </a:lnTo>
                <a:lnTo>
                  <a:pt x="2421058" y="5016937"/>
                </a:lnTo>
                <a:lnTo>
                  <a:pt x="1982126" y="5148263"/>
                </a:lnTo>
                <a:lnTo>
                  <a:pt x="0" y="5148263"/>
                </a:lnTo>
                <a:close/>
              </a:path>
            </a:pathLst>
          </a:custGeom>
          <a:solidFill>
            <a:schemeClr val="bg1">
              <a:lumMod val="85000"/>
            </a:schemeClr>
          </a:solidFill>
          <a:ln>
            <a:noFill/>
          </a:ln>
          <a:effectLst/>
        </p:spPr>
        <p:txBody>
          <a:bodyPr wrap="square" tIns="360000">
            <a:noAutofit/>
          </a:bodyPr>
          <a:lstStyle>
            <a:lvl1pPr marL="0" indent="0" algn="ctr">
              <a:buFontTx/>
              <a:buNone/>
              <a:defRPr sz="1400">
                <a:solidFill>
                  <a:schemeClr val="bg1">
                    <a:lumMod val="50000"/>
                  </a:schemeClr>
                </a:solidFill>
              </a:defRPr>
            </a:lvl1pPr>
          </a:lstStyle>
          <a:p>
            <a:r>
              <a:rPr lang="en-US" noProof="0"/>
              <a:t>Click icon to add image</a:t>
            </a:r>
          </a:p>
        </p:txBody>
      </p:sp>
      <p:sp>
        <p:nvSpPr>
          <p:cNvPr id="13" name="Text Placeholder 9">
            <a:extLst>
              <a:ext uri="{FF2B5EF4-FFF2-40B4-BE49-F238E27FC236}">
                <a16:creationId xmlns:a16="http://schemas.microsoft.com/office/drawing/2014/main" id="{F355D142-E307-46D2-ABBE-A69BC17C242A}"/>
              </a:ext>
            </a:extLst>
          </p:cNvPr>
          <p:cNvSpPr>
            <a:spLocks noGrp="1"/>
          </p:cNvSpPr>
          <p:nvPr>
            <p:ph type="body" sz="quarter" idx="15"/>
          </p:nvPr>
        </p:nvSpPr>
        <p:spPr>
          <a:xfrm>
            <a:off x="468313" y="1800225"/>
            <a:ext cx="5158634"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D20150C5-668E-4AF4-8FA1-109F47087E7E}"/>
              </a:ext>
            </a:extLst>
          </p:cNvPr>
          <p:cNvSpPr>
            <a:spLocks noGrp="1"/>
          </p:cNvSpPr>
          <p:nvPr>
            <p:ph type="title" hasCustomPrompt="1"/>
          </p:nvPr>
        </p:nvSpPr>
        <p:spPr>
          <a:xfrm>
            <a:off x="468000" y="468000"/>
            <a:ext cx="5158947" cy="443198"/>
          </a:xfrm>
        </p:spPr>
        <p:txBody>
          <a:bodyPr/>
          <a:lstStyle>
            <a:lvl1pPr>
              <a:defRPr/>
            </a:lvl1pPr>
          </a:lstStyle>
          <a:p>
            <a:r>
              <a:rPr lang="en-US" noProof="0"/>
              <a:t>Header</a:t>
            </a:r>
          </a:p>
        </p:txBody>
      </p:sp>
      <p:sp>
        <p:nvSpPr>
          <p:cNvPr id="12" name="Text Placeholder 7">
            <a:extLst>
              <a:ext uri="{FF2B5EF4-FFF2-40B4-BE49-F238E27FC236}">
                <a16:creationId xmlns:a16="http://schemas.microsoft.com/office/drawing/2014/main" id="{FE460FD4-C709-4C4E-8F84-D8A6C0957493}"/>
              </a:ext>
            </a:extLst>
          </p:cNvPr>
          <p:cNvSpPr>
            <a:spLocks noGrp="1"/>
          </p:cNvSpPr>
          <p:nvPr>
            <p:ph type="body" sz="quarter" idx="13" hasCustomPrompt="1"/>
          </p:nvPr>
        </p:nvSpPr>
        <p:spPr>
          <a:xfrm>
            <a:off x="468000" y="936876"/>
            <a:ext cx="5158947" cy="369332"/>
          </a:xfrm>
        </p:spPr>
        <p:txBody>
          <a:bodyPr/>
          <a:lstStyle>
            <a:lvl1pPr marL="0" indent="0">
              <a:spcAft>
                <a:spcPts val="0"/>
              </a:spcAft>
              <a:buNone/>
              <a:defRPr sz="2400" b="0" i="1">
                <a:solidFill>
                  <a:srgbClr val="7B1F62"/>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11" name="Slide Number Placeholder 5">
            <a:extLst>
              <a:ext uri="{FF2B5EF4-FFF2-40B4-BE49-F238E27FC236}">
                <a16:creationId xmlns:a16="http://schemas.microsoft.com/office/drawing/2014/main" id="{B8F57D7B-5169-4933-82A3-A7D154A06AED}"/>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14" name="Footer Placeholder 4">
            <a:extLst>
              <a:ext uri="{FF2B5EF4-FFF2-40B4-BE49-F238E27FC236}">
                <a16:creationId xmlns:a16="http://schemas.microsoft.com/office/drawing/2014/main" id="{96AABD1D-BCEB-443D-8FBB-9EEF75CAA5CD}"/>
              </a:ext>
            </a:extLst>
          </p:cNvPr>
          <p:cNvSpPr>
            <a:spLocks noGrp="1"/>
          </p:cNvSpPr>
          <p:nvPr>
            <p:ph type="ftr" sz="quarter" idx="3"/>
          </p:nvPr>
        </p:nvSpPr>
        <p:spPr>
          <a:xfrm>
            <a:off x="1066800" y="6338495"/>
            <a:ext cx="4560148"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3412511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range / sub header, image III">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6D9F10B-3604-4A25-BB34-00B171D7216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32"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16D9F10B-3604-4A25-BB34-00B171D7216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38FF3C5-A0E8-4112-9CA4-CE1DB29F652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1" name="Picture Placeholder 11">
            <a:extLst>
              <a:ext uri="{FF2B5EF4-FFF2-40B4-BE49-F238E27FC236}">
                <a16:creationId xmlns:a16="http://schemas.microsoft.com/office/drawing/2014/main" id="{6F5B81DF-8442-4242-B8C6-F0D234663EE5}"/>
              </a:ext>
            </a:extLst>
          </p:cNvPr>
          <p:cNvSpPr>
            <a:spLocks noGrp="1" noChangeAspect="1"/>
          </p:cNvSpPr>
          <p:nvPr>
            <p:ph type="pic" sz="quarter" idx="10" hasCustomPrompt="1"/>
          </p:nvPr>
        </p:nvSpPr>
        <p:spPr bwMode="auto">
          <a:xfrm>
            <a:off x="0" y="0"/>
            <a:ext cx="12195107" cy="6858000"/>
          </a:xfrm>
          <a:custGeom>
            <a:avLst/>
            <a:gdLst>
              <a:gd name="connsiteX0" fmla="*/ 0 w 9144000"/>
              <a:gd name="connsiteY0" fmla="*/ 0 h 5148263"/>
              <a:gd name="connsiteX1" fmla="*/ 9144000 w 9144000"/>
              <a:gd name="connsiteY1" fmla="*/ 0 h 5148263"/>
              <a:gd name="connsiteX2" fmla="*/ 9144000 w 9144000"/>
              <a:gd name="connsiteY2" fmla="*/ 4460151 h 5148263"/>
              <a:gd name="connsiteX3" fmla="*/ 9105252 w 9144000"/>
              <a:gd name="connsiteY3" fmla="*/ 4467347 h 5148263"/>
              <a:gd name="connsiteX4" fmla="*/ 9052415 w 9144000"/>
              <a:gd name="connsiteY4" fmla="*/ 4476342 h 5148263"/>
              <a:gd name="connsiteX5" fmla="*/ 8974920 w 9144000"/>
              <a:gd name="connsiteY5" fmla="*/ 4490734 h 5148263"/>
              <a:gd name="connsiteX6" fmla="*/ 8872767 w 9144000"/>
              <a:gd name="connsiteY6" fmla="*/ 4512322 h 5148263"/>
              <a:gd name="connsiteX7" fmla="*/ 8744196 w 9144000"/>
              <a:gd name="connsiteY7" fmla="*/ 4541105 h 5148263"/>
              <a:gd name="connsiteX8" fmla="*/ 8585684 w 9144000"/>
              <a:gd name="connsiteY8" fmla="*/ 4578884 h 5148263"/>
              <a:gd name="connsiteX9" fmla="*/ 8395468 w 9144000"/>
              <a:gd name="connsiteY9" fmla="*/ 4625658 h 5148263"/>
              <a:gd name="connsiteX10" fmla="*/ 8390185 w 9144000"/>
              <a:gd name="connsiteY10" fmla="*/ 4611266 h 5148263"/>
              <a:gd name="connsiteX11" fmla="*/ 8383140 w 9144000"/>
              <a:gd name="connsiteY11" fmla="*/ 4596874 h 5148263"/>
              <a:gd name="connsiteX12" fmla="*/ 8376095 w 9144000"/>
              <a:gd name="connsiteY12" fmla="*/ 4586080 h 5148263"/>
              <a:gd name="connsiteX13" fmla="*/ 8367289 w 9144000"/>
              <a:gd name="connsiteY13" fmla="*/ 4577085 h 5148263"/>
              <a:gd name="connsiteX14" fmla="*/ 8344392 w 9144000"/>
              <a:gd name="connsiteY14" fmla="*/ 4584281 h 5148263"/>
              <a:gd name="connsiteX15" fmla="*/ 8333825 w 9144000"/>
              <a:gd name="connsiteY15" fmla="*/ 4589678 h 5148263"/>
              <a:gd name="connsiteX16" fmla="*/ 8325019 w 9144000"/>
              <a:gd name="connsiteY16" fmla="*/ 4595075 h 5148263"/>
              <a:gd name="connsiteX17" fmla="*/ 8317974 w 9144000"/>
              <a:gd name="connsiteY17" fmla="*/ 4602271 h 5148263"/>
              <a:gd name="connsiteX18" fmla="*/ 8310929 w 9144000"/>
              <a:gd name="connsiteY18" fmla="*/ 4609467 h 5148263"/>
              <a:gd name="connsiteX19" fmla="*/ 8305645 w 9144000"/>
              <a:gd name="connsiteY19" fmla="*/ 4618462 h 5148263"/>
              <a:gd name="connsiteX20" fmla="*/ 8302122 w 9144000"/>
              <a:gd name="connsiteY20" fmla="*/ 4627457 h 5148263"/>
              <a:gd name="connsiteX21" fmla="*/ 8284510 w 9144000"/>
              <a:gd name="connsiteY21" fmla="*/ 4609467 h 5148263"/>
              <a:gd name="connsiteX22" fmla="*/ 8265136 w 9144000"/>
              <a:gd name="connsiteY22" fmla="*/ 4593276 h 5148263"/>
              <a:gd name="connsiteX23" fmla="*/ 8242240 w 9144000"/>
              <a:gd name="connsiteY23" fmla="*/ 4580683 h 5148263"/>
              <a:gd name="connsiteX24" fmla="*/ 8229911 w 9144000"/>
              <a:gd name="connsiteY24" fmla="*/ 4575286 h 5148263"/>
              <a:gd name="connsiteX25" fmla="*/ 8217582 w 9144000"/>
              <a:gd name="connsiteY25" fmla="*/ 4571688 h 5148263"/>
              <a:gd name="connsiteX26" fmla="*/ 8199970 w 9144000"/>
              <a:gd name="connsiteY26" fmla="*/ 4568090 h 5148263"/>
              <a:gd name="connsiteX27" fmla="*/ 8184118 w 9144000"/>
              <a:gd name="connsiteY27" fmla="*/ 4564492 h 5148263"/>
              <a:gd name="connsiteX28" fmla="*/ 8168267 w 9144000"/>
              <a:gd name="connsiteY28" fmla="*/ 4562693 h 5148263"/>
              <a:gd name="connsiteX29" fmla="*/ 8152416 w 9144000"/>
              <a:gd name="connsiteY29" fmla="*/ 4562693 h 5148263"/>
              <a:gd name="connsiteX30" fmla="*/ 8136565 w 9144000"/>
              <a:gd name="connsiteY30" fmla="*/ 4564492 h 5148263"/>
              <a:gd name="connsiteX31" fmla="*/ 8122475 w 9144000"/>
              <a:gd name="connsiteY31" fmla="*/ 4566291 h 5148263"/>
              <a:gd name="connsiteX32" fmla="*/ 8108385 w 9144000"/>
              <a:gd name="connsiteY32" fmla="*/ 4569889 h 5148263"/>
              <a:gd name="connsiteX33" fmla="*/ 8094295 w 9144000"/>
              <a:gd name="connsiteY33" fmla="*/ 4573487 h 5148263"/>
              <a:gd name="connsiteX34" fmla="*/ 8080205 w 9144000"/>
              <a:gd name="connsiteY34" fmla="*/ 4578884 h 5148263"/>
              <a:gd name="connsiteX35" fmla="*/ 8067876 w 9144000"/>
              <a:gd name="connsiteY35" fmla="*/ 4584281 h 5148263"/>
              <a:gd name="connsiteX36" fmla="*/ 8044980 w 9144000"/>
              <a:gd name="connsiteY36" fmla="*/ 4598673 h 5148263"/>
              <a:gd name="connsiteX37" fmla="*/ 8025606 w 9144000"/>
              <a:gd name="connsiteY37" fmla="*/ 4616663 h 5148263"/>
              <a:gd name="connsiteX38" fmla="*/ 8007993 w 9144000"/>
              <a:gd name="connsiteY38" fmla="*/ 4636452 h 5148263"/>
              <a:gd name="connsiteX39" fmla="*/ 8011516 w 9144000"/>
              <a:gd name="connsiteY39" fmla="*/ 4641849 h 5148263"/>
              <a:gd name="connsiteX40" fmla="*/ 8020322 w 9144000"/>
              <a:gd name="connsiteY40" fmla="*/ 4650843 h 5148263"/>
              <a:gd name="connsiteX41" fmla="*/ 8027367 w 9144000"/>
              <a:gd name="connsiteY41" fmla="*/ 4658039 h 5148263"/>
              <a:gd name="connsiteX42" fmla="*/ 8036173 w 9144000"/>
              <a:gd name="connsiteY42" fmla="*/ 4663436 h 5148263"/>
              <a:gd name="connsiteX43" fmla="*/ 8046741 w 9144000"/>
              <a:gd name="connsiteY43" fmla="*/ 4670632 h 5148263"/>
              <a:gd name="connsiteX44" fmla="*/ 8059070 w 9144000"/>
              <a:gd name="connsiteY44" fmla="*/ 4676029 h 5148263"/>
              <a:gd name="connsiteX45" fmla="*/ 8050263 w 9144000"/>
              <a:gd name="connsiteY45" fmla="*/ 4685024 h 5148263"/>
              <a:gd name="connsiteX46" fmla="*/ 8043218 w 9144000"/>
              <a:gd name="connsiteY46" fmla="*/ 4697617 h 5148263"/>
              <a:gd name="connsiteX47" fmla="*/ 8036173 w 9144000"/>
              <a:gd name="connsiteY47" fmla="*/ 4708411 h 5148263"/>
              <a:gd name="connsiteX48" fmla="*/ 8030890 w 9144000"/>
              <a:gd name="connsiteY48" fmla="*/ 4721004 h 5148263"/>
              <a:gd name="connsiteX49" fmla="*/ 7727955 w 9144000"/>
              <a:gd name="connsiteY49" fmla="*/ 4804656 h 5148263"/>
              <a:gd name="connsiteX50" fmla="*/ 7382749 w 9144000"/>
              <a:gd name="connsiteY50" fmla="*/ 4901802 h 5148263"/>
              <a:gd name="connsiteX51" fmla="*/ 6991752 w 9144000"/>
              <a:gd name="connsiteY51" fmla="*/ 5016936 h 5148263"/>
              <a:gd name="connsiteX52" fmla="*/ 6553200 w 9144000"/>
              <a:gd name="connsiteY52" fmla="*/ 5148262 h 5148263"/>
              <a:gd name="connsiteX53" fmla="*/ 9144000 w 9144000"/>
              <a:gd name="connsiteY53" fmla="*/ 5148262 h 5148263"/>
              <a:gd name="connsiteX54" fmla="*/ 9144000 w 9144000"/>
              <a:gd name="connsiteY54" fmla="*/ 5148263 h 5148263"/>
              <a:gd name="connsiteX55" fmla="*/ 0 w 9144000"/>
              <a:gd name="connsiteY55"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144000" h="5148263">
                <a:moveTo>
                  <a:pt x="0" y="0"/>
                </a:moveTo>
                <a:lnTo>
                  <a:pt x="9144000" y="0"/>
                </a:lnTo>
                <a:lnTo>
                  <a:pt x="9144000" y="4460151"/>
                </a:lnTo>
                <a:lnTo>
                  <a:pt x="9105252" y="4467347"/>
                </a:lnTo>
                <a:lnTo>
                  <a:pt x="9052415" y="4476342"/>
                </a:lnTo>
                <a:lnTo>
                  <a:pt x="8974920" y="4490734"/>
                </a:lnTo>
                <a:lnTo>
                  <a:pt x="8872767" y="4512322"/>
                </a:lnTo>
                <a:lnTo>
                  <a:pt x="8744196" y="4541105"/>
                </a:lnTo>
                <a:lnTo>
                  <a:pt x="8585684" y="4578884"/>
                </a:lnTo>
                <a:lnTo>
                  <a:pt x="8395468" y="4625658"/>
                </a:lnTo>
                <a:lnTo>
                  <a:pt x="8390185" y="4611266"/>
                </a:lnTo>
                <a:lnTo>
                  <a:pt x="8383140" y="4596874"/>
                </a:lnTo>
                <a:lnTo>
                  <a:pt x="8376095" y="4586080"/>
                </a:lnTo>
                <a:lnTo>
                  <a:pt x="8367289" y="4577085"/>
                </a:lnTo>
                <a:lnTo>
                  <a:pt x="8344392" y="4584281"/>
                </a:lnTo>
                <a:lnTo>
                  <a:pt x="8333825" y="4589678"/>
                </a:lnTo>
                <a:lnTo>
                  <a:pt x="8325019" y="4595075"/>
                </a:lnTo>
                <a:lnTo>
                  <a:pt x="8317974" y="4602271"/>
                </a:lnTo>
                <a:lnTo>
                  <a:pt x="8310929" y="4609467"/>
                </a:lnTo>
                <a:lnTo>
                  <a:pt x="8305645" y="4618462"/>
                </a:lnTo>
                <a:lnTo>
                  <a:pt x="8302122" y="4627457"/>
                </a:lnTo>
                <a:lnTo>
                  <a:pt x="8284510" y="4609467"/>
                </a:lnTo>
                <a:lnTo>
                  <a:pt x="8265136" y="4593276"/>
                </a:lnTo>
                <a:lnTo>
                  <a:pt x="8242240" y="4580683"/>
                </a:lnTo>
                <a:lnTo>
                  <a:pt x="8229911" y="4575286"/>
                </a:lnTo>
                <a:lnTo>
                  <a:pt x="8217582" y="4571688"/>
                </a:lnTo>
                <a:lnTo>
                  <a:pt x="8199970" y="4568090"/>
                </a:lnTo>
                <a:lnTo>
                  <a:pt x="8184118" y="4564492"/>
                </a:lnTo>
                <a:lnTo>
                  <a:pt x="8168267" y="4562693"/>
                </a:lnTo>
                <a:lnTo>
                  <a:pt x="8152416" y="4562693"/>
                </a:lnTo>
                <a:lnTo>
                  <a:pt x="8136565" y="4564492"/>
                </a:lnTo>
                <a:lnTo>
                  <a:pt x="8122475" y="4566291"/>
                </a:lnTo>
                <a:lnTo>
                  <a:pt x="8108385" y="4569889"/>
                </a:lnTo>
                <a:lnTo>
                  <a:pt x="8094295" y="4573487"/>
                </a:lnTo>
                <a:lnTo>
                  <a:pt x="8080205" y="4578884"/>
                </a:lnTo>
                <a:lnTo>
                  <a:pt x="8067876" y="4584281"/>
                </a:lnTo>
                <a:lnTo>
                  <a:pt x="8044980" y="4598673"/>
                </a:lnTo>
                <a:lnTo>
                  <a:pt x="8025606" y="4616663"/>
                </a:lnTo>
                <a:lnTo>
                  <a:pt x="8007993" y="4636452"/>
                </a:lnTo>
                <a:lnTo>
                  <a:pt x="8011516" y="4641849"/>
                </a:lnTo>
                <a:lnTo>
                  <a:pt x="8020322" y="4650843"/>
                </a:lnTo>
                <a:lnTo>
                  <a:pt x="8027367" y="4658039"/>
                </a:lnTo>
                <a:lnTo>
                  <a:pt x="8036173" y="4663436"/>
                </a:lnTo>
                <a:lnTo>
                  <a:pt x="8046741" y="4670632"/>
                </a:lnTo>
                <a:lnTo>
                  <a:pt x="8059070" y="4676029"/>
                </a:lnTo>
                <a:lnTo>
                  <a:pt x="8050263" y="4685024"/>
                </a:lnTo>
                <a:lnTo>
                  <a:pt x="8043218" y="4697617"/>
                </a:lnTo>
                <a:lnTo>
                  <a:pt x="8036173" y="4708411"/>
                </a:lnTo>
                <a:lnTo>
                  <a:pt x="8030890" y="4721004"/>
                </a:lnTo>
                <a:lnTo>
                  <a:pt x="7727955" y="4804656"/>
                </a:lnTo>
                <a:lnTo>
                  <a:pt x="7382749" y="4901802"/>
                </a:lnTo>
                <a:lnTo>
                  <a:pt x="6991752" y="5016936"/>
                </a:lnTo>
                <a:lnTo>
                  <a:pt x="6553200" y="5148262"/>
                </a:lnTo>
                <a:lnTo>
                  <a:pt x="9144000" y="5148262"/>
                </a:lnTo>
                <a:lnTo>
                  <a:pt x="9144000" y="5148263"/>
                </a:lnTo>
                <a:lnTo>
                  <a:pt x="0" y="5148263"/>
                </a:lnTo>
                <a:close/>
              </a:path>
            </a:pathLst>
          </a:custGeom>
          <a:solidFill>
            <a:schemeClr val="bg1">
              <a:lumMod val="85000"/>
            </a:schemeClr>
          </a:solidFill>
          <a:ln>
            <a:noFill/>
          </a:ln>
          <a:effectLst/>
        </p:spPr>
        <p:txBody>
          <a:bodyPr vert="horz" wrap="square" lIns="0" tIns="144000" rIns="0" bIns="0" numCol="1" anchor="t" anchorCtr="0" compatLnSpc="1">
            <a:prstTxWarp prst="textNoShape">
              <a:avLst/>
            </a:prstTxWarp>
            <a:noAutofit/>
          </a:bodyPr>
          <a:lstStyle>
            <a:lvl1pPr marL="0" indent="0" algn="ctr">
              <a:buNone/>
              <a:defRPr lang="en-US" sz="1400" dirty="0">
                <a:solidFill>
                  <a:schemeClr val="bg1">
                    <a:lumMod val="50000"/>
                  </a:schemeClr>
                </a:solidFill>
              </a:defRPr>
            </a:lvl1pPr>
          </a:lstStyle>
          <a:p>
            <a:pPr marL="252000" lvl="0" indent="-252000" algn="ctr"/>
            <a:r>
              <a:rPr lang="en-US" noProof="0"/>
              <a:t>Click icon to add image</a:t>
            </a:r>
          </a:p>
        </p:txBody>
      </p:sp>
      <p:sp>
        <p:nvSpPr>
          <p:cNvPr id="9" name="Text Placeholder 7">
            <a:extLst>
              <a:ext uri="{FF2B5EF4-FFF2-40B4-BE49-F238E27FC236}">
                <a16:creationId xmlns:a16="http://schemas.microsoft.com/office/drawing/2014/main" id="{39E842B9-D9CA-4763-BCD8-8AECCFA20C82}"/>
              </a:ext>
            </a:extLst>
          </p:cNvPr>
          <p:cNvSpPr>
            <a:spLocks noGrp="1"/>
          </p:cNvSpPr>
          <p:nvPr>
            <p:ph type="body" sz="quarter" idx="16" hasCustomPrompt="1"/>
          </p:nvPr>
        </p:nvSpPr>
        <p:spPr bwMode="white">
          <a:xfrm>
            <a:off x="468000" y="946171"/>
            <a:ext cx="11259176" cy="369332"/>
          </a:xfrm>
        </p:spPr>
        <p:txBody>
          <a:bodyPr/>
          <a:lstStyle>
            <a:lvl1pPr marL="0" indent="0">
              <a:spcAft>
                <a:spcPts val="0"/>
              </a:spcAft>
              <a:buNone/>
              <a:defRPr sz="2400" b="0" i="1">
                <a:solidFill>
                  <a:schemeClr val="bg1"/>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3" name="Title 2">
            <a:extLst>
              <a:ext uri="{FF2B5EF4-FFF2-40B4-BE49-F238E27FC236}">
                <a16:creationId xmlns:a16="http://schemas.microsoft.com/office/drawing/2014/main" id="{08CA1BF8-0DEB-4A3C-B757-CD61169A81D1}"/>
              </a:ext>
            </a:extLst>
          </p:cNvPr>
          <p:cNvSpPr>
            <a:spLocks noGrp="1"/>
          </p:cNvSpPr>
          <p:nvPr>
            <p:ph type="title" hasCustomPrompt="1"/>
          </p:nvPr>
        </p:nvSpPr>
        <p:spPr bwMode="white"/>
        <p:txBody>
          <a:bodyPr/>
          <a:lstStyle>
            <a:lvl1pPr>
              <a:defRPr>
                <a:solidFill>
                  <a:schemeClr val="bg1"/>
                </a:solidFill>
              </a:defRPr>
            </a:lvl1pPr>
          </a:lstStyle>
          <a:p>
            <a:r>
              <a:rPr lang="en-US" noProof="0"/>
              <a:t>Header</a:t>
            </a:r>
          </a:p>
        </p:txBody>
      </p:sp>
      <p:sp>
        <p:nvSpPr>
          <p:cNvPr id="10" name="Slide Number Placeholder 5">
            <a:extLst>
              <a:ext uri="{FF2B5EF4-FFF2-40B4-BE49-F238E27FC236}">
                <a16:creationId xmlns:a16="http://schemas.microsoft.com/office/drawing/2014/main" id="{022F5370-528F-4CD2-B3B7-548D2989FD1D}"/>
              </a:ext>
            </a:extLst>
          </p:cNvPr>
          <p:cNvSpPr>
            <a:spLocks noGrp="1"/>
          </p:cNvSpPr>
          <p:nvPr>
            <p:ph type="sldNum" sz="quarter" idx="12"/>
          </p:nvPr>
        </p:nvSpPr>
        <p:spPr bwMode="white">
          <a:xfrm>
            <a:off x="468000" y="6340440"/>
            <a:ext cx="450000" cy="184666"/>
          </a:xfrm>
          <a:prstGeom prst="rect">
            <a:avLst/>
          </a:prstGeom>
        </p:spPr>
        <p:txBody>
          <a:bodyPr>
            <a:noAutofit/>
          </a:bodyPr>
          <a:lstStyle>
            <a:lvl1pPr>
              <a:defRPr>
                <a:solidFill>
                  <a:schemeClr val="bg1"/>
                </a:solidFill>
                <a:latin typeface="+mn-lt"/>
              </a:defRPr>
            </a:lvl1pPr>
          </a:lstStyle>
          <a:p>
            <a:fld id="{E118D48E-C7CB-6244-969D-7BAEA9B6226C}" type="slidenum">
              <a:rPr lang="en-US" noProof="0" smtClean="0"/>
              <a:pPr/>
              <a:t>‹#›</a:t>
            </a:fld>
            <a:endParaRPr lang="en-US" noProof="0"/>
          </a:p>
        </p:txBody>
      </p:sp>
      <p:sp>
        <p:nvSpPr>
          <p:cNvPr id="12" name="Footer Placeholder 4">
            <a:extLst>
              <a:ext uri="{FF2B5EF4-FFF2-40B4-BE49-F238E27FC236}">
                <a16:creationId xmlns:a16="http://schemas.microsoft.com/office/drawing/2014/main" id="{A3EDC437-8A4A-4FE1-AC29-0BD7C8876E27}"/>
              </a:ext>
            </a:extLst>
          </p:cNvPr>
          <p:cNvSpPr>
            <a:spLocks noGrp="1"/>
          </p:cNvSpPr>
          <p:nvPr>
            <p:ph type="ftr" sz="quarter" idx="3"/>
          </p:nvPr>
        </p:nvSpPr>
        <p:spPr bwMode="white">
          <a:xfrm>
            <a:off x="1066799" y="6338495"/>
            <a:ext cx="6429375" cy="184666"/>
          </a:xfrm>
          <a:prstGeom prst="rect">
            <a:avLst/>
          </a:prstGeom>
        </p:spPr>
        <p:txBody>
          <a:bodyPr vert="horz" lIns="0" tIns="0" rIns="0" bIns="0" rtlCol="0" anchor="ctr">
            <a:noAutofit/>
          </a:bodyPr>
          <a:lstStyle>
            <a:lvl1pPr algn="l">
              <a:defRPr sz="1200">
                <a:solidFill>
                  <a:schemeClr val="bg1"/>
                </a:solidFill>
                <a:latin typeface="+mn-lt"/>
              </a:defRPr>
            </a:lvl1pPr>
          </a:lstStyle>
          <a:p>
            <a:endParaRPr lang="en-US" noProof="0"/>
          </a:p>
        </p:txBody>
      </p:sp>
    </p:spTree>
    <p:extLst>
      <p:ext uri="{BB962C8B-B14F-4D97-AF65-F5344CB8AC3E}">
        <p14:creationId xmlns:p14="http://schemas.microsoft.com/office/powerpoint/2010/main" val="18069393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range / empt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1EDE2A-B38E-4EBB-B9EB-BCCBFDB222B4}"/>
              </a:ext>
            </a:extLst>
          </p:cNvPr>
          <p:cNvGraphicFramePr>
            <a:graphicFrameLocks noChangeAspect="1"/>
          </p:cNvGraphicFramePr>
          <p:nvPr userDrawn="1">
            <p:custDataLst>
              <p:tags r:id="rId2"/>
            </p:custDataLst>
            <p:extLst>
              <p:ext uri="{D42A27DB-BD31-4B8C-83A1-F6EECF244321}">
                <p14:modId xmlns:p14="http://schemas.microsoft.com/office/powerpoint/2010/main" val="27896198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56"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731EDE2A-B38E-4EBB-B9EB-BCCBFDB222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D1EB118-C843-4ECB-9633-D84548FC29B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2" name="Title 1">
            <a:extLst>
              <a:ext uri="{FF2B5EF4-FFF2-40B4-BE49-F238E27FC236}">
                <a16:creationId xmlns:a16="http://schemas.microsoft.com/office/drawing/2014/main" id="{CB3DAC61-49D5-4D21-964C-B8773D0CF40E}"/>
              </a:ext>
            </a:extLst>
          </p:cNvPr>
          <p:cNvSpPr>
            <a:spLocks noGrp="1"/>
          </p:cNvSpPr>
          <p:nvPr>
            <p:ph type="title" hasCustomPrompt="1"/>
          </p:nvPr>
        </p:nvSpPr>
        <p:spPr/>
        <p:txBody>
          <a:bodyPr/>
          <a:lstStyle>
            <a:lvl1pPr>
              <a:defRPr/>
            </a:lvl1pPr>
          </a:lstStyle>
          <a:p>
            <a:r>
              <a:rPr lang="en-US" noProof="0"/>
              <a:t>Header</a:t>
            </a:r>
          </a:p>
        </p:txBody>
      </p:sp>
      <p:sp>
        <p:nvSpPr>
          <p:cNvPr id="7" name="Slide Number Placeholder 5">
            <a:extLst>
              <a:ext uri="{FF2B5EF4-FFF2-40B4-BE49-F238E27FC236}">
                <a16:creationId xmlns:a16="http://schemas.microsoft.com/office/drawing/2014/main" id="{FD7F9C30-41E1-4CFA-AA85-31039801A8DC}"/>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8" name="Footer Placeholder 4">
            <a:extLst>
              <a:ext uri="{FF2B5EF4-FFF2-40B4-BE49-F238E27FC236}">
                <a16:creationId xmlns:a16="http://schemas.microsoft.com/office/drawing/2014/main" id="{84E6FA55-EA99-4C3E-A7FA-EE20C8F724CB}"/>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26342615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range / sub header, empt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1EDE2A-B38E-4EBB-B9EB-BCCBFDB222B4}"/>
              </a:ext>
            </a:extLst>
          </p:cNvPr>
          <p:cNvGraphicFramePr>
            <a:graphicFrameLocks noChangeAspect="1"/>
          </p:cNvGraphicFramePr>
          <p:nvPr userDrawn="1">
            <p:custDataLst>
              <p:tags r:id="rId2"/>
            </p:custDataLst>
            <p:extLst>
              <p:ext uri="{D42A27DB-BD31-4B8C-83A1-F6EECF244321}">
                <p14:modId xmlns:p14="http://schemas.microsoft.com/office/powerpoint/2010/main" val="2433862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0"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731EDE2A-B38E-4EBB-B9EB-BCCBFDB222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D1EB118-C843-4ECB-9633-D84548FC29B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2" name="Title 1">
            <a:extLst>
              <a:ext uri="{FF2B5EF4-FFF2-40B4-BE49-F238E27FC236}">
                <a16:creationId xmlns:a16="http://schemas.microsoft.com/office/drawing/2014/main" id="{CB3DAC61-49D5-4D21-964C-B8773D0CF40E}"/>
              </a:ext>
            </a:extLst>
          </p:cNvPr>
          <p:cNvSpPr>
            <a:spLocks noGrp="1"/>
          </p:cNvSpPr>
          <p:nvPr>
            <p:ph type="title" hasCustomPrompt="1"/>
          </p:nvPr>
        </p:nvSpPr>
        <p:spPr/>
        <p:txBody>
          <a:bodyPr/>
          <a:lstStyle>
            <a:lvl1pPr>
              <a:defRPr/>
            </a:lvl1pPr>
          </a:lstStyle>
          <a:p>
            <a:r>
              <a:rPr lang="en-US" noProof="0"/>
              <a:t>Header</a:t>
            </a:r>
          </a:p>
        </p:txBody>
      </p:sp>
      <p:sp>
        <p:nvSpPr>
          <p:cNvPr id="8" name="Text Placeholder 7">
            <a:extLst>
              <a:ext uri="{FF2B5EF4-FFF2-40B4-BE49-F238E27FC236}">
                <a16:creationId xmlns:a16="http://schemas.microsoft.com/office/drawing/2014/main" id="{5014A1EC-5405-41F8-8513-97687168C1C5}"/>
              </a:ext>
            </a:extLst>
          </p:cNvPr>
          <p:cNvSpPr>
            <a:spLocks noGrp="1"/>
          </p:cNvSpPr>
          <p:nvPr>
            <p:ph type="body" sz="quarter" idx="13" hasCustomPrompt="1"/>
          </p:nvPr>
        </p:nvSpPr>
        <p:spPr>
          <a:xfrm>
            <a:off x="468000" y="936876"/>
            <a:ext cx="11258862" cy="369332"/>
          </a:xfrm>
        </p:spPr>
        <p:txBody>
          <a:bodyPr/>
          <a:lstStyle>
            <a:lvl1pPr marL="0" indent="0">
              <a:spcAft>
                <a:spcPts val="0"/>
              </a:spcAft>
              <a:buNone/>
              <a:defRPr sz="2400" b="0" i="1">
                <a:solidFill>
                  <a:srgbClr val="7B1F62"/>
                </a:solidFill>
                <a:latin typeface="Fira Sans" panose="020B0604020202020204" charset="0"/>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7" name="Slide Number Placeholder 5">
            <a:extLst>
              <a:ext uri="{FF2B5EF4-FFF2-40B4-BE49-F238E27FC236}">
                <a16:creationId xmlns:a16="http://schemas.microsoft.com/office/drawing/2014/main" id="{C3708E97-A33C-4B50-B5CF-EB2D4E55D176}"/>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9" name="Footer Placeholder 4">
            <a:extLst>
              <a:ext uri="{FF2B5EF4-FFF2-40B4-BE49-F238E27FC236}">
                <a16:creationId xmlns:a16="http://schemas.microsoft.com/office/drawing/2014/main" id="{FBD4591D-B46E-4D56-9334-4ADB7652B62B}"/>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23442728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urple / Divider">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EE593CA-5A71-47B5-BB52-9DC6A35EFF19}"/>
              </a:ext>
            </a:extLst>
          </p:cNvPr>
          <p:cNvGraphicFramePr>
            <a:graphicFrameLocks noChangeAspect="1"/>
          </p:cNvGraphicFramePr>
          <p:nvPr userDrawn="1">
            <p:custDataLst>
              <p:tags r:id="rId2"/>
            </p:custDataLst>
            <p:extLst>
              <p:ext uri="{D42A27DB-BD31-4B8C-83A1-F6EECF244321}">
                <p14:modId xmlns:p14="http://schemas.microsoft.com/office/powerpoint/2010/main" val="40490608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28"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0EE593CA-5A71-47B5-BB52-9DC6A35EFF1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358A235-8372-4C30-AC5E-0C84C550BE9B}"/>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a:latin typeface="Fira Sans Medium" panose="020B0603050000020004" pitchFamily="34" charset="0"/>
              <a:ea typeface="+mj-ea"/>
              <a:cs typeface="+mj-cs"/>
              <a:sym typeface="Fira Sans Medium" panose="020B0603050000020004" pitchFamily="34" charset="0"/>
            </a:endParaRPr>
          </a:p>
        </p:txBody>
      </p:sp>
      <p:pic>
        <p:nvPicPr>
          <p:cNvPr id="8" name="Picture 7">
            <a:extLst>
              <a:ext uri="{FF2B5EF4-FFF2-40B4-BE49-F238E27FC236}">
                <a16:creationId xmlns:a16="http://schemas.microsoft.com/office/drawing/2014/main" id="{5039ED72-1B78-403B-8BBA-3135840D5853}"/>
              </a:ext>
            </a:extLst>
          </p:cNvPr>
          <p:cNvPicPr>
            <a:picLocks noChangeAspect="1"/>
          </p:cNvPicPr>
          <p:nvPr userDrawn="1"/>
        </p:nvPicPr>
        <p:blipFill>
          <a:blip r:embed="rId7"/>
          <a:stretch>
            <a:fillRect/>
          </a:stretch>
        </p:blipFill>
        <p:spPr bwMode="ltGray">
          <a:xfrm>
            <a:off x="0" y="0"/>
            <a:ext cx="12192000" cy="6858000"/>
          </a:xfrm>
          <a:prstGeom prst="rect">
            <a:avLst/>
          </a:prstGeom>
        </p:spPr>
      </p:pic>
      <p:sp>
        <p:nvSpPr>
          <p:cNvPr id="3" name="Subtitle 2">
            <a:extLst>
              <a:ext uri="{FF2B5EF4-FFF2-40B4-BE49-F238E27FC236}">
                <a16:creationId xmlns:a16="http://schemas.microsoft.com/office/drawing/2014/main" id="{C6F9732C-624F-5E4D-853A-56B3622003A8}"/>
              </a:ext>
            </a:extLst>
          </p:cNvPr>
          <p:cNvSpPr>
            <a:spLocks noGrp="1"/>
          </p:cNvSpPr>
          <p:nvPr>
            <p:ph type="subTitle" idx="1" hasCustomPrompt="1"/>
          </p:nvPr>
        </p:nvSpPr>
        <p:spPr>
          <a:xfrm>
            <a:off x="540000" y="2088000"/>
            <a:ext cx="9144000" cy="369332"/>
          </a:xfrm>
        </p:spPr>
        <p:txBody>
          <a:bodyPr/>
          <a:lstStyle>
            <a:lvl1pPr marL="0" indent="0" algn="l">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a:t>
            </a:r>
          </a:p>
        </p:txBody>
      </p:sp>
      <p:sp>
        <p:nvSpPr>
          <p:cNvPr id="10" name="Title 1">
            <a:extLst>
              <a:ext uri="{FF2B5EF4-FFF2-40B4-BE49-F238E27FC236}">
                <a16:creationId xmlns:a16="http://schemas.microsoft.com/office/drawing/2014/main" id="{9AE11780-2DEF-46A1-931C-FE31AE9DB4B8}"/>
              </a:ext>
            </a:extLst>
          </p:cNvPr>
          <p:cNvSpPr>
            <a:spLocks noGrp="1"/>
          </p:cNvSpPr>
          <p:nvPr>
            <p:ph type="ctrTitle" hasCustomPrompt="1"/>
          </p:nvPr>
        </p:nvSpPr>
        <p:spPr>
          <a:xfrm>
            <a:off x="540000" y="540000"/>
            <a:ext cx="9144000" cy="1218795"/>
          </a:xfrm>
          <a:prstGeom prst="rect">
            <a:avLst/>
          </a:prstGeom>
        </p:spPr>
        <p:txBody>
          <a:bodyPr anchor="t" anchorCtr="0"/>
          <a:lstStyle>
            <a:lvl1pPr algn="l">
              <a:defRPr sz="4400">
                <a:solidFill>
                  <a:schemeClr val="bg1"/>
                </a:solidFill>
              </a:defRPr>
            </a:lvl1pPr>
          </a:lstStyle>
          <a:p>
            <a:r>
              <a:rPr lang="en-US" noProof="0"/>
              <a:t>Divider slide</a:t>
            </a:r>
            <a:br>
              <a:rPr lang="en-US" noProof="0"/>
            </a:br>
            <a:r>
              <a:rPr lang="en-US" noProof="0"/>
              <a:t>without an image</a:t>
            </a:r>
          </a:p>
        </p:txBody>
      </p:sp>
      <p:pic>
        <p:nvPicPr>
          <p:cNvPr id="11" name="Picture 10">
            <a:extLst>
              <a:ext uri="{FF2B5EF4-FFF2-40B4-BE49-F238E27FC236}">
                <a16:creationId xmlns:a16="http://schemas.microsoft.com/office/drawing/2014/main" id="{D97E7040-148D-4696-B284-24E3FD271837}"/>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803"/>
          <a:stretch/>
        </p:blipFill>
        <p:spPr>
          <a:xfrm>
            <a:off x="8692673" y="5940447"/>
            <a:ext cx="3499327" cy="917553"/>
          </a:xfrm>
          <a:prstGeom prst="rect">
            <a:avLst/>
          </a:prstGeom>
        </p:spPr>
      </p:pic>
      <p:sp>
        <p:nvSpPr>
          <p:cNvPr id="9" name="Slide Number Placeholder 5">
            <a:extLst>
              <a:ext uri="{FF2B5EF4-FFF2-40B4-BE49-F238E27FC236}">
                <a16:creationId xmlns:a16="http://schemas.microsoft.com/office/drawing/2014/main" id="{C688BFF2-D3FE-4862-9854-63F3C290CFB8}"/>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chemeClr val="bg1"/>
                </a:solidFill>
                <a:latin typeface="+mn-lt"/>
              </a:defRPr>
            </a:lvl1pPr>
          </a:lstStyle>
          <a:p>
            <a:fld id="{E118D48E-C7CB-6244-969D-7BAEA9B6226C}" type="slidenum">
              <a:rPr lang="en-US" noProof="0" smtClean="0"/>
              <a:pPr/>
              <a:t>‹#›</a:t>
            </a:fld>
            <a:endParaRPr lang="en-US" noProof="0"/>
          </a:p>
        </p:txBody>
      </p:sp>
      <p:sp>
        <p:nvSpPr>
          <p:cNvPr id="12" name="Footer Placeholder 4">
            <a:extLst>
              <a:ext uri="{FF2B5EF4-FFF2-40B4-BE49-F238E27FC236}">
                <a16:creationId xmlns:a16="http://schemas.microsoft.com/office/drawing/2014/main" id="{82590C77-0E23-4F72-A2E4-207031F77EF6}"/>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chemeClr val="bg1"/>
                </a:solidFill>
                <a:latin typeface="+mn-lt"/>
              </a:defRPr>
            </a:lvl1pPr>
          </a:lstStyle>
          <a:p>
            <a:endParaRPr lang="en-US" noProof="0"/>
          </a:p>
        </p:txBody>
      </p:sp>
    </p:spTree>
    <p:extLst>
      <p:ext uri="{BB962C8B-B14F-4D97-AF65-F5344CB8AC3E}">
        <p14:creationId xmlns:p14="http://schemas.microsoft.com/office/powerpoint/2010/main" val="26515674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urple / 1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1EDE2A-B38E-4EBB-B9EB-BCCBFDB222B4}"/>
              </a:ext>
            </a:extLst>
          </p:cNvPr>
          <p:cNvGraphicFramePr>
            <a:graphicFrameLocks noChangeAspect="1"/>
          </p:cNvGraphicFramePr>
          <p:nvPr userDrawn="1">
            <p:custDataLst>
              <p:tags r:id="rId2"/>
            </p:custDataLst>
            <p:extLst>
              <p:ext uri="{D42A27DB-BD31-4B8C-83A1-F6EECF244321}">
                <p14:modId xmlns:p14="http://schemas.microsoft.com/office/powerpoint/2010/main" val="11563485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52"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731EDE2A-B38E-4EBB-B9EB-BCCBFDB222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D1EB118-C843-4ECB-9633-D84548FC29B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0" name="Text Placeholder 9">
            <a:extLst>
              <a:ext uri="{FF2B5EF4-FFF2-40B4-BE49-F238E27FC236}">
                <a16:creationId xmlns:a16="http://schemas.microsoft.com/office/drawing/2014/main" id="{786F02DC-70AF-4281-AFBA-BCAB285C40D6}"/>
              </a:ext>
            </a:extLst>
          </p:cNvPr>
          <p:cNvSpPr>
            <a:spLocks noGrp="1"/>
          </p:cNvSpPr>
          <p:nvPr>
            <p:ph type="body" sz="quarter" idx="14"/>
          </p:nvPr>
        </p:nvSpPr>
        <p:spPr>
          <a:xfrm>
            <a:off x="468313" y="1800225"/>
            <a:ext cx="11258863"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itle 2">
            <a:extLst>
              <a:ext uri="{FF2B5EF4-FFF2-40B4-BE49-F238E27FC236}">
                <a16:creationId xmlns:a16="http://schemas.microsoft.com/office/drawing/2014/main" id="{52F7AC56-F0FB-4742-98ED-2C89A977A9C7}"/>
              </a:ext>
            </a:extLst>
          </p:cNvPr>
          <p:cNvSpPr>
            <a:spLocks noGrp="1"/>
          </p:cNvSpPr>
          <p:nvPr>
            <p:ph type="title" hasCustomPrompt="1"/>
          </p:nvPr>
        </p:nvSpPr>
        <p:spPr/>
        <p:txBody>
          <a:bodyPr/>
          <a:lstStyle>
            <a:lvl1pPr>
              <a:defRPr/>
            </a:lvl1pPr>
          </a:lstStyle>
          <a:p>
            <a:r>
              <a:rPr lang="en-US" noProof="0"/>
              <a:t>Header</a:t>
            </a:r>
          </a:p>
        </p:txBody>
      </p:sp>
      <p:sp>
        <p:nvSpPr>
          <p:cNvPr id="7" name="Slide Number Placeholder 5">
            <a:extLst>
              <a:ext uri="{FF2B5EF4-FFF2-40B4-BE49-F238E27FC236}">
                <a16:creationId xmlns:a16="http://schemas.microsoft.com/office/drawing/2014/main" id="{21C5B119-A423-45F9-858E-10C997CF8771}"/>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8" name="Footer Placeholder 4">
            <a:extLst>
              <a:ext uri="{FF2B5EF4-FFF2-40B4-BE49-F238E27FC236}">
                <a16:creationId xmlns:a16="http://schemas.microsoft.com/office/drawing/2014/main" id="{CBB2D86A-0137-471B-9AD0-CFDEA490C101}"/>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15886392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urple / sub header, 1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1EDE2A-B38E-4EBB-B9EB-BCCBFDB222B4}"/>
              </a:ext>
            </a:extLst>
          </p:cNvPr>
          <p:cNvGraphicFramePr>
            <a:graphicFrameLocks noChangeAspect="1"/>
          </p:cNvGraphicFramePr>
          <p:nvPr userDrawn="1">
            <p:custDataLst>
              <p:tags r:id="rId2"/>
            </p:custDataLst>
            <p:extLst>
              <p:ext uri="{D42A27DB-BD31-4B8C-83A1-F6EECF244321}">
                <p14:modId xmlns:p14="http://schemas.microsoft.com/office/powerpoint/2010/main" val="39208508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76"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731EDE2A-B38E-4EBB-B9EB-BCCBFDB222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D1EB118-C843-4ECB-9633-D84548FC29B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2" name="Title 1">
            <a:extLst>
              <a:ext uri="{FF2B5EF4-FFF2-40B4-BE49-F238E27FC236}">
                <a16:creationId xmlns:a16="http://schemas.microsoft.com/office/drawing/2014/main" id="{CB3DAC61-49D5-4D21-964C-B8773D0CF40E}"/>
              </a:ext>
            </a:extLst>
          </p:cNvPr>
          <p:cNvSpPr>
            <a:spLocks noGrp="1"/>
          </p:cNvSpPr>
          <p:nvPr>
            <p:ph type="title" hasCustomPrompt="1"/>
          </p:nvPr>
        </p:nvSpPr>
        <p:spPr/>
        <p:txBody>
          <a:bodyPr/>
          <a:lstStyle>
            <a:lvl1pPr>
              <a:defRPr/>
            </a:lvl1pPr>
          </a:lstStyle>
          <a:p>
            <a:r>
              <a:rPr lang="en-US" noProof="0"/>
              <a:t>Header</a:t>
            </a:r>
          </a:p>
        </p:txBody>
      </p:sp>
      <p:sp>
        <p:nvSpPr>
          <p:cNvPr id="9" name="Text Placeholder 9">
            <a:extLst>
              <a:ext uri="{FF2B5EF4-FFF2-40B4-BE49-F238E27FC236}">
                <a16:creationId xmlns:a16="http://schemas.microsoft.com/office/drawing/2014/main" id="{8E589E12-1854-4953-9331-7725BED7601C}"/>
              </a:ext>
            </a:extLst>
          </p:cNvPr>
          <p:cNvSpPr>
            <a:spLocks noGrp="1"/>
          </p:cNvSpPr>
          <p:nvPr>
            <p:ph type="body" sz="quarter" idx="14"/>
          </p:nvPr>
        </p:nvSpPr>
        <p:spPr>
          <a:xfrm>
            <a:off x="468313" y="1800225"/>
            <a:ext cx="11258863"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7">
            <a:extLst>
              <a:ext uri="{FF2B5EF4-FFF2-40B4-BE49-F238E27FC236}">
                <a16:creationId xmlns:a16="http://schemas.microsoft.com/office/drawing/2014/main" id="{0110FC02-B841-447E-81D7-1D189745B938}"/>
              </a:ext>
            </a:extLst>
          </p:cNvPr>
          <p:cNvSpPr>
            <a:spLocks noGrp="1"/>
          </p:cNvSpPr>
          <p:nvPr>
            <p:ph type="body" sz="quarter" idx="13" hasCustomPrompt="1"/>
          </p:nvPr>
        </p:nvSpPr>
        <p:spPr>
          <a:xfrm>
            <a:off x="468000" y="936876"/>
            <a:ext cx="11258862" cy="369332"/>
          </a:xfrm>
        </p:spPr>
        <p:txBody>
          <a:bodyPr/>
          <a:lstStyle>
            <a:lvl1pPr marL="0" indent="0">
              <a:spcAft>
                <a:spcPts val="0"/>
              </a:spcAft>
              <a:buNone/>
              <a:defRPr sz="2400" b="0" i="1">
                <a:solidFill>
                  <a:srgbClr val="7B1F62"/>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8" name="Slide Number Placeholder 5">
            <a:extLst>
              <a:ext uri="{FF2B5EF4-FFF2-40B4-BE49-F238E27FC236}">
                <a16:creationId xmlns:a16="http://schemas.microsoft.com/office/drawing/2014/main" id="{0506B1E7-B10B-478E-8CC5-5093A59F2F98}"/>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10" name="Footer Placeholder 4">
            <a:extLst>
              <a:ext uri="{FF2B5EF4-FFF2-40B4-BE49-F238E27FC236}">
                <a16:creationId xmlns:a16="http://schemas.microsoft.com/office/drawing/2014/main" id="{B1DB0E02-605F-4BFE-973E-7D2AFBF82DF8}"/>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17086144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urple / sub header, 2 column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19C220B-BD74-4AFA-8C76-17E98FD8B490}"/>
              </a:ext>
            </a:extLst>
          </p:cNvPr>
          <p:cNvGraphicFramePr>
            <a:graphicFrameLocks noChangeAspect="1"/>
          </p:cNvGraphicFramePr>
          <p:nvPr userDrawn="1">
            <p:custDataLst>
              <p:tags r:id="rId2"/>
            </p:custDataLst>
            <p:extLst>
              <p:ext uri="{D42A27DB-BD31-4B8C-83A1-F6EECF244321}">
                <p14:modId xmlns:p14="http://schemas.microsoft.com/office/powerpoint/2010/main" val="2690251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100"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319C220B-BD74-4AFA-8C76-17E98FD8B49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409E398-B631-41A7-BAB0-28E015ED5889}"/>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2" name="Text Placeholder 9">
            <a:extLst>
              <a:ext uri="{FF2B5EF4-FFF2-40B4-BE49-F238E27FC236}">
                <a16:creationId xmlns:a16="http://schemas.microsoft.com/office/drawing/2014/main" id="{5AA0D31C-4531-4B2C-96D1-F08EA19DA9C9}"/>
              </a:ext>
            </a:extLst>
          </p:cNvPr>
          <p:cNvSpPr>
            <a:spLocks noGrp="1"/>
          </p:cNvSpPr>
          <p:nvPr>
            <p:ph type="body" sz="quarter" idx="15"/>
          </p:nvPr>
        </p:nvSpPr>
        <p:spPr>
          <a:xfrm>
            <a:off x="468313" y="1800225"/>
            <a:ext cx="5391177"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9">
            <a:extLst>
              <a:ext uri="{FF2B5EF4-FFF2-40B4-BE49-F238E27FC236}">
                <a16:creationId xmlns:a16="http://schemas.microsoft.com/office/drawing/2014/main" id="{CB67DCA0-A3D2-4851-9F58-B21C93476231}"/>
              </a:ext>
            </a:extLst>
          </p:cNvPr>
          <p:cNvSpPr>
            <a:spLocks noGrp="1"/>
          </p:cNvSpPr>
          <p:nvPr>
            <p:ph type="body" sz="quarter" idx="17"/>
          </p:nvPr>
        </p:nvSpPr>
        <p:spPr>
          <a:xfrm>
            <a:off x="6336000" y="1800225"/>
            <a:ext cx="5391177"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7">
            <a:extLst>
              <a:ext uri="{FF2B5EF4-FFF2-40B4-BE49-F238E27FC236}">
                <a16:creationId xmlns:a16="http://schemas.microsoft.com/office/drawing/2014/main" id="{A8A6B7A4-D943-4831-A643-DDE1410230ED}"/>
              </a:ext>
            </a:extLst>
          </p:cNvPr>
          <p:cNvSpPr>
            <a:spLocks noGrp="1"/>
          </p:cNvSpPr>
          <p:nvPr>
            <p:ph type="body" sz="quarter" idx="13" hasCustomPrompt="1"/>
          </p:nvPr>
        </p:nvSpPr>
        <p:spPr>
          <a:xfrm>
            <a:off x="468000" y="936876"/>
            <a:ext cx="11258862" cy="369332"/>
          </a:xfrm>
        </p:spPr>
        <p:txBody>
          <a:bodyPr/>
          <a:lstStyle>
            <a:lvl1pPr marL="0" indent="0">
              <a:spcAft>
                <a:spcPts val="0"/>
              </a:spcAft>
              <a:buNone/>
              <a:defRPr sz="2400" b="0" i="1">
                <a:solidFill>
                  <a:srgbClr val="7B1F62"/>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2" name="Title 1">
            <a:extLst>
              <a:ext uri="{FF2B5EF4-FFF2-40B4-BE49-F238E27FC236}">
                <a16:creationId xmlns:a16="http://schemas.microsoft.com/office/drawing/2014/main" id="{8AF9859E-49E6-4991-A101-64768140C36E}"/>
              </a:ext>
            </a:extLst>
          </p:cNvPr>
          <p:cNvSpPr>
            <a:spLocks noGrp="1"/>
          </p:cNvSpPr>
          <p:nvPr>
            <p:ph type="title" hasCustomPrompt="1"/>
          </p:nvPr>
        </p:nvSpPr>
        <p:spPr/>
        <p:txBody>
          <a:bodyPr/>
          <a:lstStyle>
            <a:lvl1pPr>
              <a:defRPr/>
            </a:lvl1pPr>
          </a:lstStyle>
          <a:p>
            <a:r>
              <a:rPr lang="en-US" noProof="0"/>
              <a:t>Header</a:t>
            </a:r>
          </a:p>
        </p:txBody>
      </p:sp>
      <p:sp>
        <p:nvSpPr>
          <p:cNvPr id="9" name="Slide Number Placeholder 5">
            <a:extLst>
              <a:ext uri="{FF2B5EF4-FFF2-40B4-BE49-F238E27FC236}">
                <a16:creationId xmlns:a16="http://schemas.microsoft.com/office/drawing/2014/main" id="{909B052C-4DCF-4AB6-A123-50FAA232ED40}"/>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10" name="Footer Placeholder 4">
            <a:extLst>
              <a:ext uri="{FF2B5EF4-FFF2-40B4-BE49-F238E27FC236}">
                <a16:creationId xmlns:a16="http://schemas.microsoft.com/office/drawing/2014/main" id="{EB0C6A16-024D-43BE-8C42-F71C62710930}"/>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421670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AB7205D-F54E-6745-9EB7-B1839964D81A}"/>
              </a:ext>
            </a:extLst>
          </p:cNvPr>
          <p:cNvPicPr>
            <a:picLocks noChangeAspect="1"/>
          </p:cNvPicPr>
          <p:nvPr userDrawn="1"/>
        </p:nvPicPr>
        <p:blipFill>
          <a:blip r:embed="rId2"/>
          <a:srcRect/>
          <a:stretch/>
        </p:blipFill>
        <p:spPr bwMode="ltGray">
          <a:xfrm>
            <a:off x="0" y="1"/>
            <a:ext cx="12192000" cy="6858000"/>
          </a:xfrm>
          <a:prstGeom prst="rect">
            <a:avLst/>
          </a:prstGeom>
        </p:spPr>
      </p:pic>
      <p:pic>
        <p:nvPicPr>
          <p:cNvPr id="10" name="Picture 9">
            <a:extLst>
              <a:ext uri="{FF2B5EF4-FFF2-40B4-BE49-F238E27FC236}">
                <a16:creationId xmlns:a16="http://schemas.microsoft.com/office/drawing/2014/main" id="{08EBEAFB-93C3-074C-9906-1D124DCCA60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89923" y="3190484"/>
            <a:ext cx="5612156" cy="477033"/>
          </a:xfrm>
          <a:prstGeom prst="rect">
            <a:avLst/>
          </a:prstGeom>
        </p:spPr>
      </p:pic>
      <p:pic>
        <p:nvPicPr>
          <p:cNvPr id="5" name="Picture 4">
            <a:extLst>
              <a:ext uri="{FF2B5EF4-FFF2-40B4-BE49-F238E27FC236}">
                <a16:creationId xmlns:a16="http://schemas.microsoft.com/office/drawing/2014/main" id="{75E17CF1-21EE-4F02-912D-E11EFDC99DE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803"/>
          <a:stretch/>
        </p:blipFill>
        <p:spPr>
          <a:xfrm>
            <a:off x="8692673" y="5940447"/>
            <a:ext cx="3499327" cy="917553"/>
          </a:xfrm>
          <a:prstGeom prst="rect">
            <a:avLst/>
          </a:prstGeom>
        </p:spPr>
      </p:pic>
    </p:spTree>
    <p:extLst>
      <p:ext uri="{BB962C8B-B14F-4D97-AF65-F5344CB8AC3E}">
        <p14:creationId xmlns:p14="http://schemas.microsoft.com/office/powerpoint/2010/main" val="26167084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urple / 2 columns w/ header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19C220B-BD74-4AFA-8C76-17E98FD8B490}"/>
              </a:ext>
            </a:extLst>
          </p:cNvPr>
          <p:cNvGraphicFramePr>
            <a:graphicFrameLocks noChangeAspect="1"/>
          </p:cNvGraphicFramePr>
          <p:nvPr userDrawn="1">
            <p:custDataLst>
              <p:tags r:id="rId2"/>
            </p:custDataLst>
            <p:extLst>
              <p:ext uri="{D42A27DB-BD31-4B8C-83A1-F6EECF244321}">
                <p14:modId xmlns:p14="http://schemas.microsoft.com/office/powerpoint/2010/main" val="21649292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24"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319C220B-BD74-4AFA-8C76-17E98FD8B49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409E398-B631-41A7-BAB0-28E015ED5889}"/>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2" name="Text Placeholder 9">
            <a:extLst>
              <a:ext uri="{FF2B5EF4-FFF2-40B4-BE49-F238E27FC236}">
                <a16:creationId xmlns:a16="http://schemas.microsoft.com/office/drawing/2014/main" id="{5AA0D31C-4531-4B2C-96D1-F08EA19DA9C9}"/>
              </a:ext>
            </a:extLst>
          </p:cNvPr>
          <p:cNvSpPr>
            <a:spLocks noGrp="1"/>
          </p:cNvSpPr>
          <p:nvPr>
            <p:ph type="body" sz="quarter" idx="15"/>
          </p:nvPr>
        </p:nvSpPr>
        <p:spPr>
          <a:xfrm>
            <a:off x="468313" y="2232000"/>
            <a:ext cx="5391177"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9">
            <a:extLst>
              <a:ext uri="{FF2B5EF4-FFF2-40B4-BE49-F238E27FC236}">
                <a16:creationId xmlns:a16="http://schemas.microsoft.com/office/drawing/2014/main" id="{CB67DCA0-A3D2-4851-9F58-B21C93476231}"/>
              </a:ext>
            </a:extLst>
          </p:cNvPr>
          <p:cNvSpPr>
            <a:spLocks noGrp="1"/>
          </p:cNvSpPr>
          <p:nvPr>
            <p:ph type="body" sz="quarter" idx="17"/>
          </p:nvPr>
        </p:nvSpPr>
        <p:spPr>
          <a:xfrm>
            <a:off x="6336000" y="2232000"/>
            <a:ext cx="5391177"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334F5A02-45AE-457C-93B5-134D4CA14F31}"/>
              </a:ext>
            </a:extLst>
          </p:cNvPr>
          <p:cNvSpPr>
            <a:spLocks noGrp="1"/>
          </p:cNvSpPr>
          <p:nvPr>
            <p:ph type="title" hasCustomPrompt="1"/>
          </p:nvPr>
        </p:nvSpPr>
        <p:spPr/>
        <p:txBody>
          <a:bodyPr/>
          <a:lstStyle>
            <a:lvl1pPr>
              <a:defRPr/>
            </a:lvl1pPr>
          </a:lstStyle>
          <a:p>
            <a:r>
              <a:rPr lang="en-US" noProof="0"/>
              <a:t>Header</a:t>
            </a:r>
          </a:p>
        </p:txBody>
      </p:sp>
      <p:sp>
        <p:nvSpPr>
          <p:cNvPr id="11" name="Text Placeholder 7">
            <a:extLst>
              <a:ext uri="{FF2B5EF4-FFF2-40B4-BE49-F238E27FC236}">
                <a16:creationId xmlns:a16="http://schemas.microsoft.com/office/drawing/2014/main" id="{00626E5D-46A4-4917-94D9-76F8EC00A8AB}"/>
              </a:ext>
            </a:extLst>
          </p:cNvPr>
          <p:cNvSpPr>
            <a:spLocks noGrp="1"/>
          </p:cNvSpPr>
          <p:nvPr>
            <p:ph type="body" sz="quarter" idx="13" hasCustomPrompt="1"/>
          </p:nvPr>
        </p:nvSpPr>
        <p:spPr>
          <a:xfrm>
            <a:off x="468000" y="1767982"/>
            <a:ext cx="5391490" cy="369332"/>
          </a:xfrm>
        </p:spPr>
        <p:txBody>
          <a:bodyPr anchor="b"/>
          <a:lstStyle>
            <a:lvl1pPr marL="0" indent="0">
              <a:spcAft>
                <a:spcPts val="0"/>
              </a:spcAft>
              <a:buNone/>
              <a:defRPr sz="2400" b="0" i="1">
                <a:solidFill>
                  <a:srgbClr val="7B1F62"/>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 </a:t>
            </a:r>
          </a:p>
        </p:txBody>
      </p:sp>
      <p:sp>
        <p:nvSpPr>
          <p:cNvPr id="14" name="Text Placeholder 7">
            <a:extLst>
              <a:ext uri="{FF2B5EF4-FFF2-40B4-BE49-F238E27FC236}">
                <a16:creationId xmlns:a16="http://schemas.microsoft.com/office/drawing/2014/main" id="{1201B17D-2F65-4670-BFA9-9258870A745E}"/>
              </a:ext>
            </a:extLst>
          </p:cNvPr>
          <p:cNvSpPr>
            <a:spLocks noGrp="1"/>
          </p:cNvSpPr>
          <p:nvPr>
            <p:ph type="body" sz="quarter" idx="18" hasCustomPrompt="1"/>
          </p:nvPr>
        </p:nvSpPr>
        <p:spPr>
          <a:xfrm>
            <a:off x="6332510" y="1767982"/>
            <a:ext cx="5391490" cy="369332"/>
          </a:xfrm>
        </p:spPr>
        <p:txBody>
          <a:bodyPr anchor="b"/>
          <a:lstStyle>
            <a:lvl1pPr marL="0" indent="0">
              <a:spcAft>
                <a:spcPts val="0"/>
              </a:spcAft>
              <a:buNone/>
              <a:defRPr sz="2400" b="0" i="1">
                <a:solidFill>
                  <a:srgbClr val="7B1F62"/>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10" name="Slide Number Placeholder 5">
            <a:extLst>
              <a:ext uri="{FF2B5EF4-FFF2-40B4-BE49-F238E27FC236}">
                <a16:creationId xmlns:a16="http://schemas.microsoft.com/office/drawing/2014/main" id="{3B814EA4-59E0-466A-B1AA-97E4A5AEFD29}"/>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15" name="Footer Placeholder 4">
            <a:extLst>
              <a:ext uri="{FF2B5EF4-FFF2-40B4-BE49-F238E27FC236}">
                <a16:creationId xmlns:a16="http://schemas.microsoft.com/office/drawing/2014/main" id="{3D8FE055-B670-4266-8F98-8EB968D5EC8E}"/>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22523354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urple / sub header, image I">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615F042-46C1-4FCB-B6D7-589B71C29D3E}"/>
              </a:ext>
            </a:extLst>
          </p:cNvPr>
          <p:cNvGraphicFramePr>
            <a:graphicFrameLocks noChangeAspect="1"/>
          </p:cNvGraphicFramePr>
          <p:nvPr userDrawn="1">
            <p:custDataLst>
              <p:tags r:id="rId2"/>
            </p:custDataLst>
            <p:extLst>
              <p:ext uri="{D42A27DB-BD31-4B8C-83A1-F6EECF244321}">
                <p14:modId xmlns:p14="http://schemas.microsoft.com/office/powerpoint/2010/main" val="31447250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48"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1615F042-46C1-4FCB-B6D7-589B71C29D3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E763AC1-7B8A-4444-88F3-9B621FA29C0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2" name="Picture Placeholder 19">
            <a:extLst>
              <a:ext uri="{FF2B5EF4-FFF2-40B4-BE49-F238E27FC236}">
                <a16:creationId xmlns:a16="http://schemas.microsoft.com/office/drawing/2014/main" id="{05B7262F-33D1-B34A-95F0-8E3E02B33330}"/>
              </a:ext>
            </a:extLst>
          </p:cNvPr>
          <p:cNvSpPr>
            <a:spLocks noGrp="1" noChangeAspect="1"/>
          </p:cNvSpPr>
          <p:nvPr>
            <p:ph type="pic" sz="quarter" idx="14" hasCustomPrompt="1"/>
          </p:nvPr>
        </p:nvSpPr>
        <p:spPr bwMode="auto">
          <a:xfrm>
            <a:off x="7696460" y="1"/>
            <a:ext cx="4495540" cy="6858000"/>
          </a:xfrm>
          <a:custGeom>
            <a:avLst/>
            <a:gdLst>
              <a:gd name="connsiteX0" fmla="*/ 0 w 3371850"/>
              <a:gd name="connsiteY0" fmla="*/ 0 h 5148263"/>
              <a:gd name="connsiteX1" fmla="*/ 3371850 w 3371850"/>
              <a:gd name="connsiteY1" fmla="*/ 0 h 5148263"/>
              <a:gd name="connsiteX2" fmla="*/ 3371850 w 3371850"/>
              <a:gd name="connsiteY2" fmla="*/ 4460151 h 5148263"/>
              <a:gd name="connsiteX3" fmla="*/ 3333102 w 3371850"/>
              <a:gd name="connsiteY3" fmla="*/ 4467347 h 5148263"/>
              <a:gd name="connsiteX4" fmla="*/ 3280265 w 3371850"/>
              <a:gd name="connsiteY4" fmla="*/ 4476342 h 5148263"/>
              <a:gd name="connsiteX5" fmla="*/ 3202770 w 3371850"/>
              <a:gd name="connsiteY5" fmla="*/ 4490734 h 5148263"/>
              <a:gd name="connsiteX6" fmla="*/ 3100617 w 3371850"/>
              <a:gd name="connsiteY6" fmla="*/ 4512322 h 5148263"/>
              <a:gd name="connsiteX7" fmla="*/ 2972046 w 3371850"/>
              <a:gd name="connsiteY7" fmla="*/ 4541105 h 5148263"/>
              <a:gd name="connsiteX8" fmla="*/ 2813534 w 3371850"/>
              <a:gd name="connsiteY8" fmla="*/ 4578884 h 5148263"/>
              <a:gd name="connsiteX9" fmla="*/ 2623318 w 3371850"/>
              <a:gd name="connsiteY9" fmla="*/ 4625658 h 5148263"/>
              <a:gd name="connsiteX10" fmla="*/ 2618035 w 3371850"/>
              <a:gd name="connsiteY10" fmla="*/ 4611266 h 5148263"/>
              <a:gd name="connsiteX11" fmla="*/ 2610990 w 3371850"/>
              <a:gd name="connsiteY11" fmla="*/ 4596874 h 5148263"/>
              <a:gd name="connsiteX12" fmla="*/ 2603945 w 3371850"/>
              <a:gd name="connsiteY12" fmla="*/ 4586080 h 5148263"/>
              <a:gd name="connsiteX13" fmla="*/ 2595139 w 3371850"/>
              <a:gd name="connsiteY13" fmla="*/ 4577085 h 5148263"/>
              <a:gd name="connsiteX14" fmla="*/ 2572242 w 3371850"/>
              <a:gd name="connsiteY14" fmla="*/ 4584281 h 5148263"/>
              <a:gd name="connsiteX15" fmla="*/ 2561675 w 3371850"/>
              <a:gd name="connsiteY15" fmla="*/ 4589678 h 5148263"/>
              <a:gd name="connsiteX16" fmla="*/ 2552869 w 3371850"/>
              <a:gd name="connsiteY16" fmla="*/ 4595075 h 5148263"/>
              <a:gd name="connsiteX17" fmla="*/ 2545824 w 3371850"/>
              <a:gd name="connsiteY17" fmla="*/ 4602271 h 5148263"/>
              <a:gd name="connsiteX18" fmla="*/ 2538779 w 3371850"/>
              <a:gd name="connsiteY18" fmla="*/ 4609467 h 5148263"/>
              <a:gd name="connsiteX19" fmla="*/ 2533495 w 3371850"/>
              <a:gd name="connsiteY19" fmla="*/ 4618462 h 5148263"/>
              <a:gd name="connsiteX20" fmla="*/ 2529972 w 3371850"/>
              <a:gd name="connsiteY20" fmla="*/ 4627457 h 5148263"/>
              <a:gd name="connsiteX21" fmla="*/ 2512360 w 3371850"/>
              <a:gd name="connsiteY21" fmla="*/ 4609467 h 5148263"/>
              <a:gd name="connsiteX22" fmla="*/ 2492986 w 3371850"/>
              <a:gd name="connsiteY22" fmla="*/ 4593276 h 5148263"/>
              <a:gd name="connsiteX23" fmla="*/ 2470090 w 3371850"/>
              <a:gd name="connsiteY23" fmla="*/ 4580683 h 5148263"/>
              <a:gd name="connsiteX24" fmla="*/ 2457761 w 3371850"/>
              <a:gd name="connsiteY24" fmla="*/ 4575286 h 5148263"/>
              <a:gd name="connsiteX25" fmla="*/ 2445432 w 3371850"/>
              <a:gd name="connsiteY25" fmla="*/ 4571688 h 5148263"/>
              <a:gd name="connsiteX26" fmla="*/ 2427820 w 3371850"/>
              <a:gd name="connsiteY26" fmla="*/ 4568090 h 5148263"/>
              <a:gd name="connsiteX27" fmla="*/ 2411968 w 3371850"/>
              <a:gd name="connsiteY27" fmla="*/ 4564492 h 5148263"/>
              <a:gd name="connsiteX28" fmla="*/ 2396117 w 3371850"/>
              <a:gd name="connsiteY28" fmla="*/ 4562693 h 5148263"/>
              <a:gd name="connsiteX29" fmla="*/ 2380266 w 3371850"/>
              <a:gd name="connsiteY29" fmla="*/ 4562693 h 5148263"/>
              <a:gd name="connsiteX30" fmla="*/ 2364415 w 3371850"/>
              <a:gd name="connsiteY30" fmla="*/ 4564492 h 5148263"/>
              <a:gd name="connsiteX31" fmla="*/ 2350325 w 3371850"/>
              <a:gd name="connsiteY31" fmla="*/ 4566291 h 5148263"/>
              <a:gd name="connsiteX32" fmla="*/ 2336235 w 3371850"/>
              <a:gd name="connsiteY32" fmla="*/ 4569889 h 5148263"/>
              <a:gd name="connsiteX33" fmla="*/ 2322145 w 3371850"/>
              <a:gd name="connsiteY33" fmla="*/ 4573487 h 5148263"/>
              <a:gd name="connsiteX34" fmla="*/ 2308055 w 3371850"/>
              <a:gd name="connsiteY34" fmla="*/ 4578884 h 5148263"/>
              <a:gd name="connsiteX35" fmla="*/ 2295726 w 3371850"/>
              <a:gd name="connsiteY35" fmla="*/ 4584281 h 5148263"/>
              <a:gd name="connsiteX36" fmla="*/ 2272830 w 3371850"/>
              <a:gd name="connsiteY36" fmla="*/ 4598673 h 5148263"/>
              <a:gd name="connsiteX37" fmla="*/ 2253456 w 3371850"/>
              <a:gd name="connsiteY37" fmla="*/ 4616663 h 5148263"/>
              <a:gd name="connsiteX38" fmla="*/ 2235843 w 3371850"/>
              <a:gd name="connsiteY38" fmla="*/ 4636452 h 5148263"/>
              <a:gd name="connsiteX39" fmla="*/ 2239366 w 3371850"/>
              <a:gd name="connsiteY39" fmla="*/ 4641849 h 5148263"/>
              <a:gd name="connsiteX40" fmla="*/ 2248172 w 3371850"/>
              <a:gd name="connsiteY40" fmla="*/ 4650843 h 5148263"/>
              <a:gd name="connsiteX41" fmla="*/ 2255217 w 3371850"/>
              <a:gd name="connsiteY41" fmla="*/ 4658039 h 5148263"/>
              <a:gd name="connsiteX42" fmla="*/ 2264023 w 3371850"/>
              <a:gd name="connsiteY42" fmla="*/ 4663436 h 5148263"/>
              <a:gd name="connsiteX43" fmla="*/ 2274591 w 3371850"/>
              <a:gd name="connsiteY43" fmla="*/ 4670632 h 5148263"/>
              <a:gd name="connsiteX44" fmla="*/ 2286920 w 3371850"/>
              <a:gd name="connsiteY44" fmla="*/ 4676029 h 5148263"/>
              <a:gd name="connsiteX45" fmla="*/ 2278113 w 3371850"/>
              <a:gd name="connsiteY45" fmla="*/ 4685024 h 5148263"/>
              <a:gd name="connsiteX46" fmla="*/ 2271068 w 3371850"/>
              <a:gd name="connsiteY46" fmla="*/ 4697617 h 5148263"/>
              <a:gd name="connsiteX47" fmla="*/ 2264023 w 3371850"/>
              <a:gd name="connsiteY47" fmla="*/ 4708411 h 5148263"/>
              <a:gd name="connsiteX48" fmla="*/ 2258740 w 3371850"/>
              <a:gd name="connsiteY48" fmla="*/ 4721004 h 5148263"/>
              <a:gd name="connsiteX49" fmla="*/ 1955805 w 3371850"/>
              <a:gd name="connsiteY49" fmla="*/ 4804656 h 5148263"/>
              <a:gd name="connsiteX50" fmla="*/ 1610599 w 3371850"/>
              <a:gd name="connsiteY50" fmla="*/ 4901802 h 5148263"/>
              <a:gd name="connsiteX51" fmla="*/ 1219602 w 3371850"/>
              <a:gd name="connsiteY51" fmla="*/ 5016936 h 5148263"/>
              <a:gd name="connsiteX52" fmla="*/ 781050 w 3371850"/>
              <a:gd name="connsiteY52" fmla="*/ 5148262 h 5148263"/>
              <a:gd name="connsiteX53" fmla="*/ 3371850 w 3371850"/>
              <a:gd name="connsiteY53" fmla="*/ 5148262 h 5148263"/>
              <a:gd name="connsiteX54" fmla="*/ 3371850 w 3371850"/>
              <a:gd name="connsiteY54" fmla="*/ 5148263 h 5148263"/>
              <a:gd name="connsiteX55" fmla="*/ 0 w 3371850"/>
              <a:gd name="connsiteY55"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371850" h="5148263">
                <a:moveTo>
                  <a:pt x="0" y="0"/>
                </a:moveTo>
                <a:lnTo>
                  <a:pt x="3371850" y="0"/>
                </a:lnTo>
                <a:lnTo>
                  <a:pt x="3371850" y="4460151"/>
                </a:lnTo>
                <a:lnTo>
                  <a:pt x="3333102" y="4467347"/>
                </a:lnTo>
                <a:lnTo>
                  <a:pt x="3280265" y="4476342"/>
                </a:lnTo>
                <a:lnTo>
                  <a:pt x="3202770" y="4490734"/>
                </a:lnTo>
                <a:lnTo>
                  <a:pt x="3100617" y="4512322"/>
                </a:lnTo>
                <a:lnTo>
                  <a:pt x="2972046" y="4541105"/>
                </a:lnTo>
                <a:lnTo>
                  <a:pt x="2813534" y="4578884"/>
                </a:lnTo>
                <a:lnTo>
                  <a:pt x="2623318" y="4625658"/>
                </a:lnTo>
                <a:lnTo>
                  <a:pt x="2618035" y="4611266"/>
                </a:lnTo>
                <a:lnTo>
                  <a:pt x="2610990" y="4596874"/>
                </a:lnTo>
                <a:lnTo>
                  <a:pt x="2603945" y="4586080"/>
                </a:lnTo>
                <a:lnTo>
                  <a:pt x="2595139" y="4577085"/>
                </a:lnTo>
                <a:lnTo>
                  <a:pt x="2572242" y="4584281"/>
                </a:lnTo>
                <a:lnTo>
                  <a:pt x="2561675" y="4589678"/>
                </a:lnTo>
                <a:lnTo>
                  <a:pt x="2552869" y="4595075"/>
                </a:lnTo>
                <a:lnTo>
                  <a:pt x="2545824" y="4602271"/>
                </a:lnTo>
                <a:lnTo>
                  <a:pt x="2538779" y="4609467"/>
                </a:lnTo>
                <a:lnTo>
                  <a:pt x="2533495" y="4618462"/>
                </a:lnTo>
                <a:lnTo>
                  <a:pt x="2529972" y="4627457"/>
                </a:lnTo>
                <a:lnTo>
                  <a:pt x="2512360" y="4609467"/>
                </a:lnTo>
                <a:lnTo>
                  <a:pt x="2492986" y="4593276"/>
                </a:lnTo>
                <a:lnTo>
                  <a:pt x="2470090" y="4580683"/>
                </a:lnTo>
                <a:lnTo>
                  <a:pt x="2457761" y="4575286"/>
                </a:lnTo>
                <a:lnTo>
                  <a:pt x="2445432" y="4571688"/>
                </a:lnTo>
                <a:lnTo>
                  <a:pt x="2427820" y="4568090"/>
                </a:lnTo>
                <a:lnTo>
                  <a:pt x="2411968" y="4564492"/>
                </a:lnTo>
                <a:lnTo>
                  <a:pt x="2396117" y="4562693"/>
                </a:lnTo>
                <a:lnTo>
                  <a:pt x="2380266" y="4562693"/>
                </a:lnTo>
                <a:lnTo>
                  <a:pt x="2364415" y="4564492"/>
                </a:lnTo>
                <a:lnTo>
                  <a:pt x="2350325" y="4566291"/>
                </a:lnTo>
                <a:lnTo>
                  <a:pt x="2336235" y="4569889"/>
                </a:lnTo>
                <a:lnTo>
                  <a:pt x="2322145" y="4573487"/>
                </a:lnTo>
                <a:lnTo>
                  <a:pt x="2308055" y="4578884"/>
                </a:lnTo>
                <a:lnTo>
                  <a:pt x="2295726" y="4584281"/>
                </a:lnTo>
                <a:lnTo>
                  <a:pt x="2272830" y="4598673"/>
                </a:lnTo>
                <a:lnTo>
                  <a:pt x="2253456" y="4616663"/>
                </a:lnTo>
                <a:lnTo>
                  <a:pt x="2235843" y="4636452"/>
                </a:lnTo>
                <a:lnTo>
                  <a:pt x="2239366" y="4641849"/>
                </a:lnTo>
                <a:lnTo>
                  <a:pt x="2248172" y="4650843"/>
                </a:lnTo>
                <a:lnTo>
                  <a:pt x="2255217" y="4658039"/>
                </a:lnTo>
                <a:lnTo>
                  <a:pt x="2264023" y="4663436"/>
                </a:lnTo>
                <a:lnTo>
                  <a:pt x="2274591" y="4670632"/>
                </a:lnTo>
                <a:lnTo>
                  <a:pt x="2286920" y="4676029"/>
                </a:lnTo>
                <a:lnTo>
                  <a:pt x="2278113" y="4685024"/>
                </a:lnTo>
                <a:lnTo>
                  <a:pt x="2271068" y="4697617"/>
                </a:lnTo>
                <a:lnTo>
                  <a:pt x="2264023" y="4708411"/>
                </a:lnTo>
                <a:lnTo>
                  <a:pt x="2258740" y="4721004"/>
                </a:lnTo>
                <a:lnTo>
                  <a:pt x="1955805" y="4804656"/>
                </a:lnTo>
                <a:lnTo>
                  <a:pt x="1610599" y="4901802"/>
                </a:lnTo>
                <a:lnTo>
                  <a:pt x="1219602" y="5016936"/>
                </a:lnTo>
                <a:lnTo>
                  <a:pt x="781050" y="5148262"/>
                </a:lnTo>
                <a:lnTo>
                  <a:pt x="3371850" y="5148262"/>
                </a:lnTo>
                <a:lnTo>
                  <a:pt x="3371850" y="5148263"/>
                </a:lnTo>
                <a:lnTo>
                  <a:pt x="0" y="5148263"/>
                </a:lnTo>
                <a:close/>
              </a:path>
            </a:pathLst>
          </a:custGeom>
          <a:solidFill>
            <a:schemeClr val="bg1">
              <a:lumMod val="85000"/>
            </a:schemeClr>
          </a:solidFill>
          <a:ln>
            <a:noFill/>
          </a:ln>
          <a:effectLst/>
        </p:spPr>
        <p:txBody>
          <a:bodyPr wrap="square" tIns="360000">
            <a:noAutofit/>
          </a:bodyPr>
          <a:lstStyle>
            <a:lvl1pPr marL="0" indent="0" algn="ctr">
              <a:buFontTx/>
              <a:buNone/>
              <a:defRPr sz="1400">
                <a:solidFill>
                  <a:schemeClr val="bg1">
                    <a:lumMod val="50000"/>
                  </a:schemeClr>
                </a:solidFill>
              </a:defRPr>
            </a:lvl1pPr>
          </a:lstStyle>
          <a:p>
            <a:r>
              <a:rPr lang="en-US" noProof="0"/>
              <a:t>Click icon to add image</a:t>
            </a:r>
          </a:p>
        </p:txBody>
      </p:sp>
      <p:sp>
        <p:nvSpPr>
          <p:cNvPr id="15" name="Text Placeholder 9">
            <a:extLst>
              <a:ext uri="{FF2B5EF4-FFF2-40B4-BE49-F238E27FC236}">
                <a16:creationId xmlns:a16="http://schemas.microsoft.com/office/drawing/2014/main" id="{38353E38-92D9-4256-A046-61F5C0855A22}"/>
              </a:ext>
            </a:extLst>
          </p:cNvPr>
          <p:cNvSpPr>
            <a:spLocks noGrp="1"/>
          </p:cNvSpPr>
          <p:nvPr>
            <p:ph type="body" sz="quarter" idx="15"/>
          </p:nvPr>
        </p:nvSpPr>
        <p:spPr>
          <a:xfrm>
            <a:off x="468313" y="1800225"/>
            <a:ext cx="6743124"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95907D54-ECB7-4185-A0E2-E0C2628BC014}"/>
              </a:ext>
            </a:extLst>
          </p:cNvPr>
          <p:cNvSpPr>
            <a:spLocks noGrp="1"/>
          </p:cNvSpPr>
          <p:nvPr>
            <p:ph type="title" hasCustomPrompt="1"/>
          </p:nvPr>
        </p:nvSpPr>
        <p:spPr>
          <a:xfrm>
            <a:off x="468000" y="468000"/>
            <a:ext cx="6743124" cy="443198"/>
          </a:xfrm>
        </p:spPr>
        <p:txBody>
          <a:bodyPr/>
          <a:lstStyle>
            <a:lvl1pPr>
              <a:defRPr/>
            </a:lvl1pPr>
          </a:lstStyle>
          <a:p>
            <a:r>
              <a:rPr lang="en-US" noProof="0"/>
              <a:t>Header</a:t>
            </a:r>
          </a:p>
        </p:txBody>
      </p:sp>
      <p:sp>
        <p:nvSpPr>
          <p:cNvPr id="10" name="Text Placeholder 7">
            <a:extLst>
              <a:ext uri="{FF2B5EF4-FFF2-40B4-BE49-F238E27FC236}">
                <a16:creationId xmlns:a16="http://schemas.microsoft.com/office/drawing/2014/main" id="{3DDBFE5F-1A05-41BA-A463-6D9DFCEAB018}"/>
              </a:ext>
            </a:extLst>
          </p:cNvPr>
          <p:cNvSpPr>
            <a:spLocks noGrp="1"/>
          </p:cNvSpPr>
          <p:nvPr>
            <p:ph type="body" sz="quarter" idx="13" hasCustomPrompt="1"/>
          </p:nvPr>
        </p:nvSpPr>
        <p:spPr>
          <a:xfrm>
            <a:off x="468000" y="936876"/>
            <a:ext cx="6743124" cy="369332"/>
          </a:xfrm>
        </p:spPr>
        <p:txBody>
          <a:bodyPr/>
          <a:lstStyle>
            <a:lvl1pPr marL="0" indent="0">
              <a:spcAft>
                <a:spcPts val="0"/>
              </a:spcAft>
              <a:buNone/>
              <a:defRPr sz="2400" b="0" i="1">
                <a:solidFill>
                  <a:srgbClr val="7B1F62"/>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9" name="Slide Number Placeholder 5">
            <a:extLst>
              <a:ext uri="{FF2B5EF4-FFF2-40B4-BE49-F238E27FC236}">
                <a16:creationId xmlns:a16="http://schemas.microsoft.com/office/drawing/2014/main" id="{37AEB206-BBF2-4375-A1EC-DBAE5447CC11}"/>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11" name="Footer Placeholder 4">
            <a:extLst>
              <a:ext uri="{FF2B5EF4-FFF2-40B4-BE49-F238E27FC236}">
                <a16:creationId xmlns:a16="http://schemas.microsoft.com/office/drawing/2014/main" id="{A3EE9700-A340-41DE-A5EA-E9431286333F}"/>
              </a:ext>
            </a:extLst>
          </p:cNvPr>
          <p:cNvSpPr>
            <a:spLocks noGrp="1"/>
          </p:cNvSpPr>
          <p:nvPr>
            <p:ph type="ftr" sz="quarter" idx="3"/>
          </p:nvPr>
        </p:nvSpPr>
        <p:spPr>
          <a:xfrm>
            <a:off x="1066799" y="6338495"/>
            <a:ext cx="614432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8902876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urple / sub header, image II">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2BAB836-C9B1-4F02-BEDD-1902625C3D89}"/>
              </a:ext>
            </a:extLst>
          </p:cNvPr>
          <p:cNvGraphicFramePr>
            <a:graphicFrameLocks noChangeAspect="1"/>
          </p:cNvGraphicFramePr>
          <p:nvPr userDrawn="1">
            <p:custDataLst>
              <p:tags r:id="rId2"/>
            </p:custDataLst>
            <p:extLst>
              <p:ext uri="{D42A27DB-BD31-4B8C-83A1-F6EECF244321}">
                <p14:modId xmlns:p14="http://schemas.microsoft.com/office/powerpoint/2010/main" val="34601084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72"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22BAB836-C9B1-4F02-BEDD-1902625C3D8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80C3687-36C5-4171-B057-30559693390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0" name="Picture Placeholder 21">
            <a:extLst>
              <a:ext uri="{FF2B5EF4-FFF2-40B4-BE49-F238E27FC236}">
                <a16:creationId xmlns:a16="http://schemas.microsoft.com/office/drawing/2014/main" id="{3E210B19-5567-EC4C-82D7-46BB70171659}"/>
              </a:ext>
            </a:extLst>
          </p:cNvPr>
          <p:cNvSpPr>
            <a:spLocks noGrp="1" noChangeAspect="1"/>
          </p:cNvSpPr>
          <p:nvPr>
            <p:ph type="pic" sz="quarter" idx="17" hasCustomPrompt="1"/>
          </p:nvPr>
        </p:nvSpPr>
        <p:spPr bwMode="auto">
          <a:xfrm>
            <a:off x="6097411" y="0"/>
            <a:ext cx="6094589" cy="6858000"/>
          </a:xfrm>
          <a:custGeom>
            <a:avLst/>
            <a:gdLst>
              <a:gd name="connsiteX0" fmla="*/ 0 w 4575175"/>
              <a:gd name="connsiteY0" fmla="*/ 0 h 5148263"/>
              <a:gd name="connsiteX1" fmla="*/ 4575175 w 4575175"/>
              <a:gd name="connsiteY1" fmla="*/ 0 h 5148263"/>
              <a:gd name="connsiteX2" fmla="*/ 4575175 w 4575175"/>
              <a:gd name="connsiteY2" fmla="*/ 4460152 h 5148263"/>
              <a:gd name="connsiteX3" fmla="*/ 4536394 w 4575175"/>
              <a:gd name="connsiteY3" fmla="*/ 4467348 h 5148263"/>
              <a:gd name="connsiteX4" fmla="*/ 4483511 w 4575175"/>
              <a:gd name="connsiteY4" fmla="*/ 4476343 h 5148263"/>
              <a:gd name="connsiteX5" fmla="*/ 4405948 w 4575175"/>
              <a:gd name="connsiteY5" fmla="*/ 4490735 h 5148263"/>
              <a:gd name="connsiteX6" fmla="*/ 4303707 w 4575175"/>
              <a:gd name="connsiteY6" fmla="*/ 4512323 h 5148263"/>
              <a:gd name="connsiteX7" fmla="*/ 4175024 w 4575175"/>
              <a:gd name="connsiteY7" fmla="*/ 4541106 h 5148263"/>
              <a:gd name="connsiteX8" fmla="*/ 4016374 w 4575175"/>
              <a:gd name="connsiteY8" fmla="*/ 4578885 h 5148263"/>
              <a:gd name="connsiteX9" fmla="*/ 3825994 w 4575175"/>
              <a:gd name="connsiteY9" fmla="*/ 4625659 h 5148263"/>
              <a:gd name="connsiteX10" fmla="*/ 3820705 w 4575175"/>
              <a:gd name="connsiteY10" fmla="*/ 4611267 h 5148263"/>
              <a:gd name="connsiteX11" fmla="*/ 3813654 w 4575175"/>
              <a:gd name="connsiteY11" fmla="*/ 4596875 h 5148263"/>
              <a:gd name="connsiteX12" fmla="*/ 3806603 w 4575175"/>
              <a:gd name="connsiteY12" fmla="*/ 4586081 h 5148263"/>
              <a:gd name="connsiteX13" fmla="*/ 3797789 w 4575175"/>
              <a:gd name="connsiteY13" fmla="*/ 4577086 h 5148263"/>
              <a:gd name="connsiteX14" fmla="*/ 3774873 w 4575175"/>
              <a:gd name="connsiteY14" fmla="*/ 4584282 h 5148263"/>
              <a:gd name="connsiteX15" fmla="*/ 3764297 w 4575175"/>
              <a:gd name="connsiteY15" fmla="*/ 4589679 h 5148263"/>
              <a:gd name="connsiteX16" fmla="*/ 3755483 w 4575175"/>
              <a:gd name="connsiteY16" fmla="*/ 4595076 h 5148263"/>
              <a:gd name="connsiteX17" fmla="*/ 3748431 w 4575175"/>
              <a:gd name="connsiteY17" fmla="*/ 4602272 h 5148263"/>
              <a:gd name="connsiteX18" fmla="*/ 3741380 w 4575175"/>
              <a:gd name="connsiteY18" fmla="*/ 4609468 h 5148263"/>
              <a:gd name="connsiteX19" fmla="*/ 3736092 w 4575175"/>
              <a:gd name="connsiteY19" fmla="*/ 4618463 h 5148263"/>
              <a:gd name="connsiteX20" fmla="*/ 3732566 w 4575175"/>
              <a:gd name="connsiteY20" fmla="*/ 4627458 h 5148263"/>
              <a:gd name="connsiteX21" fmla="*/ 3714939 w 4575175"/>
              <a:gd name="connsiteY21" fmla="*/ 4609468 h 5148263"/>
              <a:gd name="connsiteX22" fmla="*/ 3695548 w 4575175"/>
              <a:gd name="connsiteY22" fmla="*/ 4593277 h 5148263"/>
              <a:gd name="connsiteX23" fmla="*/ 3672632 w 4575175"/>
              <a:gd name="connsiteY23" fmla="*/ 4580684 h 5148263"/>
              <a:gd name="connsiteX24" fmla="*/ 3660293 w 4575175"/>
              <a:gd name="connsiteY24" fmla="*/ 4575287 h 5148263"/>
              <a:gd name="connsiteX25" fmla="*/ 3647953 w 4575175"/>
              <a:gd name="connsiteY25" fmla="*/ 4571689 h 5148263"/>
              <a:gd name="connsiteX26" fmla="*/ 3630325 w 4575175"/>
              <a:gd name="connsiteY26" fmla="*/ 4568091 h 5148263"/>
              <a:gd name="connsiteX27" fmla="*/ 3614460 w 4575175"/>
              <a:gd name="connsiteY27" fmla="*/ 4564493 h 5148263"/>
              <a:gd name="connsiteX28" fmla="*/ 3598595 w 4575175"/>
              <a:gd name="connsiteY28" fmla="*/ 4562694 h 5148263"/>
              <a:gd name="connsiteX29" fmla="*/ 3582730 w 4575175"/>
              <a:gd name="connsiteY29" fmla="*/ 4562694 h 5148263"/>
              <a:gd name="connsiteX30" fmla="*/ 3566865 w 4575175"/>
              <a:gd name="connsiteY30" fmla="*/ 4564493 h 5148263"/>
              <a:gd name="connsiteX31" fmla="*/ 3552763 w 4575175"/>
              <a:gd name="connsiteY31" fmla="*/ 4566292 h 5148263"/>
              <a:gd name="connsiteX32" fmla="*/ 3538661 w 4575175"/>
              <a:gd name="connsiteY32" fmla="*/ 4569890 h 5148263"/>
              <a:gd name="connsiteX33" fmla="*/ 3524558 w 4575175"/>
              <a:gd name="connsiteY33" fmla="*/ 4573488 h 5148263"/>
              <a:gd name="connsiteX34" fmla="*/ 3510456 w 4575175"/>
              <a:gd name="connsiteY34" fmla="*/ 4578885 h 5148263"/>
              <a:gd name="connsiteX35" fmla="*/ 3498117 w 4575175"/>
              <a:gd name="connsiteY35" fmla="*/ 4584282 h 5148263"/>
              <a:gd name="connsiteX36" fmla="*/ 3475201 w 4575175"/>
              <a:gd name="connsiteY36" fmla="*/ 4598674 h 5148263"/>
              <a:gd name="connsiteX37" fmla="*/ 3455810 w 4575175"/>
              <a:gd name="connsiteY37" fmla="*/ 4616664 h 5148263"/>
              <a:gd name="connsiteX38" fmla="*/ 3438182 w 4575175"/>
              <a:gd name="connsiteY38" fmla="*/ 4636453 h 5148263"/>
              <a:gd name="connsiteX39" fmla="*/ 3441708 w 4575175"/>
              <a:gd name="connsiteY39" fmla="*/ 4641850 h 5148263"/>
              <a:gd name="connsiteX40" fmla="*/ 3450522 w 4575175"/>
              <a:gd name="connsiteY40" fmla="*/ 4650844 h 5148263"/>
              <a:gd name="connsiteX41" fmla="*/ 3457573 w 4575175"/>
              <a:gd name="connsiteY41" fmla="*/ 4658040 h 5148263"/>
              <a:gd name="connsiteX42" fmla="*/ 3466387 w 4575175"/>
              <a:gd name="connsiteY42" fmla="*/ 4663437 h 5148263"/>
              <a:gd name="connsiteX43" fmla="*/ 3476963 w 4575175"/>
              <a:gd name="connsiteY43" fmla="*/ 4670633 h 5148263"/>
              <a:gd name="connsiteX44" fmla="*/ 3489303 w 4575175"/>
              <a:gd name="connsiteY44" fmla="*/ 4676030 h 5148263"/>
              <a:gd name="connsiteX45" fmla="*/ 3480489 w 4575175"/>
              <a:gd name="connsiteY45" fmla="*/ 4685025 h 5148263"/>
              <a:gd name="connsiteX46" fmla="*/ 3473438 w 4575175"/>
              <a:gd name="connsiteY46" fmla="*/ 4697618 h 5148263"/>
              <a:gd name="connsiteX47" fmla="*/ 3466387 w 4575175"/>
              <a:gd name="connsiteY47" fmla="*/ 4708412 h 5148263"/>
              <a:gd name="connsiteX48" fmla="*/ 3461098 w 4575175"/>
              <a:gd name="connsiteY48" fmla="*/ 4721005 h 5148263"/>
              <a:gd name="connsiteX49" fmla="*/ 3157900 w 4575175"/>
              <a:gd name="connsiteY49" fmla="*/ 4804657 h 5148263"/>
              <a:gd name="connsiteX50" fmla="*/ 2812395 w 4575175"/>
              <a:gd name="connsiteY50" fmla="*/ 4901803 h 5148263"/>
              <a:gd name="connsiteX51" fmla="*/ 2421058 w 4575175"/>
              <a:gd name="connsiteY51" fmla="*/ 5016937 h 5148263"/>
              <a:gd name="connsiteX52" fmla="*/ 1982126 w 4575175"/>
              <a:gd name="connsiteY52" fmla="*/ 5148263 h 5148263"/>
              <a:gd name="connsiteX53" fmla="*/ 0 w 4575175"/>
              <a:gd name="connsiteY53"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575175" h="5148263">
                <a:moveTo>
                  <a:pt x="0" y="0"/>
                </a:moveTo>
                <a:lnTo>
                  <a:pt x="4575175" y="0"/>
                </a:lnTo>
                <a:lnTo>
                  <a:pt x="4575175" y="4460152"/>
                </a:lnTo>
                <a:lnTo>
                  <a:pt x="4536394" y="4467348"/>
                </a:lnTo>
                <a:lnTo>
                  <a:pt x="4483511" y="4476343"/>
                </a:lnTo>
                <a:lnTo>
                  <a:pt x="4405948" y="4490735"/>
                </a:lnTo>
                <a:lnTo>
                  <a:pt x="4303707" y="4512323"/>
                </a:lnTo>
                <a:lnTo>
                  <a:pt x="4175024" y="4541106"/>
                </a:lnTo>
                <a:lnTo>
                  <a:pt x="4016374" y="4578885"/>
                </a:lnTo>
                <a:lnTo>
                  <a:pt x="3825994" y="4625659"/>
                </a:lnTo>
                <a:lnTo>
                  <a:pt x="3820705" y="4611267"/>
                </a:lnTo>
                <a:lnTo>
                  <a:pt x="3813654" y="4596875"/>
                </a:lnTo>
                <a:lnTo>
                  <a:pt x="3806603" y="4586081"/>
                </a:lnTo>
                <a:lnTo>
                  <a:pt x="3797789" y="4577086"/>
                </a:lnTo>
                <a:lnTo>
                  <a:pt x="3774873" y="4584282"/>
                </a:lnTo>
                <a:lnTo>
                  <a:pt x="3764297" y="4589679"/>
                </a:lnTo>
                <a:lnTo>
                  <a:pt x="3755483" y="4595076"/>
                </a:lnTo>
                <a:lnTo>
                  <a:pt x="3748431" y="4602272"/>
                </a:lnTo>
                <a:lnTo>
                  <a:pt x="3741380" y="4609468"/>
                </a:lnTo>
                <a:lnTo>
                  <a:pt x="3736092" y="4618463"/>
                </a:lnTo>
                <a:lnTo>
                  <a:pt x="3732566" y="4627458"/>
                </a:lnTo>
                <a:lnTo>
                  <a:pt x="3714939" y="4609468"/>
                </a:lnTo>
                <a:lnTo>
                  <a:pt x="3695548" y="4593277"/>
                </a:lnTo>
                <a:lnTo>
                  <a:pt x="3672632" y="4580684"/>
                </a:lnTo>
                <a:lnTo>
                  <a:pt x="3660293" y="4575287"/>
                </a:lnTo>
                <a:lnTo>
                  <a:pt x="3647953" y="4571689"/>
                </a:lnTo>
                <a:lnTo>
                  <a:pt x="3630325" y="4568091"/>
                </a:lnTo>
                <a:lnTo>
                  <a:pt x="3614460" y="4564493"/>
                </a:lnTo>
                <a:lnTo>
                  <a:pt x="3598595" y="4562694"/>
                </a:lnTo>
                <a:lnTo>
                  <a:pt x="3582730" y="4562694"/>
                </a:lnTo>
                <a:lnTo>
                  <a:pt x="3566865" y="4564493"/>
                </a:lnTo>
                <a:lnTo>
                  <a:pt x="3552763" y="4566292"/>
                </a:lnTo>
                <a:lnTo>
                  <a:pt x="3538661" y="4569890"/>
                </a:lnTo>
                <a:lnTo>
                  <a:pt x="3524558" y="4573488"/>
                </a:lnTo>
                <a:lnTo>
                  <a:pt x="3510456" y="4578885"/>
                </a:lnTo>
                <a:lnTo>
                  <a:pt x="3498117" y="4584282"/>
                </a:lnTo>
                <a:lnTo>
                  <a:pt x="3475201" y="4598674"/>
                </a:lnTo>
                <a:lnTo>
                  <a:pt x="3455810" y="4616664"/>
                </a:lnTo>
                <a:lnTo>
                  <a:pt x="3438182" y="4636453"/>
                </a:lnTo>
                <a:lnTo>
                  <a:pt x="3441708" y="4641850"/>
                </a:lnTo>
                <a:lnTo>
                  <a:pt x="3450522" y="4650844"/>
                </a:lnTo>
                <a:lnTo>
                  <a:pt x="3457573" y="4658040"/>
                </a:lnTo>
                <a:lnTo>
                  <a:pt x="3466387" y="4663437"/>
                </a:lnTo>
                <a:lnTo>
                  <a:pt x="3476963" y="4670633"/>
                </a:lnTo>
                <a:lnTo>
                  <a:pt x="3489303" y="4676030"/>
                </a:lnTo>
                <a:lnTo>
                  <a:pt x="3480489" y="4685025"/>
                </a:lnTo>
                <a:lnTo>
                  <a:pt x="3473438" y="4697618"/>
                </a:lnTo>
                <a:lnTo>
                  <a:pt x="3466387" y="4708412"/>
                </a:lnTo>
                <a:lnTo>
                  <a:pt x="3461098" y="4721005"/>
                </a:lnTo>
                <a:lnTo>
                  <a:pt x="3157900" y="4804657"/>
                </a:lnTo>
                <a:lnTo>
                  <a:pt x="2812395" y="4901803"/>
                </a:lnTo>
                <a:lnTo>
                  <a:pt x="2421058" y="5016937"/>
                </a:lnTo>
                <a:lnTo>
                  <a:pt x="1982126" y="5148263"/>
                </a:lnTo>
                <a:lnTo>
                  <a:pt x="0" y="5148263"/>
                </a:lnTo>
                <a:close/>
              </a:path>
            </a:pathLst>
          </a:custGeom>
          <a:solidFill>
            <a:schemeClr val="bg1">
              <a:lumMod val="85000"/>
            </a:schemeClr>
          </a:solidFill>
          <a:ln>
            <a:noFill/>
          </a:ln>
          <a:effectLst/>
        </p:spPr>
        <p:txBody>
          <a:bodyPr wrap="square" tIns="360000">
            <a:noAutofit/>
          </a:bodyPr>
          <a:lstStyle>
            <a:lvl1pPr marL="0" indent="0" algn="ctr">
              <a:buFontTx/>
              <a:buNone/>
              <a:defRPr sz="1400">
                <a:solidFill>
                  <a:schemeClr val="bg1">
                    <a:lumMod val="50000"/>
                  </a:schemeClr>
                </a:solidFill>
              </a:defRPr>
            </a:lvl1pPr>
          </a:lstStyle>
          <a:p>
            <a:r>
              <a:rPr lang="en-US" noProof="0"/>
              <a:t>Click icon to add image</a:t>
            </a:r>
          </a:p>
        </p:txBody>
      </p:sp>
      <p:sp>
        <p:nvSpPr>
          <p:cNvPr id="13" name="Text Placeholder 9">
            <a:extLst>
              <a:ext uri="{FF2B5EF4-FFF2-40B4-BE49-F238E27FC236}">
                <a16:creationId xmlns:a16="http://schemas.microsoft.com/office/drawing/2014/main" id="{F355D142-E307-46D2-ABBE-A69BC17C242A}"/>
              </a:ext>
            </a:extLst>
          </p:cNvPr>
          <p:cNvSpPr>
            <a:spLocks noGrp="1"/>
          </p:cNvSpPr>
          <p:nvPr>
            <p:ph type="body" sz="quarter" idx="15"/>
          </p:nvPr>
        </p:nvSpPr>
        <p:spPr>
          <a:xfrm>
            <a:off x="468313" y="1800225"/>
            <a:ext cx="5158634"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D20150C5-668E-4AF4-8FA1-109F47087E7E}"/>
              </a:ext>
            </a:extLst>
          </p:cNvPr>
          <p:cNvSpPr>
            <a:spLocks noGrp="1"/>
          </p:cNvSpPr>
          <p:nvPr>
            <p:ph type="title" hasCustomPrompt="1"/>
          </p:nvPr>
        </p:nvSpPr>
        <p:spPr>
          <a:xfrm>
            <a:off x="468000" y="468000"/>
            <a:ext cx="5158947" cy="443198"/>
          </a:xfrm>
        </p:spPr>
        <p:txBody>
          <a:bodyPr/>
          <a:lstStyle>
            <a:lvl1pPr>
              <a:defRPr/>
            </a:lvl1pPr>
          </a:lstStyle>
          <a:p>
            <a:r>
              <a:rPr lang="en-US" noProof="0"/>
              <a:t>Header</a:t>
            </a:r>
          </a:p>
        </p:txBody>
      </p:sp>
      <p:sp>
        <p:nvSpPr>
          <p:cNvPr id="12" name="Text Placeholder 7">
            <a:extLst>
              <a:ext uri="{FF2B5EF4-FFF2-40B4-BE49-F238E27FC236}">
                <a16:creationId xmlns:a16="http://schemas.microsoft.com/office/drawing/2014/main" id="{FE460FD4-C709-4C4E-8F84-D8A6C0957493}"/>
              </a:ext>
            </a:extLst>
          </p:cNvPr>
          <p:cNvSpPr>
            <a:spLocks noGrp="1"/>
          </p:cNvSpPr>
          <p:nvPr>
            <p:ph type="body" sz="quarter" idx="13" hasCustomPrompt="1"/>
          </p:nvPr>
        </p:nvSpPr>
        <p:spPr>
          <a:xfrm>
            <a:off x="468000" y="936876"/>
            <a:ext cx="5158947" cy="369332"/>
          </a:xfrm>
        </p:spPr>
        <p:txBody>
          <a:bodyPr/>
          <a:lstStyle>
            <a:lvl1pPr marL="0" indent="0">
              <a:spcAft>
                <a:spcPts val="0"/>
              </a:spcAft>
              <a:buNone/>
              <a:defRPr sz="2400" b="0" i="1">
                <a:solidFill>
                  <a:srgbClr val="7B1F62"/>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11" name="Slide Number Placeholder 5">
            <a:extLst>
              <a:ext uri="{FF2B5EF4-FFF2-40B4-BE49-F238E27FC236}">
                <a16:creationId xmlns:a16="http://schemas.microsoft.com/office/drawing/2014/main" id="{D7B6FACB-2F87-4D1A-B5B4-486CAEBEF780}"/>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14" name="Footer Placeholder 4">
            <a:extLst>
              <a:ext uri="{FF2B5EF4-FFF2-40B4-BE49-F238E27FC236}">
                <a16:creationId xmlns:a16="http://schemas.microsoft.com/office/drawing/2014/main" id="{3188D071-8188-4F16-BAFA-CB55B4398CB1}"/>
              </a:ext>
            </a:extLst>
          </p:cNvPr>
          <p:cNvSpPr>
            <a:spLocks noGrp="1"/>
          </p:cNvSpPr>
          <p:nvPr>
            <p:ph type="ftr" sz="quarter" idx="3"/>
          </p:nvPr>
        </p:nvSpPr>
        <p:spPr>
          <a:xfrm>
            <a:off x="1066800" y="6338495"/>
            <a:ext cx="4560148"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30545377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urple / sub header, image III">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6D9F10B-3604-4A25-BB34-00B171D7216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96"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16D9F10B-3604-4A25-BB34-00B171D7216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38FF3C5-A0E8-4112-9CA4-CE1DB29F652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1" name="Picture Placeholder 11">
            <a:extLst>
              <a:ext uri="{FF2B5EF4-FFF2-40B4-BE49-F238E27FC236}">
                <a16:creationId xmlns:a16="http://schemas.microsoft.com/office/drawing/2014/main" id="{6F5B81DF-8442-4242-B8C6-F0D234663EE5}"/>
              </a:ext>
            </a:extLst>
          </p:cNvPr>
          <p:cNvSpPr>
            <a:spLocks noGrp="1" noChangeAspect="1"/>
          </p:cNvSpPr>
          <p:nvPr>
            <p:ph type="pic" sz="quarter" idx="10" hasCustomPrompt="1"/>
          </p:nvPr>
        </p:nvSpPr>
        <p:spPr bwMode="auto">
          <a:xfrm>
            <a:off x="0" y="0"/>
            <a:ext cx="12195107" cy="6858000"/>
          </a:xfrm>
          <a:custGeom>
            <a:avLst/>
            <a:gdLst>
              <a:gd name="connsiteX0" fmla="*/ 0 w 9144000"/>
              <a:gd name="connsiteY0" fmla="*/ 0 h 5148263"/>
              <a:gd name="connsiteX1" fmla="*/ 9144000 w 9144000"/>
              <a:gd name="connsiteY1" fmla="*/ 0 h 5148263"/>
              <a:gd name="connsiteX2" fmla="*/ 9144000 w 9144000"/>
              <a:gd name="connsiteY2" fmla="*/ 4460151 h 5148263"/>
              <a:gd name="connsiteX3" fmla="*/ 9105252 w 9144000"/>
              <a:gd name="connsiteY3" fmla="*/ 4467347 h 5148263"/>
              <a:gd name="connsiteX4" fmla="*/ 9052415 w 9144000"/>
              <a:gd name="connsiteY4" fmla="*/ 4476342 h 5148263"/>
              <a:gd name="connsiteX5" fmla="*/ 8974920 w 9144000"/>
              <a:gd name="connsiteY5" fmla="*/ 4490734 h 5148263"/>
              <a:gd name="connsiteX6" fmla="*/ 8872767 w 9144000"/>
              <a:gd name="connsiteY6" fmla="*/ 4512322 h 5148263"/>
              <a:gd name="connsiteX7" fmla="*/ 8744196 w 9144000"/>
              <a:gd name="connsiteY7" fmla="*/ 4541105 h 5148263"/>
              <a:gd name="connsiteX8" fmla="*/ 8585684 w 9144000"/>
              <a:gd name="connsiteY8" fmla="*/ 4578884 h 5148263"/>
              <a:gd name="connsiteX9" fmla="*/ 8395468 w 9144000"/>
              <a:gd name="connsiteY9" fmla="*/ 4625658 h 5148263"/>
              <a:gd name="connsiteX10" fmla="*/ 8390185 w 9144000"/>
              <a:gd name="connsiteY10" fmla="*/ 4611266 h 5148263"/>
              <a:gd name="connsiteX11" fmla="*/ 8383140 w 9144000"/>
              <a:gd name="connsiteY11" fmla="*/ 4596874 h 5148263"/>
              <a:gd name="connsiteX12" fmla="*/ 8376095 w 9144000"/>
              <a:gd name="connsiteY12" fmla="*/ 4586080 h 5148263"/>
              <a:gd name="connsiteX13" fmla="*/ 8367289 w 9144000"/>
              <a:gd name="connsiteY13" fmla="*/ 4577085 h 5148263"/>
              <a:gd name="connsiteX14" fmla="*/ 8344392 w 9144000"/>
              <a:gd name="connsiteY14" fmla="*/ 4584281 h 5148263"/>
              <a:gd name="connsiteX15" fmla="*/ 8333825 w 9144000"/>
              <a:gd name="connsiteY15" fmla="*/ 4589678 h 5148263"/>
              <a:gd name="connsiteX16" fmla="*/ 8325019 w 9144000"/>
              <a:gd name="connsiteY16" fmla="*/ 4595075 h 5148263"/>
              <a:gd name="connsiteX17" fmla="*/ 8317974 w 9144000"/>
              <a:gd name="connsiteY17" fmla="*/ 4602271 h 5148263"/>
              <a:gd name="connsiteX18" fmla="*/ 8310929 w 9144000"/>
              <a:gd name="connsiteY18" fmla="*/ 4609467 h 5148263"/>
              <a:gd name="connsiteX19" fmla="*/ 8305645 w 9144000"/>
              <a:gd name="connsiteY19" fmla="*/ 4618462 h 5148263"/>
              <a:gd name="connsiteX20" fmla="*/ 8302122 w 9144000"/>
              <a:gd name="connsiteY20" fmla="*/ 4627457 h 5148263"/>
              <a:gd name="connsiteX21" fmla="*/ 8284510 w 9144000"/>
              <a:gd name="connsiteY21" fmla="*/ 4609467 h 5148263"/>
              <a:gd name="connsiteX22" fmla="*/ 8265136 w 9144000"/>
              <a:gd name="connsiteY22" fmla="*/ 4593276 h 5148263"/>
              <a:gd name="connsiteX23" fmla="*/ 8242240 w 9144000"/>
              <a:gd name="connsiteY23" fmla="*/ 4580683 h 5148263"/>
              <a:gd name="connsiteX24" fmla="*/ 8229911 w 9144000"/>
              <a:gd name="connsiteY24" fmla="*/ 4575286 h 5148263"/>
              <a:gd name="connsiteX25" fmla="*/ 8217582 w 9144000"/>
              <a:gd name="connsiteY25" fmla="*/ 4571688 h 5148263"/>
              <a:gd name="connsiteX26" fmla="*/ 8199970 w 9144000"/>
              <a:gd name="connsiteY26" fmla="*/ 4568090 h 5148263"/>
              <a:gd name="connsiteX27" fmla="*/ 8184118 w 9144000"/>
              <a:gd name="connsiteY27" fmla="*/ 4564492 h 5148263"/>
              <a:gd name="connsiteX28" fmla="*/ 8168267 w 9144000"/>
              <a:gd name="connsiteY28" fmla="*/ 4562693 h 5148263"/>
              <a:gd name="connsiteX29" fmla="*/ 8152416 w 9144000"/>
              <a:gd name="connsiteY29" fmla="*/ 4562693 h 5148263"/>
              <a:gd name="connsiteX30" fmla="*/ 8136565 w 9144000"/>
              <a:gd name="connsiteY30" fmla="*/ 4564492 h 5148263"/>
              <a:gd name="connsiteX31" fmla="*/ 8122475 w 9144000"/>
              <a:gd name="connsiteY31" fmla="*/ 4566291 h 5148263"/>
              <a:gd name="connsiteX32" fmla="*/ 8108385 w 9144000"/>
              <a:gd name="connsiteY32" fmla="*/ 4569889 h 5148263"/>
              <a:gd name="connsiteX33" fmla="*/ 8094295 w 9144000"/>
              <a:gd name="connsiteY33" fmla="*/ 4573487 h 5148263"/>
              <a:gd name="connsiteX34" fmla="*/ 8080205 w 9144000"/>
              <a:gd name="connsiteY34" fmla="*/ 4578884 h 5148263"/>
              <a:gd name="connsiteX35" fmla="*/ 8067876 w 9144000"/>
              <a:gd name="connsiteY35" fmla="*/ 4584281 h 5148263"/>
              <a:gd name="connsiteX36" fmla="*/ 8044980 w 9144000"/>
              <a:gd name="connsiteY36" fmla="*/ 4598673 h 5148263"/>
              <a:gd name="connsiteX37" fmla="*/ 8025606 w 9144000"/>
              <a:gd name="connsiteY37" fmla="*/ 4616663 h 5148263"/>
              <a:gd name="connsiteX38" fmla="*/ 8007993 w 9144000"/>
              <a:gd name="connsiteY38" fmla="*/ 4636452 h 5148263"/>
              <a:gd name="connsiteX39" fmla="*/ 8011516 w 9144000"/>
              <a:gd name="connsiteY39" fmla="*/ 4641849 h 5148263"/>
              <a:gd name="connsiteX40" fmla="*/ 8020322 w 9144000"/>
              <a:gd name="connsiteY40" fmla="*/ 4650843 h 5148263"/>
              <a:gd name="connsiteX41" fmla="*/ 8027367 w 9144000"/>
              <a:gd name="connsiteY41" fmla="*/ 4658039 h 5148263"/>
              <a:gd name="connsiteX42" fmla="*/ 8036173 w 9144000"/>
              <a:gd name="connsiteY42" fmla="*/ 4663436 h 5148263"/>
              <a:gd name="connsiteX43" fmla="*/ 8046741 w 9144000"/>
              <a:gd name="connsiteY43" fmla="*/ 4670632 h 5148263"/>
              <a:gd name="connsiteX44" fmla="*/ 8059070 w 9144000"/>
              <a:gd name="connsiteY44" fmla="*/ 4676029 h 5148263"/>
              <a:gd name="connsiteX45" fmla="*/ 8050263 w 9144000"/>
              <a:gd name="connsiteY45" fmla="*/ 4685024 h 5148263"/>
              <a:gd name="connsiteX46" fmla="*/ 8043218 w 9144000"/>
              <a:gd name="connsiteY46" fmla="*/ 4697617 h 5148263"/>
              <a:gd name="connsiteX47" fmla="*/ 8036173 w 9144000"/>
              <a:gd name="connsiteY47" fmla="*/ 4708411 h 5148263"/>
              <a:gd name="connsiteX48" fmla="*/ 8030890 w 9144000"/>
              <a:gd name="connsiteY48" fmla="*/ 4721004 h 5148263"/>
              <a:gd name="connsiteX49" fmla="*/ 7727955 w 9144000"/>
              <a:gd name="connsiteY49" fmla="*/ 4804656 h 5148263"/>
              <a:gd name="connsiteX50" fmla="*/ 7382749 w 9144000"/>
              <a:gd name="connsiteY50" fmla="*/ 4901802 h 5148263"/>
              <a:gd name="connsiteX51" fmla="*/ 6991752 w 9144000"/>
              <a:gd name="connsiteY51" fmla="*/ 5016936 h 5148263"/>
              <a:gd name="connsiteX52" fmla="*/ 6553200 w 9144000"/>
              <a:gd name="connsiteY52" fmla="*/ 5148262 h 5148263"/>
              <a:gd name="connsiteX53" fmla="*/ 9144000 w 9144000"/>
              <a:gd name="connsiteY53" fmla="*/ 5148262 h 5148263"/>
              <a:gd name="connsiteX54" fmla="*/ 9144000 w 9144000"/>
              <a:gd name="connsiteY54" fmla="*/ 5148263 h 5148263"/>
              <a:gd name="connsiteX55" fmla="*/ 0 w 9144000"/>
              <a:gd name="connsiteY55"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144000" h="5148263">
                <a:moveTo>
                  <a:pt x="0" y="0"/>
                </a:moveTo>
                <a:lnTo>
                  <a:pt x="9144000" y="0"/>
                </a:lnTo>
                <a:lnTo>
                  <a:pt x="9144000" y="4460151"/>
                </a:lnTo>
                <a:lnTo>
                  <a:pt x="9105252" y="4467347"/>
                </a:lnTo>
                <a:lnTo>
                  <a:pt x="9052415" y="4476342"/>
                </a:lnTo>
                <a:lnTo>
                  <a:pt x="8974920" y="4490734"/>
                </a:lnTo>
                <a:lnTo>
                  <a:pt x="8872767" y="4512322"/>
                </a:lnTo>
                <a:lnTo>
                  <a:pt x="8744196" y="4541105"/>
                </a:lnTo>
                <a:lnTo>
                  <a:pt x="8585684" y="4578884"/>
                </a:lnTo>
                <a:lnTo>
                  <a:pt x="8395468" y="4625658"/>
                </a:lnTo>
                <a:lnTo>
                  <a:pt x="8390185" y="4611266"/>
                </a:lnTo>
                <a:lnTo>
                  <a:pt x="8383140" y="4596874"/>
                </a:lnTo>
                <a:lnTo>
                  <a:pt x="8376095" y="4586080"/>
                </a:lnTo>
                <a:lnTo>
                  <a:pt x="8367289" y="4577085"/>
                </a:lnTo>
                <a:lnTo>
                  <a:pt x="8344392" y="4584281"/>
                </a:lnTo>
                <a:lnTo>
                  <a:pt x="8333825" y="4589678"/>
                </a:lnTo>
                <a:lnTo>
                  <a:pt x="8325019" y="4595075"/>
                </a:lnTo>
                <a:lnTo>
                  <a:pt x="8317974" y="4602271"/>
                </a:lnTo>
                <a:lnTo>
                  <a:pt x="8310929" y="4609467"/>
                </a:lnTo>
                <a:lnTo>
                  <a:pt x="8305645" y="4618462"/>
                </a:lnTo>
                <a:lnTo>
                  <a:pt x="8302122" y="4627457"/>
                </a:lnTo>
                <a:lnTo>
                  <a:pt x="8284510" y="4609467"/>
                </a:lnTo>
                <a:lnTo>
                  <a:pt x="8265136" y="4593276"/>
                </a:lnTo>
                <a:lnTo>
                  <a:pt x="8242240" y="4580683"/>
                </a:lnTo>
                <a:lnTo>
                  <a:pt x="8229911" y="4575286"/>
                </a:lnTo>
                <a:lnTo>
                  <a:pt x="8217582" y="4571688"/>
                </a:lnTo>
                <a:lnTo>
                  <a:pt x="8199970" y="4568090"/>
                </a:lnTo>
                <a:lnTo>
                  <a:pt x="8184118" y="4564492"/>
                </a:lnTo>
                <a:lnTo>
                  <a:pt x="8168267" y="4562693"/>
                </a:lnTo>
                <a:lnTo>
                  <a:pt x="8152416" y="4562693"/>
                </a:lnTo>
                <a:lnTo>
                  <a:pt x="8136565" y="4564492"/>
                </a:lnTo>
                <a:lnTo>
                  <a:pt x="8122475" y="4566291"/>
                </a:lnTo>
                <a:lnTo>
                  <a:pt x="8108385" y="4569889"/>
                </a:lnTo>
                <a:lnTo>
                  <a:pt x="8094295" y="4573487"/>
                </a:lnTo>
                <a:lnTo>
                  <a:pt x="8080205" y="4578884"/>
                </a:lnTo>
                <a:lnTo>
                  <a:pt x="8067876" y="4584281"/>
                </a:lnTo>
                <a:lnTo>
                  <a:pt x="8044980" y="4598673"/>
                </a:lnTo>
                <a:lnTo>
                  <a:pt x="8025606" y="4616663"/>
                </a:lnTo>
                <a:lnTo>
                  <a:pt x="8007993" y="4636452"/>
                </a:lnTo>
                <a:lnTo>
                  <a:pt x="8011516" y="4641849"/>
                </a:lnTo>
                <a:lnTo>
                  <a:pt x="8020322" y="4650843"/>
                </a:lnTo>
                <a:lnTo>
                  <a:pt x="8027367" y="4658039"/>
                </a:lnTo>
                <a:lnTo>
                  <a:pt x="8036173" y="4663436"/>
                </a:lnTo>
                <a:lnTo>
                  <a:pt x="8046741" y="4670632"/>
                </a:lnTo>
                <a:lnTo>
                  <a:pt x="8059070" y="4676029"/>
                </a:lnTo>
                <a:lnTo>
                  <a:pt x="8050263" y="4685024"/>
                </a:lnTo>
                <a:lnTo>
                  <a:pt x="8043218" y="4697617"/>
                </a:lnTo>
                <a:lnTo>
                  <a:pt x="8036173" y="4708411"/>
                </a:lnTo>
                <a:lnTo>
                  <a:pt x="8030890" y="4721004"/>
                </a:lnTo>
                <a:lnTo>
                  <a:pt x="7727955" y="4804656"/>
                </a:lnTo>
                <a:lnTo>
                  <a:pt x="7382749" y="4901802"/>
                </a:lnTo>
                <a:lnTo>
                  <a:pt x="6991752" y="5016936"/>
                </a:lnTo>
                <a:lnTo>
                  <a:pt x="6553200" y="5148262"/>
                </a:lnTo>
                <a:lnTo>
                  <a:pt x="9144000" y="5148262"/>
                </a:lnTo>
                <a:lnTo>
                  <a:pt x="9144000" y="5148263"/>
                </a:lnTo>
                <a:lnTo>
                  <a:pt x="0" y="5148263"/>
                </a:lnTo>
                <a:close/>
              </a:path>
            </a:pathLst>
          </a:custGeom>
          <a:solidFill>
            <a:schemeClr val="bg1">
              <a:lumMod val="85000"/>
            </a:schemeClr>
          </a:solidFill>
          <a:ln>
            <a:noFill/>
          </a:ln>
          <a:effectLst/>
        </p:spPr>
        <p:txBody>
          <a:bodyPr vert="horz" wrap="square" lIns="0" tIns="144000" rIns="0" bIns="0" numCol="1" anchor="t" anchorCtr="0" compatLnSpc="1">
            <a:prstTxWarp prst="textNoShape">
              <a:avLst/>
            </a:prstTxWarp>
            <a:noAutofit/>
          </a:bodyPr>
          <a:lstStyle>
            <a:lvl1pPr marL="0" indent="0" algn="ctr">
              <a:buNone/>
              <a:defRPr lang="en-US" sz="1400" dirty="0">
                <a:solidFill>
                  <a:schemeClr val="bg1">
                    <a:lumMod val="50000"/>
                  </a:schemeClr>
                </a:solidFill>
              </a:defRPr>
            </a:lvl1pPr>
          </a:lstStyle>
          <a:p>
            <a:pPr marL="252000" lvl="0" indent="-252000" algn="ctr"/>
            <a:r>
              <a:rPr lang="en-US" noProof="0"/>
              <a:t>Click icon to add image</a:t>
            </a:r>
          </a:p>
        </p:txBody>
      </p:sp>
      <p:sp>
        <p:nvSpPr>
          <p:cNvPr id="9" name="Text Placeholder 7">
            <a:extLst>
              <a:ext uri="{FF2B5EF4-FFF2-40B4-BE49-F238E27FC236}">
                <a16:creationId xmlns:a16="http://schemas.microsoft.com/office/drawing/2014/main" id="{39E842B9-D9CA-4763-BCD8-8AECCFA20C82}"/>
              </a:ext>
            </a:extLst>
          </p:cNvPr>
          <p:cNvSpPr>
            <a:spLocks noGrp="1"/>
          </p:cNvSpPr>
          <p:nvPr>
            <p:ph type="body" sz="quarter" idx="16" hasCustomPrompt="1"/>
          </p:nvPr>
        </p:nvSpPr>
        <p:spPr bwMode="white">
          <a:xfrm>
            <a:off x="468000" y="946171"/>
            <a:ext cx="11259176" cy="369332"/>
          </a:xfrm>
        </p:spPr>
        <p:txBody>
          <a:bodyPr/>
          <a:lstStyle>
            <a:lvl1pPr marL="0" indent="0">
              <a:spcAft>
                <a:spcPts val="0"/>
              </a:spcAft>
              <a:buNone/>
              <a:defRPr sz="2400" b="0" i="1">
                <a:solidFill>
                  <a:schemeClr val="bg1"/>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3" name="Title 2">
            <a:extLst>
              <a:ext uri="{FF2B5EF4-FFF2-40B4-BE49-F238E27FC236}">
                <a16:creationId xmlns:a16="http://schemas.microsoft.com/office/drawing/2014/main" id="{08CA1BF8-0DEB-4A3C-B757-CD61169A81D1}"/>
              </a:ext>
            </a:extLst>
          </p:cNvPr>
          <p:cNvSpPr>
            <a:spLocks noGrp="1"/>
          </p:cNvSpPr>
          <p:nvPr>
            <p:ph type="title" hasCustomPrompt="1"/>
          </p:nvPr>
        </p:nvSpPr>
        <p:spPr bwMode="white"/>
        <p:txBody>
          <a:bodyPr/>
          <a:lstStyle>
            <a:lvl1pPr>
              <a:defRPr>
                <a:solidFill>
                  <a:schemeClr val="bg1"/>
                </a:solidFill>
              </a:defRPr>
            </a:lvl1pPr>
          </a:lstStyle>
          <a:p>
            <a:r>
              <a:rPr lang="en-US" noProof="0"/>
              <a:t>Header</a:t>
            </a:r>
          </a:p>
        </p:txBody>
      </p:sp>
      <p:sp>
        <p:nvSpPr>
          <p:cNvPr id="10" name="Slide Number Placeholder 5">
            <a:extLst>
              <a:ext uri="{FF2B5EF4-FFF2-40B4-BE49-F238E27FC236}">
                <a16:creationId xmlns:a16="http://schemas.microsoft.com/office/drawing/2014/main" id="{022F5370-528F-4CD2-B3B7-548D2989FD1D}"/>
              </a:ext>
            </a:extLst>
          </p:cNvPr>
          <p:cNvSpPr>
            <a:spLocks noGrp="1"/>
          </p:cNvSpPr>
          <p:nvPr>
            <p:ph type="sldNum" sz="quarter" idx="12"/>
          </p:nvPr>
        </p:nvSpPr>
        <p:spPr bwMode="white">
          <a:xfrm>
            <a:off x="468000" y="6340440"/>
            <a:ext cx="450000" cy="184666"/>
          </a:xfrm>
          <a:prstGeom prst="rect">
            <a:avLst/>
          </a:prstGeom>
        </p:spPr>
        <p:txBody>
          <a:bodyPr>
            <a:noAutofit/>
          </a:bodyPr>
          <a:lstStyle>
            <a:lvl1pPr>
              <a:defRPr>
                <a:solidFill>
                  <a:schemeClr val="bg1"/>
                </a:solidFill>
                <a:latin typeface="+mn-lt"/>
              </a:defRPr>
            </a:lvl1pPr>
          </a:lstStyle>
          <a:p>
            <a:fld id="{E118D48E-C7CB-6244-969D-7BAEA9B6226C}" type="slidenum">
              <a:rPr lang="en-US" noProof="0" smtClean="0"/>
              <a:pPr/>
              <a:t>‹#›</a:t>
            </a:fld>
            <a:endParaRPr lang="en-US" noProof="0"/>
          </a:p>
        </p:txBody>
      </p:sp>
      <p:sp>
        <p:nvSpPr>
          <p:cNvPr id="12" name="Footer Placeholder 4">
            <a:extLst>
              <a:ext uri="{FF2B5EF4-FFF2-40B4-BE49-F238E27FC236}">
                <a16:creationId xmlns:a16="http://schemas.microsoft.com/office/drawing/2014/main" id="{A3EDC437-8A4A-4FE1-AC29-0BD7C8876E27}"/>
              </a:ext>
            </a:extLst>
          </p:cNvPr>
          <p:cNvSpPr>
            <a:spLocks noGrp="1"/>
          </p:cNvSpPr>
          <p:nvPr>
            <p:ph type="ftr" sz="quarter" idx="3"/>
          </p:nvPr>
        </p:nvSpPr>
        <p:spPr bwMode="white">
          <a:xfrm>
            <a:off x="1066799" y="6338495"/>
            <a:ext cx="6429375" cy="184666"/>
          </a:xfrm>
          <a:prstGeom prst="rect">
            <a:avLst/>
          </a:prstGeom>
        </p:spPr>
        <p:txBody>
          <a:bodyPr vert="horz" lIns="0" tIns="0" rIns="0" bIns="0" rtlCol="0" anchor="ctr">
            <a:noAutofit/>
          </a:bodyPr>
          <a:lstStyle>
            <a:lvl1pPr algn="l">
              <a:defRPr sz="1200">
                <a:solidFill>
                  <a:schemeClr val="bg1"/>
                </a:solidFill>
                <a:latin typeface="+mn-lt"/>
              </a:defRPr>
            </a:lvl1pPr>
          </a:lstStyle>
          <a:p>
            <a:endParaRPr lang="en-US" noProof="0"/>
          </a:p>
        </p:txBody>
      </p:sp>
    </p:spTree>
    <p:extLst>
      <p:ext uri="{BB962C8B-B14F-4D97-AF65-F5344CB8AC3E}">
        <p14:creationId xmlns:p14="http://schemas.microsoft.com/office/powerpoint/2010/main" val="28611289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urple / empt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1EDE2A-B38E-4EBB-B9EB-BCCBFDB222B4}"/>
              </a:ext>
            </a:extLst>
          </p:cNvPr>
          <p:cNvGraphicFramePr>
            <a:graphicFrameLocks noChangeAspect="1"/>
          </p:cNvGraphicFramePr>
          <p:nvPr userDrawn="1">
            <p:custDataLst>
              <p:tags r:id="rId2"/>
            </p:custDataLst>
            <p:extLst>
              <p:ext uri="{D42A27DB-BD31-4B8C-83A1-F6EECF244321}">
                <p14:modId xmlns:p14="http://schemas.microsoft.com/office/powerpoint/2010/main" val="436585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0"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731EDE2A-B38E-4EBB-B9EB-BCCBFDB222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D1EB118-C843-4ECB-9633-D84548FC29B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2" name="Title 1">
            <a:extLst>
              <a:ext uri="{FF2B5EF4-FFF2-40B4-BE49-F238E27FC236}">
                <a16:creationId xmlns:a16="http://schemas.microsoft.com/office/drawing/2014/main" id="{CB3DAC61-49D5-4D21-964C-B8773D0CF40E}"/>
              </a:ext>
            </a:extLst>
          </p:cNvPr>
          <p:cNvSpPr>
            <a:spLocks noGrp="1"/>
          </p:cNvSpPr>
          <p:nvPr>
            <p:ph type="title" hasCustomPrompt="1"/>
          </p:nvPr>
        </p:nvSpPr>
        <p:spPr/>
        <p:txBody>
          <a:bodyPr/>
          <a:lstStyle>
            <a:lvl1pPr>
              <a:defRPr/>
            </a:lvl1pPr>
          </a:lstStyle>
          <a:p>
            <a:r>
              <a:rPr lang="en-US" noProof="0"/>
              <a:t>Header</a:t>
            </a:r>
          </a:p>
        </p:txBody>
      </p:sp>
      <p:sp>
        <p:nvSpPr>
          <p:cNvPr id="7" name="Slide Number Placeholder 5">
            <a:extLst>
              <a:ext uri="{FF2B5EF4-FFF2-40B4-BE49-F238E27FC236}">
                <a16:creationId xmlns:a16="http://schemas.microsoft.com/office/drawing/2014/main" id="{2AAE1CB1-F517-43D8-ABD1-6024387EB725}"/>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8" name="Footer Placeholder 4">
            <a:extLst>
              <a:ext uri="{FF2B5EF4-FFF2-40B4-BE49-F238E27FC236}">
                <a16:creationId xmlns:a16="http://schemas.microsoft.com/office/drawing/2014/main" id="{FE859F9D-8FD2-486D-8230-9DE0A415F13C}"/>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38100773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urple / sub header, empt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1EDE2A-B38E-4EBB-B9EB-BCCBFDB222B4}"/>
              </a:ext>
            </a:extLst>
          </p:cNvPr>
          <p:cNvGraphicFramePr>
            <a:graphicFrameLocks noChangeAspect="1"/>
          </p:cNvGraphicFramePr>
          <p:nvPr userDrawn="1">
            <p:custDataLst>
              <p:tags r:id="rId2"/>
            </p:custDataLst>
            <p:extLst>
              <p:ext uri="{D42A27DB-BD31-4B8C-83A1-F6EECF244321}">
                <p14:modId xmlns:p14="http://schemas.microsoft.com/office/powerpoint/2010/main" val="21286217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44"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731EDE2A-B38E-4EBB-B9EB-BCCBFDB222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D1EB118-C843-4ECB-9633-D84548FC29B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2" name="Title 1">
            <a:extLst>
              <a:ext uri="{FF2B5EF4-FFF2-40B4-BE49-F238E27FC236}">
                <a16:creationId xmlns:a16="http://schemas.microsoft.com/office/drawing/2014/main" id="{CB3DAC61-49D5-4D21-964C-B8773D0CF40E}"/>
              </a:ext>
            </a:extLst>
          </p:cNvPr>
          <p:cNvSpPr>
            <a:spLocks noGrp="1"/>
          </p:cNvSpPr>
          <p:nvPr>
            <p:ph type="title" hasCustomPrompt="1"/>
          </p:nvPr>
        </p:nvSpPr>
        <p:spPr/>
        <p:txBody>
          <a:bodyPr/>
          <a:lstStyle>
            <a:lvl1pPr>
              <a:defRPr/>
            </a:lvl1pPr>
          </a:lstStyle>
          <a:p>
            <a:r>
              <a:rPr lang="en-US" noProof="0"/>
              <a:t>Header</a:t>
            </a:r>
          </a:p>
        </p:txBody>
      </p:sp>
      <p:sp>
        <p:nvSpPr>
          <p:cNvPr id="8" name="Text Placeholder 7">
            <a:extLst>
              <a:ext uri="{FF2B5EF4-FFF2-40B4-BE49-F238E27FC236}">
                <a16:creationId xmlns:a16="http://schemas.microsoft.com/office/drawing/2014/main" id="{5014A1EC-5405-41F8-8513-97687168C1C5}"/>
              </a:ext>
            </a:extLst>
          </p:cNvPr>
          <p:cNvSpPr>
            <a:spLocks noGrp="1"/>
          </p:cNvSpPr>
          <p:nvPr>
            <p:ph type="body" sz="quarter" idx="13" hasCustomPrompt="1"/>
          </p:nvPr>
        </p:nvSpPr>
        <p:spPr>
          <a:xfrm>
            <a:off x="468000" y="936876"/>
            <a:ext cx="11258862" cy="369332"/>
          </a:xfrm>
        </p:spPr>
        <p:txBody>
          <a:bodyPr/>
          <a:lstStyle>
            <a:lvl1pPr marL="0" indent="0">
              <a:spcAft>
                <a:spcPts val="0"/>
              </a:spcAft>
              <a:buNone/>
              <a:defRPr sz="2400" b="0" i="1">
                <a:solidFill>
                  <a:srgbClr val="7B1F62"/>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7" name="Slide Number Placeholder 5">
            <a:extLst>
              <a:ext uri="{FF2B5EF4-FFF2-40B4-BE49-F238E27FC236}">
                <a16:creationId xmlns:a16="http://schemas.microsoft.com/office/drawing/2014/main" id="{9C0914D6-EFE6-418C-8E95-16405CAA9AE5}"/>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9" name="Footer Placeholder 4">
            <a:extLst>
              <a:ext uri="{FF2B5EF4-FFF2-40B4-BE49-F238E27FC236}">
                <a16:creationId xmlns:a16="http://schemas.microsoft.com/office/drawing/2014/main" id="{5A0A88CC-2962-4B7C-8EA4-F27B7EE7CE4A}"/>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34532605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lue / Divider">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EE593CA-5A71-47B5-BB52-9DC6A35EFF19}"/>
              </a:ext>
            </a:extLst>
          </p:cNvPr>
          <p:cNvGraphicFramePr>
            <a:graphicFrameLocks noChangeAspect="1"/>
          </p:cNvGraphicFramePr>
          <p:nvPr userDrawn="1">
            <p:custDataLst>
              <p:tags r:id="rId2"/>
            </p:custDataLst>
            <p:extLst>
              <p:ext uri="{D42A27DB-BD31-4B8C-83A1-F6EECF244321}">
                <p14:modId xmlns:p14="http://schemas.microsoft.com/office/powerpoint/2010/main" val="29767568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92"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0EE593CA-5A71-47B5-BB52-9DC6A35EFF1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358A235-8372-4C30-AC5E-0C84C550BE9B}"/>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a:latin typeface="Fira Sans Medium" panose="020B0603050000020004" pitchFamily="34" charset="0"/>
              <a:ea typeface="+mj-ea"/>
              <a:cs typeface="+mj-cs"/>
              <a:sym typeface="Fira Sans Medium" panose="020B0603050000020004" pitchFamily="34" charset="0"/>
            </a:endParaRPr>
          </a:p>
        </p:txBody>
      </p:sp>
      <p:pic>
        <p:nvPicPr>
          <p:cNvPr id="8" name="Picture 7">
            <a:extLst>
              <a:ext uri="{FF2B5EF4-FFF2-40B4-BE49-F238E27FC236}">
                <a16:creationId xmlns:a16="http://schemas.microsoft.com/office/drawing/2014/main" id="{3B23B8A5-F0B9-4B92-9033-C0E5FF133994}"/>
              </a:ext>
            </a:extLst>
          </p:cNvPr>
          <p:cNvPicPr>
            <a:picLocks noChangeAspect="1"/>
          </p:cNvPicPr>
          <p:nvPr userDrawn="1"/>
        </p:nvPicPr>
        <p:blipFill>
          <a:blip r:embed="rId7"/>
          <a:srcRect/>
          <a:stretch/>
        </p:blipFill>
        <p:spPr bwMode="ltGray">
          <a:xfrm>
            <a:off x="0" y="0"/>
            <a:ext cx="12192000" cy="6858000"/>
          </a:xfrm>
          <a:prstGeom prst="rect">
            <a:avLst/>
          </a:prstGeom>
        </p:spPr>
      </p:pic>
      <p:sp>
        <p:nvSpPr>
          <p:cNvPr id="3" name="Subtitle 2">
            <a:extLst>
              <a:ext uri="{FF2B5EF4-FFF2-40B4-BE49-F238E27FC236}">
                <a16:creationId xmlns:a16="http://schemas.microsoft.com/office/drawing/2014/main" id="{C6F9732C-624F-5E4D-853A-56B3622003A8}"/>
              </a:ext>
            </a:extLst>
          </p:cNvPr>
          <p:cNvSpPr>
            <a:spLocks noGrp="1"/>
          </p:cNvSpPr>
          <p:nvPr>
            <p:ph type="subTitle" idx="1" hasCustomPrompt="1"/>
          </p:nvPr>
        </p:nvSpPr>
        <p:spPr>
          <a:xfrm>
            <a:off x="540000" y="2088000"/>
            <a:ext cx="9144000" cy="369332"/>
          </a:xfrm>
        </p:spPr>
        <p:txBody>
          <a:bodyPr/>
          <a:lstStyle>
            <a:lvl1pPr marL="0" indent="0" algn="l">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a:t>
            </a:r>
          </a:p>
        </p:txBody>
      </p:sp>
      <p:sp>
        <p:nvSpPr>
          <p:cNvPr id="10" name="Title 1">
            <a:extLst>
              <a:ext uri="{FF2B5EF4-FFF2-40B4-BE49-F238E27FC236}">
                <a16:creationId xmlns:a16="http://schemas.microsoft.com/office/drawing/2014/main" id="{9AE11780-2DEF-46A1-931C-FE31AE9DB4B8}"/>
              </a:ext>
            </a:extLst>
          </p:cNvPr>
          <p:cNvSpPr>
            <a:spLocks noGrp="1"/>
          </p:cNvSpPr>
          <p:nvPr>
            <p:ph type="ctrTitle" hasCustomPrompt="1"/>
          </p:nvPr>
        </p:nvSpPr>
        <p:spPr>
          <a:xfrm>
            <a:off x="540000" y="540000"/>
            <a:ext cx="9144000" cy="1218795"/>
          </a:xfrm>
          <a:prstGeom prst="rect">
            <a:avLst/>
          </a:prstGeom>
        </p:spPr>
        <p:txBody>
          <a:bodyPr anchor="t" anchorCtr="0"/>
          <a:lstStyle>
            <a:lvl1pPr algn="l">
              <a:defRPr sz="4400">
                <a:solidFill>
                  <a:schemeClr val="bg1"/>
                </a:solidFill>
              </a:defRPr>
            </a:lvl1pPr>
          </a:lstStyle>
          <a:p>
            <a:r>
              <a:rPr lang="en-US" noProof="0"/>
              <a:t>Divider slide</a:t>
            </a:r>
            <a:br>
              <a:rPr lang="en-US" noProof="0"/>
            </a:br>
            <a:r>
              <a:rPr lang="en-US" noProof="0"/>
              <a:t>without an image</a:t>
            </a:r>
          </a:p>
        </p:txBody>
      </p:sp>
      <p:pic>
        <p:nvPicPr>
          <p:cNvPr id="11" name="Picture 10">
            <a:extLst>
              <a:ext uri="{FF2B5EF4-FFF2-40B4-BE49-F238E27FC236}">
                <a16:creationId xmlns:a16="http://schemas.microsoft.com/office/drawing/2014/main" id="{D97E7040-148D-4696-B284-24E3FD271837}"/>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803"/>
          <a:stretch/>
        </p:blipFill>
        <p:spPr>
          <a:xfrm>
            <a:off x="8692673" y="5940447"/>
            <a:ext cx="3499327" cy="917553"/>
          </a:xfrm>
          <a:prstGeom prst="rect">
            <a:avLst/>
          </a:prstGeom>
        </p:spPr>
      </p:pic>
      <p:sp>
        <p:nvSpPr>
          <p:cNvPr id="9" name="Slide Number Placeholder 5">
            <a:extLst>
              <a:ext uri="{FF2B5EF4-FFF2-40B4-BE49-F238E27FC236}">
                <a16:creationId xmlns:a16="http://schemas.microsoft.com/office/drawing/2014/main" id="{4C85137F-B8FB-48C3-B162-ABBE7B987181}"/>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chemeClr val="bg1"/>
                </a:solidFill>
              </a:defRPr>
            </a:lvl1pPr>
          </a:lstStyle>
          <a:p>
            <a:fld id="{E118D48E-C7CB-6244-969D-7BAEA9B6226C}" type="slidenum">
              <a:rPr lang="en-US" noProof="0" smtClean="0"/>
              <a:pPr/>
              <a:t>‹#›</a:t>
            </a:fld>
            <a:endParaRPr lang="en-US" noProof="0"/>
          </a:p>
        </p:txBody>
      </p:sp>
      <p:sp>
        <p:nvSpPr>
          <p:cNvPr id="12" name="Footer Placeholder 4">
            <a:extLst>
              <a:ext uri="{FF2B5EF4-FFF2-40B4-BE49-F238E27FC236}">
                <a16:creationId xmlns:a16="http://schemas.microsoft.com/office/drawing/2014/main" id="{0EA4E02A-F812-44E1-930E-E387B9F33FD0}"/>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chemeClr val="bg1"/>
                </a:solidFill>
                <a:latin typeface="+mj-lt"/>
              </a:defRPr>
            </a:lvl1pPr>
          </a:lstStyle>
          <a:p>
            <a:endParaRPr lang="en-US" noProof="0"/>
          </a:p>
        </p:txBody>
      </p:sp>
    </p:spTree>
    <p:extLst>
      <p:ext uri="{BB962C8B-B14F-4D97-AF65-F5344CB8AC3E}">
        <p14:creationId xmlns:p14="http://schemas.microsoft.com/office/powerpoint/2010/main" val="42329518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ue / 1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1EDE2A-B38E-4EBB-B9EB-BCCBFDB222B4}"/>
              </a:ext>
            </a:extLst>
          </p:cNvPr>
          <p:cNvGraphicFramePr>
            <a:graphicFrameLocks noChangeAspect="1"/>
          </p:cNvGraphicFramePr>
          <p:nvPr userDrawn="1">
            <p:custDataLst>
              <p:tags r:id="rId2"/>
            </p:custDataLst>
            <p:extLst>
              <p:ext uri="{D42A27DB-BD31-4B8C-83A1-F6EECF244321}">
                <p14:modId xmlns:p14="http://schemas.microsoft.com/office/powerpoint/2010/main" val="10101191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16"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731EDE2A-B38E-4EBB-B9EB-BCCBFDB222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D1EB118-C843-4ECB-9633-D84548FC29B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Trebuchet MS" panose="020B0603020202020204" pitchFamily="34" charset="0"/>
              <a:ea typeface="+mj-ea"/>
              <a:cs typeface="+mj-cs"/>
              <a:sym typeface="Trebuchet MS" panose="020B0603020202020204" pitchFamily="34" charset="0"/>
            </a:endParaRPr>
          </a:p>
        </p:txBody>
      </p:sp>
      <p:sp>
        <p:nvSpPr>
          <p:cNvPr id="10" name="Text Placeholder 9">
            <a:extLst>
              <a:ext uri="{FF2B5EF4-FFF2-40B4-BE49-F238E27FC236}">
                <a16:creationId xmlns:a16="http://schemas.microsoft.com/office/drawing/2014/main" id="{786F02DC-70AF-4281-AFBA-BCAB285C40D6}"/>
              </a:ext>
            </a:extLst>
          </p:cNvPr>
          <p:cNvSpPr>
            <a:spLocks noGrp="1"/>
          </p:cNvSpPr>
          <p:nvPr>
            <p:ph type="body" sz="quarter" idx="14"/>
          </p:nvPr>
        </p:nvSpPr>
        <p:spPr>
          <a:xfrm>
            <a:off x="468313" y="1800225"/>
            <a:ext cx="11258863"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itle 2">
            <a:extLst>
              <a:ext uri="{FF2B5EF4-FFF2-40B4-BE49-F238E27FC236}">
                <a16:creationId xmlns:a16="http://schemas.microsoft.com/office/drawing/2014/main" id="{52F7AC56-F0FB-4742-98ED-2C89A977A9C7}"/>
              </a:ext>
            </a:extLst>
          </p:cNvPr>
          <p:cNvSpPr>
            <a:spLocks noGrp="1"/>
          </p:cNvSpPr>
          <p:nvPr>
            <p:ph type="title" hasCustomPrompt="1"/>
          </p:nvPr>
        </p:nvSpPr>
        <p:spPr/>
        <p:txBody>
          <a:bodyPr/>
          <a:lstStyle>
            <a:lvl1pPr>
              <a:defRPr/>
            </a:lvl1pPr>
          </a:lstStyle>
          <a:p>
            <a:r>
              <a:rPr lang="en-US" noProof="0"/>
              <a:t>Header</a:t>
            </a:r>
          </a:p>
        </p:txBody>
      </p:sp>
      <p:sp>
        <p:nvSpPr>
          <p:cNvPr id="7" name="Slide Number Placeholder 5">
            <a:extLst>
              <a:ext uri="{FF2B5EF4-FFF2-40B4-BE49-F238E27FC236}">
                <a16:creationId xmlns:a16="http://schemas.microsoft.com/office/drawing/2014/main" id="{DA14C9DD-C4AE-4F0C-B9F0-FCA15CD80134}"/>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8" name="Footer Placeholder 4">
            <a:extLst>
              <a:ext uri="{FF2B5EF4-FFF2-40B4-BE49-F238E27FC236}">
                <a16:creationId xmlns:a16="http://schemas.microsoft.com/office/drawing/2014/main" id="{A282DA73-2EBE-4BD4-865B-DE0EBC9453BC}"/>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23879848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ue / sub header, 1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1EDE2A-B38E-4EBB-B9EB-BCCBFDB222B4}"/>
              </a:ext>
            </a:extLst>
          </p:cNvPr>
          <p:cNvGraphicFramePr>
            <a:graphicFrameLocks noChangeAspect="1"/>
          </p:cNvGraphicFramePr>
          <p:nvPr userDrawn="1">
            <p:custDataLst>
              <p:tags r:id="rId2"/>
            </p:custDataLst>
            <p:extLst>
              <p:ext uri="{D42A27DB-BD31-4B8C-83A1-F6EECF244321}">
                <p14:modId xmlns:p14="http://schemas.microsoft.com/office/powerpoint/2010/main" val="801750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40"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731EDE2A-B38E-4EBB-B9EB-BCCBFDB222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D1EB118-C843-4ECB-9633-D84548FC29B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Trebuchet MS" panose="020B0603020202020204" pitchFamily="34" charset="0"/>
              <a:ea typeface="+mj-ea"/>
              <a:cs typeface="+mj-cs"/>
              <a:sym typeface="Trebuchet MS" panose="020B0603020202020204" pitchFamily="34" charset="0"/>
            </a:endParaRPr>
          </a:p>
        </p:txBody>
      </p:sp>
      <p:sp>
        <p:nvSpPr>
          <p:cNvPr id="2" name="Title 1">
            <a:extLst>
              <a:ext uri="{FF2B5EF4-FFF2-40B4-BE49-F238E27FC236}">
                <a16:creationId xmlns:a16="http://schemas.microsoft.com/office/drawing/2014/main" id="{CB3DAC61-49D5-4D21-964C-B8773D0CF40E}"/>
              </a:ext>
            </a:extLst>
          </p:cNvPr>
          <p:cNvSpPr>
            <a:spLocks noGrp="1"/>
          </p:cNvSpPr>
          <p:nvPr>
            <p:ph type="title" hasCustomPrompt="1"/>
          </p:nvPr>
        </p:nvSpPr>
        <p:spPr/>
        <p:txBody>
          <a:bodyPr/>
          <a:lstStyle>
            <a:lvl1pPr>
              <a:defRPr/>
            </a:lvl1pPr>
          </a:lstStyle>
          <a:p>
            <a:r>
              <a:rPr lang="en-US" noProof="0"/>
              <a:t>Header</a:t>
            </a:r>
          </a:p>
        </p:txBody>
      </p:sp>
      <p:sp>
        <p:nvSpPr>
          <p:cNvPr id="9" name="Text Placeholder 9">
            <a:extLst>
              <a:ext uri="{FF2B5EF4-FFF2-40B4-BE49-F238E27FC236}">
                <a16:creationId xmlns:a16="http://schemas.microsoft.com/office/drawing/2014/main" id="{8E589E12-1854-4953-9331-7725BED7601C}"/>
              </a:ext>
            </a:extLst>
          </p:cNvPr>
          <p:cNvSpPr>
            <a:spLocks noGrp="1"/>
          </p:cNvSpPr>
          <p:nvPr>
            <p:ph type="body" sz="quarter" idx="14"/>
          </p:nvPr>
        </p:nvSpPr>
        <p:spPr>
          <a:xfrm>
            <a:off x="468313" y="1800225"/>
            <a:ext cx="11258863"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7">
            <a:extLst>
              <a:ext uri="{FF2B5EF4-FFF2-40B4-BE49-F238E27FC236}">
                <a16:creationId xmlns:a16="http://schemas.microsoft.com/office/drawing/2014/main" id="{0110FC02-B841-447E-81D7-1D189745B938}"/>
              </a:ext>
            </a:extLst>
          </p:cNvPr>
          <p:cNvSpPr>
            <a:spLocks noGrp="1"/>
          </p:cNvSpPr>
          <p:nvPr>
            <p:ph type="body" sz="quarter" idx="13" hasCustomPrompt="1"/>
          </p:nvPr>
        </p:nvSpPr>
        <p:spPr>
          <a:xfrm>
            <a:off x="468000" y="936876"/>
            <a:ext cx="11258862" cy="369332"/>
          </a:xfrm>
        </p:spPr>
        <p:txBody>
          <a:bodyPr/>
          <a:lstStyle>
            <a:lvl1pPr marL="0" indent="0">
              <a:spcAft>
                <a:spcPts val="0"/>
              </a:spcAft>
              <a:buNone/>
              <a:defRPr sz="2400" b="0" i="1">
                <a:solidFill>
                  <a:srgbClr val="00A3D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8" name="Slide Number Placeholder 5">
            <a:extLst>
              <a:ext uri="{FF2B5EF4-FFF2-40B4-BE49-F238E27FC236}">
                <a16:creationId xmlns:a16="http://schemas.microsoft.com/office/drawing/2014/main" id="{02FC21C4-5401-4164-91BA-DC24D7BB105C}"/>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10" name="Footer Placeholder 4">
            <a:extLst>
              <a:ext uri="{FF2B5EF4-FFF2-40B4-BE49-F238E27FC236}">
                <a16:creationId xmlns:a16="http://schemas.microsoft.com/office/drawing/2014/main" id="{1EE1A1E3-31FD-4EA7-BCB2-F721C7ECF8A7}"/>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31693816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ue / sub header, 2 column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19C220B-BD74-4AFA-8C76-17E98FD8B490}"/>
              </a:ext>
            </a:extLst>
          </p:cNvPr>
          <p:cNvGraphicFramePr>
            <a:graphicFrameLocks noChangeAspect="1"/>
          </p:cNvGraphicFramePr>
          <p:nvPr userDrawn="1">
            <p:custDataLst>
              <p:tags r:id="rId2"/>
            </p:custDataLst>
            <p:extLst>
              <p:ext uri="{D42A27DB-BD31-4B8C-83A1-F6EECF244321}">
                <p14:modId xmlns:p14="http://schemas.microsoft.com/office/powerpoint/2010/main" val="33943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64"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319C220B-BD74-4AFA-8C76-17E98FD8B49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409E398-B631-41A7-BAB0-28E015ED5889}"/>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Trebuchet MS" panose="020B0603020202020204" pitchFamily="34" charset="0"/>
              <a:ea typeface="+mj-ea"/>
              <a:cs typeface="+mj-cs"/>
              <a:sym typeface="Trebuchet MS" panose="020B0603020202020204" pitchFamily="34" charset="0"/>
            </a:endParaRPr>
          </a:p>
        </p:txBody>
      </p:sp>
      <p:sp>
        <p:nvSpPr>
          <p:cNvPr id="12" name="Text Placeholder 9">
            <a:extLst>
              <a:ext uri="{FF2B5EF4-FFF2-40B4-BE49-F238E27FC236}">
                <a16:creationId xmlns:a16="http://schemas.microsoft.com/office/drawing/2014/main" id="{5AA0D31C-4531-4B2C-96D1-F08EA19DA9C9}"/>
              </a:ext>
            </a:extLst>
          </p:cNvPr>
          <p:cNvSpPr>
            <a:spLocks noGrp="1"/>
          </p:cNvSpPr>
          <p:nvPr>
            <p:ph type="body" sz="quarter" idx="15"/>
          </p:nvPr>
        </p:nvSpPr>
        <p:spPr>
          <a:xfrm>
            <a:off x="468313" y="1800225"/>
            <a:ext cx="5391177"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9">
            <a:extLst>
              <a:ext uri="{FF2B5EF4-FFF2-40B4-BE49-F238E27FC236}">
                <a16:creationId xmlns:a16="http://schemas.microsoft.com/office/drawing/2014/main" id="{CB67DCA0-A3D2-4851-9F58-B21C93476231}"/>
              </a:ext>
            </a:extLst>
          </p:cNvPr>
          <p:cNvSpPr>
            <a:spLocks noGrp="1"/>
          </p:cNvSpPr>
          <p:nvPr>
            <p:ph type="body" sz="quarter" idx="17"/>
          </p:nvPr>
        </p:nvSpPr>
        <p:spPr>
          <a:xfrm>
            <a:off x="6336000" y="1800225"/>
            <a:ext cx="5391177"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7">
            <a:extLst>
              <a:ext uri="{FF2B5EF4-FFF2-40B4-BE49-F238E27FC236}">
                <a16:creationId xmlns:a16="http://schemas.microsoft.com/office/drawing/2014/main" id="{A8A6B7A4-D943-4831-A643-DDE1410230ED}"/>
              </a:ext>
            </a:extLst>
          </p:cNvPr>
          <p:cNvSpPr>
            <a:spLocks noGrp="1"/>
          </p:cNvSpPr>
          <p:nvPr>
            <p:ph type="body" sz="quarter" idx="13" hasCustomPrompt="1"/>
          </p:nvPr>
        </p:nvSpPr>
        <p:spPr>
          <a:xfrm>
            <a:off x="468000" y="936876"/>
            <a:ext cx="11258862" cy="369332"/>
          </a:xfrm>
        </p:spPr>
        <p:txBody>
          <a:bodyPr/>
          <a:lstStyle>
            <a:lvl1pPr marL="0" indent="0">
              <a:spcAft>
                <a:spcPts val="0"/>
              </a:spcAft>
              <a:buNone/>
              <a:defRPr sz="2400" b="0" i="1">
                <a:solidFill>
                  <a:srgbClr val="00A3D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2" name="Title 1">
            <a:extLst>
              <a:ext uri="{FF2B5EF4-FFF2-40B4-BE49-F238E27FC236}">
                <a16:creationId xmlns:a16="http://schemas.microsoft.com/office/drawing/2014/main" id="{8AF9859E-49E6-4991-A101-64768140C36E}"/>
              </a:ext>
            </a:extLst>
          </p:cNvPr>
          <p:cNvSpPr>
            <a:spLocks noGrp="1"/>
          </p:cNvSpPr>
          <p:nvPr>
            <p:ph type="title" hasCustomPrompt="1"/>
          </p:nvPr>
        </p:nvSpPr>
        <p:spPr/>
        <p:txBody>
          <a:bodyPr/>
          <a:lstStyle>
            <a:lvl1pPr>
              <a:defRPr/>
            </a:lvl1pPr>
          </a:lstStyle>
          <a:p>
            <a:r>
              <a:rPr lang="en-US" noProof="0"/>
              <a:t>Header</a:t>
            </a:r>
          </a:p>
        </p:txBody>
      </p:sp>
      <p:sp>
        <p:nvSpPr>
          <p:cNvPr id="9" name="Slide Number Placeholder 5">
            <a:extLst>
              <a:ext uri="{FF2B5EF4-FFF2-40B4-BE49-F238E27FC236}">
                <a16:creationId xmlns:a16="http://schemas.microsoft.com/office/drawing/2014/main" id="{7F9106C1-A74E-4316-9285-24C2D5F0D51C}"/>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10" name="Footer Placeholder 4">
            <a:extLst>
              <a:ext uri="{FF2B5EF4-FFF2-40B4-BE49-F238E27FC236}">
                <a16:creationId xmlns:a16="http://schemas.microsoft.com/office/drawing/2014/main" id="{6D8AFE70-5132-4474-A761-AC2C2E7862FD}"/>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4167462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with an image">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37C9C340-AD27-5841-BF8F-0CE7DDB2F1B5}"/>
              </a:ext>
            </a:extLst>
          </p:cNvPr>
          <p:cNvSpPr>
            <a:spLocks noGrp="1"/>
          </p:cNvSpPr>
          <p:nvPr>
            <p:ph type="pic" sz="quarter" idx="10" hasCustomPrompt="1"/>
          </p:nvPr>
        </p:nvSpPr>
        <p:spPr>
          <a:xfrm>
            <a:off x="-4800" y="0"/>
            <a:ext cx="12196800" cy="685999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12192000 w 12192000"/>
              <a:gd name="connsiteY2" fmla="*/ 4758033 h 6858000"/>
              <a:gd name="connsiteX3" fmla="*/ 0 w 12192000"/>
              <a:gd name="connsiteY3" fmla="*/ 6858000 h 6858000"/>
              <a:gd name="connsiteX4" fmla="*/ 0 w 12192000"/>
              <a:gd name="connsiteY4"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0 w 12195175"/>
              <a:gd name="connsiteY3" fmla="*/ 6858000 h 6858000"/>
              <a:gd name="connsiteX4" fmla="*/ 0 w 12195175"/>
              <a:gd name="connsiteY4"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0 w 12195175"/>
              <a:gd name="connsiteY4" fmla="*/ 6858000 h 6858000"/>
              <a:gd name="connsiteX5" fmla="*/ 0 w 12195175"/>
              <a:gd name="connsiteY5"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0 w 12195175"/>
              <a:gd name="connsiteY4" fmla="*/ 6858000 h 6858000"/>
              <a:gd name="connsiteX5" fmla="*/ 0 w 12195175"/>
              <a:gd name="connsiteY5"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71075 w 12195175"/>
              <a:gd name="connsiteY4" fmla="*/ 52578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71075 w 12195175"/>
              <a:gd name="connsiteY4" fmla="*/ 52578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10023475 w 12195175"/>
              <a:gd name="connsiteY4" fmla="*/ 53213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0 w 12195175"/>
              <a:gd name="connsiteY7" fmla="*/ 6858000 h 6858000"/>
              <a:gd name="connsiteX8" fmla="*/ 0 w 12195175"/>
              <a:gd name="connsiteY8"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0 w 12195175"/>
              <a:gd name="connsiteY7" fmla="*/ 6858000 h 6858000"/>
              <a:gd name="connsiteX8" fmla="*/ 0 w 12195175"/>
              <a:gd name="connsiteY8"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0 w 12195175"/>
              <a:gd name="connsiteY8" fmla="*/ 6858000 h 6858000"/>
              <a:gd name="connsiteX9" fmla="*/ 0 w 12195175"/>
              <a:gd name="connsiteY9"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0 w 12195175"/>
              <a:gd name="connsiteY8" fmla="*/ 6858000 h 6858000"/>
              <a:gd name="connsiteX9" fmla="*/ 0 w 12195175"/>
              <a:gd name="connsiteY9"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0 w 12195175"/>
              <a:gd name="connsiteY8" fmla="*/ 6858000 h 6858000"/>
              <a:gd name="connsiteX9" fmla="*/ 0 w 12195175"/>
              <a:gd name="connsiteY9"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0 w 12195175"/>
              <a:gd name="connsiteY8" fmla="*/ 6858000 h 6858000"/>
              <a:gd name="connsiteX9" fmla="*/ 0 w 12195175"/>
              <a:gd name="connsiteY9"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9925 w 12195175"/>
              <a:gd name="connsiteY6" fmla="*/ 524510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0 w 12195175"/>
              <a:gd name="connsiteY10" fmla="*/ 6858000 h 6858000"/>
              <a:gd name="connsiteX11" fmla="*/ 0 w 12195175"/>
              <a:gd name="connsiteY11"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0 w 12195175"/>
              <a:gd name="connsiteY11" fmla="*/ 6858000 h 6858000"/>
              <a:gd name="connsiteX12" fmla="*/ 0 w 12195175"/>
              <a:gd name="connsiteY12"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0 w 12195175"/>
              <a:gd name="connsiteY11" fmla="*/ 6858000 h 6858000"/>
              <a:gd name="connsiteX12" fmla="*/ 0 w 12195175"/>
              <a:gd name="connsiteY12"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0 w 12195175"/>
              <a:gd name="connsiteY11" fmla="*/ 6858000 h 6858000"/>
              <a:gd name="connsiteX12" fmla="*/ 0 w 12195175"/>
              <a:gd name="connsiteY12"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0 w 12195175"/>
              <a:gd name="connsiteY11" fmla="*/ 6858000 h 6858000"/>
              <a:gd name="connsiteX12" fmla="*/ 0 w 12195175"/>
              <a:gd name="connsiteY12"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0 w 12195175"/>
              <a:gd name="connsiteY11" fmla="*/ 6858000 h 6858000"/>
              <a:gd name="connsiteX12" fmla="*/ 0 w 12195175"/>
              <a:gd name="connsiteY12"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6647422 w 12195175"/>
              <a:gd name="connsiteY11" fmla="*/ 6120030 h 6858000"/>
              <a:gd name="connsiteX12" fmla="*/ 0 w 12195175"/>
              <a:gd name="connsiteY12" fmla="*/ 6858000 h 6858000"/>
              <a:gd name="connsiteX13" fmla="*/ 0 w 12195175"/>
              <a:gd name="connsiteY13"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6647422 w 12195175"/>
              <a:gd name="connsiteY11" fmla="*/ 6120030 h 6858000"/>
              <a:gd name="connsiteX12" fmla="*/ 0 w 12195175"/>
              <a:gd name="connsiteY12" fmla="*/ 6858000 h 6858000"/>
              <a:gd name="connsiteX13" fmla="*/ 0 w 12195175"/>
              <a:gd name="connsiteY13"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6647422 w 12195175"/>
              <a:gd name="connsiteY11" fmla="*/ 6120030 h 6858000"/>
              <a:gd name="connsiteX12" fmla="*/ 0 w 12195175"/>
              <a:gd name="connsiteY12" fmla="*/ 6858000 h 6858000"/>
              <a:gd name="connsiteX13" fmla="*/ 0 w 12195175"/>
              <a:gd name="connsiteY13" fmla="*/ 0 h 6858000"/>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556750 w 12195175"/>
              <a:gd name="connsiteY6" fmla="*/ 5276850 h 6867485"/>
              <a:gd name="connsiteX7" fmla="*/ 9166225 w 12195175"/>
              <a:gd name="connsiteY7" fmla="*/ 5076825 h 6867485"/>
              <a:gd name="connsiteX8" fmla="*/ 8639175 w 12195175"/>
              <a:gd name="connsiteY8" fmla="*/ 5302250 h 6867485"/>
              <a:gd name="connsiteX9" fmla="*/ 8791575 w 12195175"/>
              <a:gd name="connsiteY9" fmla="*/ 5426075 h 6867485"/>
              <a:gd name="connsiteX10" fmla="*/ 8709025 w 12195175"/>
              <a:gd name="connsiteY10" fmla="*/ 5559425 h 6867485"/>
              <a:gd name="connsiteX11" fmla="*/ 6647422 w 12195175"/>
              <a:gd name="connsiteY11" fmla="*/ 6120030 h 6867485"/>
              <a:gd name="connsiteX12" fmla="*/ 4105315 w 12195175"/>
              <a:gd name="connsiteY12" fmla="*/ 6867485 h 6867485"/>
              <a:gd name="connsiteX13" fmla="*/ 0 w 12195175"/>
              <a:gd name="connsiteY13" fmla="*/ 6858000 h 6867485"/>
              <a:gd name="connsiteX14" fmla="*/ 0 w 12195175"/>
              <a:gd name="connsiteY14"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556750 w 12195175"/>
              <a:gd name="connsiteY6" fmla="*/ 5276850 h 6867485"/>
              <a:gd name="connsiteX7" fmla="*/ 9166225 w 12195175"/>
              <a:gd name="connsiteY7" fmla="*/ 5076825 h 6867485"/>
              <a:gd name="connsiteX8" fmla="*/ 8639175 w 12195175"/>
              <a:gd name="connsiteY8" fmla="*/ 5302250 h 6867485"/>
              <a:gd name="connsiteX9" fmla="*/ 8791575 w 12195175"/>
              <a:gd name="connsiteY9" fmla="*/ 5426075 h 6867485"/>
              <a:gd name="connsiteX10" fmla="*/ 8709025 w 12195175"/>
              <a:gd name="connsiteY10" fmla="*/ 5559425 h 6867485"/>
              <a:gd name="connsiteX11" fmla="*/ 6647422 w 12195175"/>
              <a:gd name="connsiteY11" fmla="*/ 6120030 h 6867485"/>
              <a:gd name="connsiteX12" fmla="*/ 4105315 w 12195175"/>
              <a:gd name="connsiteY12" fmla="*/ 6867485 h 6867485"/>
              <a:gd name="connsiteX13" fmla="*/ 0 w 12195175"/>
              <a:gd name="connsiteY13" fmla="*/ 6858000 h 6867485"/>
              <a:gd name="connsiteX14" fmla="*/ 0 w 12195175"/>
              <a:gd name="connsiteY14"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556750 w 12195175"/>
              <a:gd name="connsiteY6" fmla="*/ 5276850 h 6867485"/>
              <a:gd name="connsiteX7" fmla="*/ 9166225 w 12195175"/>
              <a:gd name="connsiteY7" fmla="*/ 5076825 h 6867485"/>
              <a:gd name="connsiteX8" fmla="*/ 8639175 w 12195175"/>
              <a:gd name="connsiteY8" fmla="*/ 5302250 h 6867485"/>
              <a:gd name="connsiteX9" fmla="*/ 8791575 w 12195175"/>
              <a:gd name="connsiteY9" fmla="*/ 5426075 h 6867485"/>
              <a:gd name="connsiteX10" fmla="*/ 8709025 w 12195175"/>
              <a:gd name="connsiteY10" fmla="*/ 5559425 h 6867485"/>
              <a:gd name="connsiteX11" fmla="*/ 6647422 w 12195175"/>
              <a:gd name="connsiteY11" fmla="*/ 6120030 h 6867485"/>
              <a:gd name="connsiteX12" fmla="*/ 4105315 w 12195175"/>
              <a:gd name="connsiteY12" fmla="*/ 6867485 h 6867485"/>
              <a:gd name="connsiteX13" fmla="*/ 0 w 12195175"/>
              <a:gd name="connsiteY13" fmla="*/ 6858000 h 6867485"/>
              <a:gd name="connsiteX14" fmla="*/ 0 w 12195175"/>
              <a:gd name="connsiteY14"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556750 w 12195175"/>
              <a:gd name="connsiteY6" fmla="*/ 5276850 h 6867485"/>
              <a:gd name="connsiteX7" fmla="*/ 9166225 w 12195175"/>
              <a:gd name="connsiteY7" fmla="*/ 5076825 h 6867485"/>
              <a:gd name="connsiteX8" fmla="*/ 8639175 w 12195175"/>
              <a:gd name="connsiteY8" fmla="*/ 5302250 h 6867485"/>
              <a:gd name="connsiteX9" fmla="*/ 8791575 w 12195175"/>
              <a:gd name="connsiteY9" fmla="*/ 5426075 h 6867485"/>
              <a:gd name="connsiteX10" fmla="*/ 8709025 w 12195175"/>
              <a:gd name="connsiteY10" fmla="*/ 5559425 h 6867485"/>
              <a:gd name="connsiteX11" fmla="*/ 6647422 w 12195175"/>
              <a:gd name="connsiteY11" fmla="*/ 6120030 h 6867485"/>
              <a:gd name="connsiteX12" fmla="*/ 4105315 w 12195175"/>
              <a:gd name="connsiteY12" fmla="*/ 6867485 h 6867485"/>
              <a:gd name="connsiteX13" fmla="*/ 0 w 12195175"/>
              <a:gd name="connsiteY13" fmla="*/ 6858000 h 6867485"/>
              <a:gd name="connsiteX14" fmla="*/ 0 w 12195175"/>
              <a:gd name="connsiteY14"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408277 w 12195175"/>
              <a:gd name="connsiteY6" fmla="*/ 4706327 h 6867485"/>
              <a:gd name="connsiteX7" fmla="*/ 9166225 w 12195175"/>
              <a:gd name="connsiteY7" fmla="*/ 5076825 h 6867485"/>
              <a:gd name="connsiteX8" fmla="*/ 8639175 w 12195175"/>
              <a:gd name="connsiteY8" fmla="*/ 5302250 h 6867485"/>
              <a:gd name="connsiteX9" fmla="*/ 8791575 w 12195175"/>
              <a:gd name="connsiteY9" fmla="*/ 5426075 h 6867485"/>
              <a:gd name="connsiteX10" fmla="*/ 8709025 w 12195175"/>
              <a:gd name="connsiteY10" fmla="*/ 5559425 h 6867485"/>
              <a:gd name="connsiteX11" fmla="*/ 6647422 w 12195175"/>
              <a:gd name="connsiteY11" fmla="*/ 6120030 h 6867485"/>
              <a:gd name="connsiteX12" fmla="*/ 4105315 w 12195175"/>
              <a:gd name="connsiteY12" fmla="*/ 6867485 h 6867485"/>
              <a:gd name="connsiteX13" fmla="*/ 0 w 12195175"/>
              <a:gd name="connsiteY13" fmla="*/ 6858000 h 6867485"/>
              <a:gd name="connsiteX14" fmla="*/ 0 w 12195175"/>
              <a:gd name="connsiteY14"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166225 w 12195175"/>
              <a:gd name="connsiteY6" fmla="*/ 5076825 h 6867485"/>
              <a:gd name="connsiteX7" fmla="*/ 8639175 w 12195175"/>
              <a:gd name="connsiteY7" fmla="*/ 5302250 h 6867485"/>
              <a:gd name="connsiteX8" fmla="*/ 8791575 w 12195175"/>
              <a:gd name="connsiteY8" fmla="*/ 5426075 h 6867485"/>
              <a:gd name="connsiteX9" fmla="*/ 8709025 w 12195175"/>
              <a:gd name="connsiteY9" fmla="*/ 5559425 h 6867485"/>
              <a:gd name="connsiteX10" fmla="*/ 6647422 w 12195175"/>
              <a:gd name="connsiteY10" fmla="*/ 6120030 h 6867485"/>
              <a:gd name="connsiteX11" fmla="*/ 4105315 w 12195175"/>
              <a:gd name="connsiteY11" fmla="*/ 6867485 h 6867485"/>
              <a:gd name="connsiteX12" fmla="*/ 0 w 12195175"/>
              <a:gd name="connsiteY12" fmla="*/ 6858000 h 6867485"/>
              <a:gd name="connsiteX13" fmla="*/ 0 w 12195175"/>
              <a:gd name="connsiteY13"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166225 w 12195175"/>
              <a:gd name="connsiteY5" fmla="*/ 5076825 h 6867485"/>
              <a:gd name="connsiteX6" fmla="*/ 8639175 w 12195175"/>
              <a:gd name="connsiteY6" fmla="*/ 5302250 h 6867485"/>
              <a:gd name="connsiteX7" fmla="*/ 8791575 w 12195175"/>
              <a:gd name="connsiteY7" fmla="*/ 5426075 h 6867485"/>
              <a:gd name="connsiteX8" fmla="*/ 8709025 w 12195175"/>
              <a:gd name="connsiteY8" fmla="*/ 5559425 h 6867485"/>
              <a:gd name="connsiteX9" fmla="*/ 6647422 w 12195175"/>
              <a:gd name="connsiteY9" fmla="*/ 612003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8639175 w 12195175"/>
              <a:gd name="connsiteY5" fmla="*/ 5302250 h 6867485"/>
              <a:gd name="connsiteX6" fmla="*/ 8791575 w 12195175"/>
              <a:gd name="connsiteY6" fmla="*/ 5426075 h 6867485"/>
              <a:gd name="connsiteX7" fmla="*/ 8709025 w 12195175"/>
              <a:gd name="connsiteY7" fmla="*/ 5559425 h 6867485"/>
              <a:gd name="connsiteX8" fmla="*/ 6647422 w 12195175"/>
              <a:gd name="connsiteY8" fmla="*/ 6120030 h 6867485"/>
              <a:gd name="connsiteX9" fmla="*/ 4105315 w 12195175"/>
              <a:gd name="connsiteY9" fmla="*/ 6867485 h 6867485"/>
              <a:gd name="connsiteX10" fmla="*/ 0 w 12195175"/>
              <a:gd name="connsiteY10" fmla="*/ 6858000 h 6867485"/>
              <a:gd name="connsiteX11" fmla="*/ 0 w 12195175"/>
              <a:gd name="connsiteY11"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8791575 w 12195175"/>
              <a:gd name="connsiteY5" fmla="*/ 5426075 h 6867485"/>
              <a:gd name="connsiteX6" fmla="*/ 8709025 w 12195175"/>
              <a:gd name="connsiteY6" fmla="*/ 5559425 h 6867485"/>
              <a:gd name="connsiteX7" fmla="*/ 6647422 w 12195175"/>
              <a:gd name="connsiteY7" fmla="*/ 612003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8709025 w 12195175"/>
              <a:gd name="connsiteY5" fmla="*/ 5559425 h 6867485"/>
              <a:gd name="connsiteX6" fmla="*/ 6647422 w 12195175"/>
              <a:gd name="connsiteY6" fmla="*/ 6120030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696293 w 12195175"/>
              <a:gd name="connsiteY3" fmla="*/ 4911436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48929 h 6867485"/>
              <a:gd name="connsiteX3" fmla="*/ 10696293 w 12195175"/>
              <a:gd name="connsiteY3" fmla="*/ 4911436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696293 w 12195175"/>
              <a:gd name="connsiteY3" fmla="*/ 4911436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735144 w 12195175"/>
              <a:gd name="connsiteY4" fmla="*/ 514898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702821 w 12195175"/>
              <a:gd name="connsiteY4" fmla="*/ 5232112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702821 w 12195175"/>
              <a:gd name="connsiteY4" fmla="*/ 5232112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702821 w 12195175"/>
              <a:gd name="connsiteY4" fmla="*/ 5232112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8730 w 12195175"/>
              <a:gd name="connsiteY3" fmla="*/ 4999470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02535 w 12195175"/>
              <a:gd name="connsiteY4" fmla="*/ 5338619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02535 w 12195175"/>
              <a:gd name="connsiteY4" fmla="*/ 5338619 h 6867485"/>
              <a:gd name="connsiteX5" fmla="*/ 9254575 w 12195175"/>
              <a:gd name="connsiteY5" fmla="*/ 5234955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02535 w 12195175"/>
              <a:gd name="connsiteY4" fmla="*/ 5338619 h 6867485"/>
              <a:gd name="connsiteX5" fmla="*/ 9254575 w 12195175"/>
              <a:gd name="connsiteY5" fmla="*/ 5234955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02535 w 12195175"/>
              <a:gd name="connsiteY4" fmla="*/ 5338619 h 6867485"/>
              <a:gd name="connsiteX5" fmla="*/ 9254575 w 12195175"/>
              <a:gd name="connsiteY5" fmla="*/ 5234955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5234 w 12195175"/>
              <a:gd name="connsiteY4" fmla="*/ 5338619 h 6867485"/>
              <a:gd name="connsiteX5" fmla="*/ 9254575 w 12195175"/>
              <a:gd name="connsiteY5" fmla="*/ 5234955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8919012 w 12195175"/>
              <a:gd name="connsiteY6" fmla="*/ 52927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87264 w 12195175"/>
              <a:gd name="connsiteY6" fmla="*/ 5346700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87264 w 12195175"/>
              <a:gd name="connsiteY6" fmla="*/ 5346700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87264 w 12195175"/>
              <a:gd name="connsiteY6" fmla="*/ 5346700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52344 w 12195175"/>
              <a:gd name="connsiteY6" fmla="*/ 52927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880917 w 12195175"/>
              <a:gd name="connsiteY7" fmla="*/ 542290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503142 w 12195175"/>
              <a:gd name="connsiteY7" fmla="*/ 506730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131716 w 12195175"/>
              <a:gd name="connsiteY8" fmla="*/ 5457825 h 6867485"/>
              <a:gd name="connsiteX9" fmla="*/ 4105315 w 12195175"/>
              <a:gd name="connsiteY9" fmla="*/ 6867485 h 6867485"/>
              <a:gd name="connsiteX10" fmla="*/ 0 w 12195175"/>
              <a:gd name="connsiteY10" fmla="*/ 6858000 h 6867485"/>
              <a:gd name="connsiteX11" fmla="*/ 0 w 12195175"/>
              <a:gd name="connsiteY11"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4105315 w 12195175"/>
              <a:gd name="connsiteY9" fmla="*/ 6867485 h 6867485"/>
              <a:gd name="connsiteX10" fmla="*/ 0 w 12195175"/>
              <a:gd name="connsiteY10" fmla="*/ 6858000 h 6867485"/>
              <a:gd name="connsiteX11" fmla="*/ 0 w 12195175"/>
              <a:gd name="connsiteY11"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4105315 w 12195175"/>
              <a:gd name="connsiteY9" fmla="*/ 6867485 h 6867485"/>
              <a:gd name="connsiteX10" fmla="*/ 0 w 12195175"/>
              <a:gd name="connsiteY10" fmla="*/ 6858000 h 6867485"/>
              <a:gd name="connsiteX11" fmla="*/ 0 w 12195175"/>
              <a:gd name="connsiteY11"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4105315 w 12195175"/>
              <a:gd name="connsiteY9" fmla="*/ 6867485 h 6867485"/>
              <a:gd name="connsiteX10" fmla="*/ 0 w 12195175"/>
              <a:gd name="connsiteY10" fmla="*/ 6858000 h 6867485"/>
              <a:gd name="connsiteX11" fmla="*/ 0 w 12195175"/>
              <a:gd name="connsiteY11"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322191 w 12195175"/>
              <a:gd name="connsiteY9" fmla="*/ 5534025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58000"/>
              <a:gd name="connsiteX1" fmla="*/ 12192000 w 12195175"/>
              <a:gd name="connsiteY1" fmla="*/ 0 h 6858000"/>
              <a:gd name="connsiteX2" fmla="*/ 12195175 w 12195175"/>
              <a:gd name="connsiteY2" fmla="*/ 4707811 h 6858000"/>
              <a:gd name="connsiteX3" fmla="*/ 10768730 w 12195175"/>
              <a:gd name="connsiteY3" fmla="*/ 4999470 h 6858000"/>
              <a:gd name="connsiteX4" fmla="*/ 9312059 w 12195175"/>
              <a:gd name="connsiteY4" fmla="*/ 5344969 h 6858000"/>
              <a:gd name="connsiteX5" fmla="*/ 9254575 w 12195175"/>
              <a:gd name="connsiteY5" fmla="*/ 5234955 h 6858000"/>
              <a:gd name="connsiteX6" fmla="*/ 9090439 w 12195175"/>
              <a:gd name="connsiteY6" fmla="*/ 5356225 h 6858000"/>
              <a:gd name="connsiteX7" fmla="*/ 8369810 w 12195175"/>
              <a:gd name="connsiteY7" fmla="*/ 5378450 h 6858000"/>
              <a:gd name="connsiteX8" fmla="*/ 8493618 w 12195175"/>
              <a:gd name="connsiteY8" fmla="*/ 5473700 h 6858000"/>
              <a:gd name="connsiteX9" fmla="*/ 8436476 w 12195175"/>
              <a:gd name="connsiteY9" fmla="*/ 5556250 h 6858000"/>
              <a:gd name="connsiteX10" fmla="*/ 3191037 w 12195175"/>
              <a:gd name="connsiteY10" fmla="*/ 6642632 h 6858000"/>
              <a:gd name="connsiteX11" fmla="*/ 0 w 12195175"/>
              <a:gd name="connsiteY11" fmla="*/ 6858000 h 6858000"/>
              <a:gd name="connsiteX12" fmla="*/ 0 w 12195175"/>
              <a:gd name="connsiteY12" fmla="*/ 0 h 6858000"/>
              <a:gd name="connsiteX0" fmla="*/ 0 w 12195175"/>
              <a:gd name="connsiteY0" fmla="*/ 0 h 6859990"/>
              <a:gd name="connsiteX1" fmla="*/ 12192000 w 12195175"/>
              <a:gd name="connsiteY1" fmla="*/ 0 h 6859990"/>
              <a:gd name="connsiteX2" fmla="*/ 12195175 w 12195175"/>
              <a:gd name="connsiteY2" fmla="*/ 4707811 h 6859990"/>
              <a:gd name="connsiteX3" fmla="*/ 10768730 w 12195175"/>
              <a:gd name="connsiteY3" fmla="*/ 4999470 h 6859990"/>
              <a:gd name="connsiteX4" fmla="*/ 9312059 w 12195175"/>
              <a:gd name="connsiteY4" fmla="*/ 5344969 h 6859990"/>
              <a:gd name="connsiteX5" fmla="*/ 9254575 w 12195175"/>
              <a:gd name="connsiteY5" fmla="*/ 5234955 h 6859990"/>
              <a:gd name="connsiteX6" fmla="*/ 9090439 w 12195175"/>
              <a:gd name="connsiteY6" fmla="*/ 5356225 h 6859990"/>
              <a:gd name="connsiteX7" fmla="*/ 8369810 w 12195175"/>
              <a:gd name="connsiteY7" fmla="*/ 5378450 h 6859990"/>
              <a:gd name="connsiteX8" fmla="*/ 8493618 w 12195175"/>
              <a:gd name="connsiteY8" fmla="*/ 5473700 h 6859990"/>
              <a:gd name="connsiteX9" fmla="*/ 8436476 w 12195175"/>
              <a:gd name="connsiteY9" fmla="*/ 5556250 h 6859990"/>
              <a:gd name="connsiteX10" fmla="*/ 3910469 w 12195175"/>
              <a:gd name="connsiteY10" fmla="*/ 6859990 h 6859990"/>
              <a:gd name="connsiteX11" fmla="*/ 0 w 12195175"/>
              <a:gd name="connsiteY11" fmla="*/ 6858000 h 6859990"/>
              <a:gd name="connsiteX12" fmla="*/ 0 w 12195175"/>
              <a:gd name="connsiteY12" fmla="*/ 0 h 6859990"/>
              <a:gd name="connsiteX0" fmla="*/ 0 w 12195175"/>
              <a:gd name="connsiteY0" fmla="*/ 0 h 6859990"/>
              <a:gd name="connsiteX1" fmla="*/ 12192000 w 12195175"/>
              <a:gd name="connsiteY1" fmla="*/ 0 h 6859990"/>
              <a:gd name="connsiteX2" fmla="*/ 12195175 w 12195175"/>
              <a:gd name="connsiteY2" fmla="*/ 4707811 h 6859990"/>
              <a:gd name="connsiteX3" fmla="*/ 10768730 w 12195175"/>
              <a:gd name="connsiteY3" fmla="*/ 4999470 h 6859990"/>
              <a:gd name="connsiteX4" fmla="*/ 9312059 w 12195175"/>
              <a:gd name="connsiteY4" fmla="*/ 5344969 h 6859990"/>
              <a:gd name="connsiteX5" fmla="*/ 9254575 w 12195175"/>
              <a:gd name="connsiteY5" fmla="*/ 5234955 h 6859990"/>
              <a:gd name="connsiteX6" fmla="*/ 9090439 w 12195175"/>
              <a:gd name="connsiteY6" fmla="*/ 5356225 h 6859990"/>
              <a:gd name="connsiteX7" fmla="*/ 8369810 w 12195175"/>
              <a:gd name="connsiteY7" fmla="*/ 5378450 h 6859990"/>
              <a:gd name="connsiteX8" fmla="*/ 8493618 w 12195175"/>
              <a:gd name="connsiteY8" fmla="*/ 5473700 h 6859990"/>
              <a:gd name="connsiteX9" fmla="*/ 8436476 w 12195175"/>
              <a:gd name="connsiteY9" fmla="*/ 5556250 h 6859990"/>
              <a:gd name="connsiteX10" fmla="*/ 3910469 w 12195175"/>
              <a:gd name="connsiteY10" fmla="*/ 6859990 h 6859990"/>
              <a:gd name="connsiteX11" fmla="*/ 0 w 12195175"/>
              <a:gd name="connsiteY11" fmla="*/ 6858000 h 6859990"/>
              <a:gd name="connsiteX12" fmla="*/ 0 w 12195175"/>
              <a:gd name="connsiteY12" fmla="*/ 0 h 6859990"/>
              <a:gd name="connsiteX0" fmla="*/ 0 w 12195175"/>
              <a:gd name="connsiteY0" fmla="*/ 0 h 6859990"/>
              <a:gd name="connsiteX1" fmla="*/ 12192000 w 12195175"/>
              <a:gd name="connsiteY1" fmla="*/ 0 h 6859990"/>
              <a:gd name="connsiteX2" fmla="*/ 12195175 w 12195175"/>
              <a:gd name="connsiteY2" fmla="*/ 4707811 h 6859990"/>
              <a:gd name="connsiteX3" fmla="*/ 10768730 w 12195175"/>
              <a:gd name="connsiteY3" fmla="*/ 4999470 h 6859990"/>
              <a:gd name="connsiteX4" fmla="*/ 9312059 w 12195175"/>
              <a:gd name="connsiteY4" fmla="*/ 5344969 h 6859990"/>
              <a:gd name="connsiteX5" fmla="*/ 9254575 w 12195175"/>
              <a:gd name="connsiteY5" fmla="*/ 5234955 h 6859990"/>
              <a:gd name="connsiteX6" fmla="*/ 9090439 w 12195175"/>
              <a:gd name="connsiteY6" fmla="*/ 5356225 h 6859990"/>
              <a:gd name="connsiteX7" fmla="*/ 8369810 w 12195175"/>
              <a:gd name="connsiteY7" fmla="*/ 5378450 h 6859990"/>
              <a:gd name="connsiteX8" fmla="*/ 8493618 w 12195175"/>
              <a:gd name="connsiteY8" fmla="*/ 5473700 h 6859990"/>
              <a:gd name="connsiteX9" fmla="*/ 8436476 w 12195175"/>
              <a:gd name="connsiteY9" fmla="*/ 5556250 h 6859990"/>
              <a:gd name="connsiteX10" fmla="*/ 3910469 w 12195175"/>
              <a:gd name="connsiteY10" fmla="*/ 6859990 h 6859990"/>
              <a:gd name="connsiteX11" fmla="*/ 0 w 12195175"/>
              <a:gd name="connsiteY11" fmla="*/ 6858000 h 6859990"/>
              <a:gd name="connsiteX12" fmla="*/ 0 w 12195175"/>
              <a:gd name="connsiteY12" fmla="*/ 0 h 68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5175" h="6859990">
                <a:moveTo>
                  <a:pt x="0" y="0"/>
                </a:moveTo>
                <a:lnTo>
                  <a:pt x="12192000" y="0"/>
                </a:lnTo>
                <a:cubicBezTo>
                  <a:pt x="12193058" y="1588128"/>
                  <a:pt x="12194117" y="3119683"/>
                  <a:pt x="12195175" y="4707811"/>
                </a:cubicBezTo>
                <a:cubicBezTo>
                  <a:pt x="11709400" y="4788675"/>
                  <a:pt x="11441520" y="4853951"/>
                  <a:pt x="10768730" y="4999470"/>
                </a:cubicBezTo>
                <a:lnTo>
                  <a:pt x="9312059" y="5344969"/>
                </a:lnTo>
                <a:cubicBezTo>
                  <a:pt x="9297337" y="5292270"/>
                  <a:pt x="9292097" y="5275532"/>
                  <a:pt x="9254575" y="5234955"/>
                </a:cubicBezTo>
                <a:cubicBezTo>
                  <a:pt x="9182717" y="5248473"/>
                  <a:pt x="9110561" y="5300037"/>
                  <a:pt x="9090439" y="5356225"/>
                </a:cubicBezTo>
                <a:cubicBezTo>
                  <a:pt x="9018639" y="5285949"/>
                  <a:pt x="8708605" y="5037673"/>
                  <a:pt x="8369810" y="5378450"/>
                </a:cubicBezTo>
                <a:cubicBezTo>
                  <a:pt x="8429069" y="5436658"/>
                  <a:pt x="8426595" y="5447778"/>
                  <a:pt x="8493618" y="5473700"/>
                </a:cubicBezTo>
                <a:cubicBezTo>
                  <a:pt x="8485682" y="5499629"/>
                  <a:pt x="8472628" y="5489053"/>
                  <a:pt x="8436476" y="5556250"/>
                </a:cubicBezTo>
                <a:cubicBezTo>
                  <a:pt x="7470174" y="5798073"/>
                  <a:pt x="5874545" y="6234593"/>
                  <a:pt x="3910469" y="6859990"/>
                </a:cubicBezTo>
                <a:lnTo>
                  <a:pt x="0" y="6858000"/>
                </a:lnTo>
                <a:lnTo>
                  <a:pt x="0" y="0"/>
                </a:lnTo>
                <a:close/>
              </a:path>
            </a:pathLst>
          </a:custGeom>
          <a:solidFill>
            <a:schemeClr val="bg1">
              <a:lumMod val="85000"/>
            </a:schemeClr>
          </a:solidFill>
        </p:spPr>
        <p:txBody>
          <a:bodyPr tIns="144000" rIns="0" anchor="t" anchorCtr="0">
            <a:noAutofit/>
          </a:bodyPr>
          <a:lstStyle>
            <a:lvl1pPr marL="0" indent="0" algn="ctr">
              <a:buNone/>
              <a:defRPr sz="1400">
                <a:solidFill>
                  <a:schemeClr val="bg1">
                    <a:lumMod val="50000"/>
                  </a:schemeClr>
                </a:solidFill>
              </a:defRPr>
            </a:lvl1pPr>
          </a:lstStyle>
          <a:p>
            <a:r>
              <a:rPr lang="en-US"/>
              <a:t>Click icon to add image</a:t>
            </a:r>
          </a:p>
        </p:txBody>
      </p:sp>
      <p:pic>
        <p:nvPicPr>
          <p:cNvPr id="11" name="Picture 10">
            <a:extLst>
              <a:ext uri="{FF2B5EF4-FFF2-40B4-BE49-F238E27FC236}">
                <a16:creationId xmlns:a16="http://schemas.microsoft.com/office/drawing/2014/main" id="{F5D32E61-9B43-FC48-AA7A-BBE27267311B}"/>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b="17176"/>
          <a:stretch/>
        </p:blipFill>
        <p:spPr>
          <a:xfrm>
            <a:off x="2524495" y="4654296"/>
            <a:ext cx="9694937" cy="2213189"/>
          </a:xfrm>
          <a:prstGeom prst="rect">
            <a:avLst/>
          </a:prstGeom>
        </p:spPr>
      </p:pic>
      <p:sp>
        <p:nvSpPr>
          <p:cNvPr id="15" name="Title 1">
            <a:extLst>
              <a:ext uri="{FF2B5EF4-FFF2-40B4-BE49-F238E27FC236}">
                <a16:creationId xmlns:a16="http://schemas.microsoft.com/office/drawing/2014/main" id="{8CE3FF25-D148-A545-96F3-3AB147446361}"/>
              </a:ext>
            </a:extLst>
          </p:cNvPr>
          <p:cNvSpPr>
            <a:spLocks noGrp="1"/>
          </p:cNvSpPr>
          <p:nvPr>
            <p:ph type="ctrTitle" hasCustomPrompt="1"/>
          </p:nvPr>
        </p:nvSpPr>
        <p:spPr>
          <a:xfrm>
            <a:off x="539999" y="1920787"/>
            <a:ext cx="5345793" cy="2243691"/>
          </a:xfrm>
        </p:spPr>
        <p:txBody>
          <a:bodyPr anchor="b" anchorCtr="0"/>
          <a:lstStyle>
            <a:lvl1pPr algn="l">
              <a:defRPr sz="5400">
                <a:solidFill>
                  <a:schemeClr val="bg1"/>
                </a:solidFill>
              </a:defRPr>
            </a:lvl1pPr>
          </a:lstStyle>
          <a:p>
            <a:r>
              <a:rPr lang="en-US"/>
              <a:t>Title slide</a:t>
            </a:r>
            <a:br>
              <a:rPr lang="en-US"/>
            </a:br>
            <a:r>
              <a:rPr lang="en-US"/>
              <a:t>without an image</a:t>
            </a:r>
          </a:p>
        </p:txBody>
      </p:sp>
      <p:sp>
        <p:nvSpPr>
          <p:cNvPr id="20" name="Subtitle 2">
            <a:extLst>
              <a:ext uri="{FF2B5EF4-FFF2-40B4-BE49-F238E27FC236}">
                <a16:creationId xmlns:a16="http://schemas.microsoft.com/office/drawing/2014/main" id="{ED5A7C32-6322-E649-AB2D-15AE7B7CF93E}"/>
              </a:ext>
            </a:extLst>
          </p:cNvPr>
          <p:cNvSpPr>
            <a:spLocks noGrp="1"/>
          </p:cNvSpPr>
          <p:nvPr>
            <p:ph type="subTitle" idx="1" hasCustomPrompt="1"/>
          </p:nvPr>
        </p:nvSpPr>
        <p:spPr>
          <a:xfrm>
            <a:off x="540000" y="4350702"/>
            <a:ext cx="9144000" cy="276999"/>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is a subtitle of your presentation</a:t>
            </a:r>
          </a:p>
        </p:txBody>
      </p:sp>
      <p:sp>
        <p:nvSpPr>
          <p:cNvPr id="21" name="Text Placeholder 11">
            <a:extLst>
              <a:ext uri="{FF2B5EF4-FFF2-40B4-BE49-F238E27FC236}">
                <a16:creationId xmlns:a16="http://schemas.microsoft.com/office/drawing/2014/main" id="{0E808384-C21D-8F44-A901-174200CC0B4E}"/>
              </a:ext>
            </a:extLst>
          </p:cNvPr>
          <p:cNvSpPr>
            <a:spLocks noGrp="1"/>
          </p:cNvSpPr>
          <p:nvPr>
            <p:ph type="body" sz="quarter" idx="11" hasCustomPrompt="1"/>
          </p:nvPr>
        </p:nvSpPr>
        <p:spPr>
          <a:xfrm>
            <a:off x="540000" y="4806802"/>
            <a:ext cx="5345792" cy="227114"/>
          </a:xfrm>
        </p:spPr>
        <p:txBody>
          <a:bodyPr/>
          <a:lstStyle>
            <a:lvl1pPr marL="0" indent="0">
              <a:spcAft>
                <a:spcPts val="0"/>
              </a:spcAft>
              <a:buNone/>
              <a:defRPr sz="1200">
                <a:solidFill>
                  <a:schemeClr val="bg1"/>
                </a:solidFill>
              </a:defRPr>
            </a:lvl1pPr>
            <a:lvl2pPr marL="0" indent="0">
              <a:spcAft>
                <a:spcPts val="0"/>
              </a:spcAft>
              <a:buNone/>
              <a:defRPr>
                <a:solidFill>
                  <a:schemeClr val="bg1"/>
                </a:solidFill>
              </a:defRPr>
            </a:lvl2pPr>
            <a:lvl3pPr marL="0" indent="0">
              <a:spcAft>
                <a:spcPts val="0"/>
              </a:spcAft>
              <a:buNone/>
              <a:defRPr>
                <a:solidFill>
                  <a:schemeClr val="bg1"/>
                </a:solidFill>
              </a:defRPr>
            </a:lvl3pPr>
            <a:lvl4pPr marL="0" indent="0">
              <a:spcAft>
                <a:spcPts val="0"/>
              </a:spcAft>
              <a:buNone/>
              <a:defRPr>
                <a:solidFill>
                  <a:schemeClr val="bg1"/>
                </a:solidFill>
              </a:defRPr>
            </a:lvl4pPr>
            <a:lvl5pPr marL="0" indent="0">
              <a:spcAft>
                <a:spcPts val="0"/>
              </a:spcAft>
              <a:buNone/>
              <a:defRPr>
                <a:solidFill>
                  <a:schemeClr val="bg1"/>
                </a:solidFill>
              </a:defRPr>
            </a:lvl5pPr>
          </a:lstStyle>
          <a:p>
            <a:pPr lvl="0"/>
            <a:r>
              <a:rPr lang="en-US"/>
              <a:t>The date and location</a:t>
            </a:r>
          </a:p>
        </p:txBody>
      </p:sp>
    </p:spTree>
    <p:extLst>
      <p:ext uri="{BB962C8B-B14F-4D97-AF65-F5344CB8AC3E}">
        <p14:creationId xmlns:p14="http://schemas.microsoft.com/office/powerpoint/2010/main" val="38913316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ue / 2 columns w/ header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19C220B-BD74-4AFA-8C76-17E98FD8B490}"/>
              </a:ext>
            </a:extLst>
          </p:cNvPr>
          <p:cNvGraphicFramePr>
            <a:graphicFrameLocks noChangeAspect="1"/>
          </p:cNvGraphicFramePr>
          <p:nvPr userDrawn="1">
            <p:custDataLst>
              <p:tags r:id="rId2"/>
            </p:custDataLst>
            <p:extLst>
              <p:ext uri="{D42A27DB-BD31-4B8C-83A1-F6EECF244321}">
                <p14:modId xmlns:p14="http://schemas.microsoft.com/office/powerpoint/2010/main" val="15821214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88"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319C220B-BD74-4AFA-8C76-17E98FD8B49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409E398-B631-41A7-BAB0-28E015ED5889}"/>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Trebuchet MS" panose="020B0603020202020204" pitchFamily="34" charset="0"/>
              <a:ea typeface="+mj-ea"/>
              <a:cs typeface="+mj-cs"/>
              <a:sym typeface="Trebuchet MS" panose="020B0603020202020204" pitchFamily="34" charset="0"/>
            </a:endParaRPr>
          </a:p>
        </p:txBody>
      </p:sp>
      <p:sp>
        <p:nvSpPr>
          <p:cNvPr id="12" name="Text Placeholder 9">
            <a:extLst>
              <a:ext uri="{FF2B5EF4-FFF2-40B4-BE49-F238E27FC236}">
                <a16:creationId xmlns:a16="http://schemas.microsoft.com/office/drawing/2014/main" id="{5AA0D31C-4531-4B2C-96D1-F08EA19DA9C9}"/>
              </a:ext>
            </a:extLst>
          </p:cNvPr>
          <p:cNvSpPr>
            <a:spLocks noGrp="1"/>
          </p:cNvSpPr>
          <p:nvPr>
            <p:ph type="body" sz="quarter" idx="15"/>
          </p:nvPr>
        </p:nvSpPr>
        <p:spPr>
          <a:xfrm>
            <a:off x="468313" y="2232000"/>
            <a:ext cx="5391177"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9">
            <a:extLst>
              <a:ext uri="{FF2B5EF4-FFF2-40B4-BE49-F238E27FC236}">
                <a16:creationId xmlns:a16="http://schemas.microsoft.com/office/drawing/2014/main" id="{CB67DCA0-A3D2-4851-9F58-B21C93476231}"/>
              </a:ext>
            </a:extLst>
          </p:cNvPr>
          <p:cNvSpPr>
            <a:spLocks noGrp="1"/>
          </p:cNvSpPr>
          <p:nvPr>
            <p:ph type="body" sz="quarter" idx="17"/>
          </p:nvPr>
        </p:nvSpPr>
        <p:spPr>
          <a:xfrm>
            <a:off x="6336000" y="2232000"/>
            <a:ext cx="5391177"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334F5A02-45AE-457C-93B5-134D4CA14F31}"/>
              </a:ext>
            </a:extLst>
          </p:cNvPr>
          <p:cNvSpPr>
            <a:spLocks noGrp="1"/>
          </p:cNvSpPr>
          <p:nvPr>
            <p:ph type="title" hasCustomPrompt="1"/>
          </p:nvPr>
        </p:nvSpPr>
        <p:spPr/>
        <p:txBody>
          <a:bodyPr/>
          <a:lstStyle>
            <a:lvl1pPr>
              <a:defRPr/>
            </a:lvl1pPr>
          </a:lstStyle>
          <a:p>
            <a:r>
              <a:rPr lang="en-US" noProof="0"/>
              <a:t>Header</a:t>
            </a:r>
          </a:p>
        </p:txBody>
      </p:sp>
      <p:sp>
        <p:nvSpPr>
          <p:cNvPr id="11" name="Text Placeholder 7">
            <a:extLst>
              <a:ext uri="{FF2B5EF4-FFF2-40B4-BE49-F238E27FC236}">
                <a16:creationId xmlns:a16="http://schemas.microsoft.com/office/drawing/2014/main" id="{00626E5D-46A4-4917-94D9-76F8EC00A8AB}"/>
              </a:ext>
            </a:extLst>
          </p:cNvPr>
          <p:cNvSpPr>
            <a:spLocks noGrp="1"/>
          </p:cNvSpPr>
          <p:nvPr>
            <p:ph type="body" sz="quarter" idx="13" hasCustomPrompt="1"/>
          </p:nvPr>
        </p:nvSpPr>
        <p:spPr>
          <a:xfrm>
            <a:off x="468000" y="1769732"/>
            <a:ext cx="5391490" cy="369332"/>
          </a:xfrm>
        </p:spPr>
        <p:txBody>
          <a:bodyPr anchor="b"/>
          <a:lstStyle>
            <a:lvl1pPr marL="0" indent="0">
              <a:spcAft>
                <a:spcPts val="0"/>
              </a:spcAft>
              <a:buNone/>
              <a:defRPr sz="2400" b="0" i="1">
                <a:solidFill>
                  <a:srgbClr val="00A3D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 </a:t>
            </a:r>
          </a:p>
        </p:txBody>
      </p:sp>
      <p:sp>
        <p:nvSpPr>
          <p:cNvPr id="14" name="Text Placeholder 7">
            <a:extLst>
              <a:ext uri="{FF2B5EF4-FFF2-40B4-BE49-F238E27FC236}">
                <a16:creationId xmlns:a16="http://schemas.microsoft.com/office/drawing/2014/main" id="{1201B17D-2F65-4670-BFA9-9258870A745E}"/>
              </a:ext>
            </a:extLst>
          </p:cNvPr>
          <p:cNvSpPr>
            <a:spLocks noGrp="1"/>
          </p:cNvSpPr>
          <p:nvPr>
            <p:ph type="body" sz="quarter" idx="18" hasCustomPrompt="1"/>
          </p:nvPr>
        </p:nvSpPr>
        <p:spPr>
          <a:xfrm>
            <a:off x="6332510" y="1769732"/>
            <a:ext cx="5391490" cy="369332"/>
          </a:xfrm>
        </p:spPr>
        <p:txBody>
          <a:bodyPr anchor="b"/>
          <a:lstStyle>
            <a:lvl1pPr marL="0" indent="0">
              <a:spcAft>
                <a:spcPts val="0"/>
              </a:spcAft>
              <a:buNone/>
              <a:defRPr sz="2400" b="0" i="1">
                <a:solidFill>
                  <a:srgbClr val="00A3D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 </a:t>
            </a:r>
          </a:p>
        </p:txBody>
      </p:sp>
      <p:sp>
        <p:nvSpPr>
          <p:cNvPr id="10" name="Slide Number Placeholder 5">
            <a:extLst>
              <a:ext uri="{FF2B5EF4-FFF2-40B4-BE49-F238E27FC236}">
                <a16:creationId xmlns:a16="http://schemas.microsoft.com/office/drawing/2014/main" id="{B01EB234-5D8E-472D-AFF8-9F39501AC63D}"/>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15" name="Footer Placeholder 4">
            <a:extLst>
              <a:ext uri="{FF2B5EF4-FFF2-40B4-BE49-F238E27FC236}">
                <a16:creationId xmlns:a16="http://schemas.microsoft.com/office/drawing/2014/main" id="{53269602-6D9D-4AB3-B9E6-58FC9FE588B9}"/>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33648851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ue / sub header, image I">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615F042-46C1-4FCB-B6D7-589B71C29D3E}"/>
              </a:ext>
            </a:extLst>
          </p:cNvPr>
          <p:cNvGraphicFramePr>
            <a:graphicFrameLocks noChangeAspect="1"/>
          </p:cNvGraphicFramePr>
          <p:nvPr userDrawn="1">
            <p:custDataLst>
              <p:tags r:id="rId2"/>
            </p:custDataLst>
            <p:extLst>
              <p:ext uri="{D42A27DB-BD31-4B8C-83A1-F6EECF244321}">
                <p14:modId xmlns:p14="http://schemas.microsoft.com/office/powerpoint/2010/main" val="36694499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12"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1615F042-46C1-4FCB-B6D7-589B71C29D3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E763AC1-7B8A-4444-88F3-9B621FA29C0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Trebuchet MS" panose="020B0603020202020204" pitchFamily="34" charset="0"/>
              <a:ea typeface="+mj-ea"/>
              <a:cs typeface="+mj-cs"/>
              <a:sym typeface="Trebuchet MS" panose="020B0603020202020204" pitchFamily="34" charset="0"/>
            </a:endParaRPr>
          </a:p>
        </p:txBody>
      </p:sp>
      <p:sp>
        <p:nvSpPr>
          <p:cNvPr id="12" name="Picture Placeholder 19">
            <a:extLst>
              <a:ext uri="{FF2B5EF4-FFF2-40B4-BE49-F238E27FC236}">
                <a16:creationId xmlns:a16="http://schemas.microsoft.com/office/drawing/2014/main" id="{05B7262F-33D1-B34A-95F0-8E3E02B33330}"/>
              </a:ext>
            </a:extLst>
          </p:cNvPr>
          <p:cNvSpPr>
            <a:spLocks noGrp="1" noChangeAspect="1"/>
          </p:cNvSpPr>
          <p:nvPr>
            <p:ph type="pic" sz="quarter" idx="14" hasCustomPrompt="1"/>
          </p:nvPr>
        </p:nvSpPr>
        <p:spPr bwMode="auto">
          <a:xfrm>
            <a:off x="7696460" y="1"/>
            <a:ext cx="4495540" cy="6858000"/>
          </a:xfrm>
          <a:custGeom>
            <a:avLst/>
            <a:gdLst>
              <a:gd name="connsiteX0" fmla="*/ 0 w 3371850"/>
              <a:gd name="connsiteY0" fmla="*/ 0 h 5148263"/>
              <a:gd name="connsiteX1" fmla="*/ 3371850 w 3371850"/>
              <a:gd name="connsiteY1" fmla="*/ 0 h 5148263"/>
              <a:gd name="connsiteX2" fmla="*/ 3371850 w 3371850"/>
              <a:gd name="connsiteY2" fmla="*/ 4460151 h 5148263"/>
              <a:gd name="connsiteX3" fmla="*/ 3333102 w 3371850"/>
              <a:gd name="connsiteY3" fmla="*/ 4467347 h 5148263"/>
              <a:gd name="connsiteX4" fmla="*/ 3280265 w 3371850"/>
              <a:gd name="connsiteY4" fmla="*/ 4476342 h 5148263"/>
              <a:gd name="connsiteX5" fmla="*/ 3202770 w 3371850"/>
              <a:gd name="connsiteY5" fmla="*/ 4490734 h 5148263"/>
              <a:gd name="connsiteX6" fmla="*/ 3100617 w 3371850"/>
              <a:gd name="connsiteY6" fmla="*/ 4512322 h 5148263"/>
              <a:gd name="connsiteX7" fmla="*/ 2972046 w 3371850"/>
              <a:gd name="connsiteY7" fmla="*/ 4541105 h 5148263"/>
              <a:gd name="connsiteX8" fmla="*/ 2813534 w 3371850"/>
              <a:gd name="connsiteY8" fmla="*/ 4578884 h 5148263"/>
              <a:gd name="connsiteX9" fmla="*/ 2623318 w 3371850"/>
              <a:gd name="connsiteY9" fmla="*/ 4625658 h 5148263"/>
              <a:gd name="connsiteX10" fmla="*/ 2618035 w 3371850"/>
              <a:gd name="connsiteY10" fmla="*/ 4611266 h 5148263"/>
              <a:gd name="connsiteX11" fmla="*/ 2610990 w 3371850"/>
              <a:gd name="connsiteY11" fmla="*/ 4596874 h 5148263"/>
              <a:gd name="connsiteX12" fmla="*/ 2603945 w 3371850"/>
              <a:gd name="connsiteY12" fmla="*/ 4586080 h 5148263"/>
              <a:gd name="connsiteX13" fmla="*/ 2595139 w 3371850"/>
              <a:gd name="connsiteY13" fmla="*/ 4577085 h 5148263"/>
              <a:gd name="connsiteX14" fmla="*/ 2572242 w 3371850"/>
              <a:gd name="connsiteY14" fmla="*/ 4584281 h 5148263"/>
              <a:gd name="connsiteX15" fmla="*/ 2561675 w 3371850"/>
              <a:gd name="connsiteY15" fmla="*/ 4589678 h 5148263"/>
              <a:gd name="connsiteX16" fmla="*/ 2552869 w 3371850"/>
              <a:gd name="connsiteY16" fmla="*/ 4595075 h 5148263"/>
              <a:gd name="connsiteX17" fmla="*/ 2545824 w 3371850"/>
              <a:gd name="connsiteY17" fmla="*/ 4602271 h 5148263"/>
              <a:gd name="connsiteX18" fmla="*/ 2538779 w 3371850"/>
              <a:gd name="connsiteY18" fmla="*/ 4609467 h 5148263"/>
              <a:gd name="connsiteX19" fmla="*/ 2533495 w 3371850"/>
              <a:gd name="connsiteY19" fmla="*/ 4618462 h 5148263"/>
              <a:gd name="connsiteX20" fmla="*/ 2529972 w 3371850"/>
              <a:gd name="connsiteY20" fmla="*/ 4627457 h 5148263"/>
              <a:gd name="connsiteX21" fmla="*/ 2512360 w 3371850"/>
              <a:gd name="connsiteY21" fmla="*/ 4609467 h 5148263"/>
              <a:gd name="connsiteX22" fmla="*/ 2492986 w 3371850"/>
              <a:gd name="connsiteY22" fmla="*/ 4593276 h 5148263"/>
              <a:gd name="connsiteX23" fmla="*/ 2470090 w 3371850"/>
              <a:gd name="connsiteY23" fmla="*/ 4580683 h 5148263"/>
              <a:gd name="connsiteX24" fmla="*/ 2457761 w 3371850"/>
              <a:gd name="connsiteY24" fmla="*/ 4575286 h 5148263"/>
              <a:gd name="connsiteX25" fmla="*/ 2445432 w 3371850"/>
              <a:gd name="connsiteY25" fmla="*/ 4571688 h 5148263"/>
              <a:gd name="connsiteX26" fmla="*/ 2427820 w 3371850"/>
              <a:gd name="connsiteY26" fmla="*/ 4568090 h 5148263"/>
              <a:gd name="connsiteX27" fmla="*/ 2411968 w 3371850"/>
              <a:gd name="connsiteY27" fmla="*/ 4564492 h 5148263"/>
              <a:gd name="connsiteX28" fmla="*/ 2396117 w 3371850"/>
              <a:gd name="connsiteY28" fmla="*/ 4562693 h 5148263"/>
              <a:gd name="connsiteX29" fmla="*/ 2380266 w 3371850"/>
              <a:gd name="connsiteY29" fmla="*/ 4562693 h 5148263"/>
              <a:gd name="connsiteX30" fmla="*/ 2364415 w 3371850"/>
              <a:gd name="connsiteY30" fmla="*/ 4564492 h 5148263"/>
              <a:gd name="connsiteX31" fmla="*/ 2350325 w 3371850"/>
              <a:gd name="connsiteY31" fmla="*/ 4566291 h 5148263"/>
              <a:gd name="connsiteX32" fmla="*/ 2336235 w 3371850"/>
              <a:gd name="connsiteY32" fmla="*/ 4569889 h 5148263"/>
              <a:gd name="connsiteX33" fmla="*/ 2322145 w 3371850"/>
              <a:gd name="connsiteY33" fmla="*/ 4573487 h 5148263"/>
              <a:gd name="connsiteX34" fmla="*/ 2308055 w 3371850"/>
              <a:gd name="connsiteY34" fmla="*/ 4578884 h 5148263"/>
              <a:gd name="connsiteX35" fmla="*/ 2295726 w 3371850"/>
              <a:gd name="connsiteY35" fmla="*/ 4584281 h 5148263"/>
              <a:gd name="connsiteX36" fmla="*/ 2272830 w 3371850"/>
              <a:gd name="connsiteY36" fmla="*/ 4598673 h 5148263"/>
              <a:gd name="connsiteX37" fmla="*/ 2253456 w 3371850"/>
              <a:gd name="connsiteY37" fmla="*/ 4616663 h 5148263"/>
              <a:gd name="connsiteX38" fmla="*/ 2235843 w 3371850"/>
              <a:gd name="connsiteY38" fmla="*/ 4636452 h 5148263"/>
              <a:gd name="connsiteX39" fmla="*/ 2239366 w 3371850"/>
              <a:gd name="connsiteY39" fmla="*/ 4641849 h 5148263"/>
              <a:gd name="connsiteX40" fmla="*/ 2248172 w 3371850"/>
              <a:gd name="connsiteY40" fmla="*/ 4650843 h 5148263"/>
              <a:gd name="connsiteX41" fmla="*/ 2255217 w 3371850"/>
              <a:gd name="connsiteY41" fmla="*/ 4658039 h 5148263"/>
              <a:gd name="connsiteX42" fmla="*/ 2264023 w 3371850"/>
              <a:gd name="connsiteY42" fmla="*/ 4663436 h 5148263"/>
              <a:gd name="connsiteX43" fmla="*/ 2274591 w 3371850"/>
              <a:gd name="connsiteY43" fmla="*/ 4670632 h 5148263"/>
              <a:gd name="connsiteX44" fmla="*/ 2286920 w 3371850"/>
              <a:gd name="connsiteY44" fmla="*/ 4676029 h 5148263"/>
              <a:gd name="connsiteX45" fmla="*/ 2278113 w 3371850"/>
              <a:gd name="connsiteY45" fmla="*/ 4685024 h 5148263"/>
              <a:gd name="connsiteX46" fmla="*/ 2271068 w 3371850"/>
              <a:gd name="connsiteY46" fmla="*/ 4697617 h 5148263"/>
              <a:gd name="connsiteX47" fmla="*/ 2264023 w 3371850"/>
              <a:gd name="connsiteY47" fmla="*/ 4708411 h 5148263"/>
              <a:gd name="connsiteX48" fmla="*/ 2258740 w 3371850"/>
              <a:gd name="connsiteY48" fmla="*/ 4721004 h 5148263"/>
              <a:gd name="connsiteX49" fmla="*/ 1955805 w 3371850"/>
              <a:gd name="connsiteY49" fmla="*/ 4804656 h 5148263"/>
              <a:gd name="connsiteX50" fmla="*/ 1610599 w 3371850"/>
              <a:gd name="connsiteY50" fmla="*/ 4901802 h 5148263"/>
              <a:gd name="connsiteX51" fmla="*/ 1219602 w 3371850"/>
              <a:gd name="connsiteY51" fmla="*/ 5016936 h 5148263"/>
              <a:gd name="connsiteX52" fmla="*/ 781050 w 3371850"/>
              <a:gd name="connsiteY52" fmla="*/ 5148262 h 5148263"/>
              <a:gd name="connsiteX53" fmla="*/ 3371850 w 3371850"/>
              <a:gd name="connsiteY53" fmla="*/ 5148262 h 5148263"/>
              <a:gd name="connsiteX54" fmla="*/ 3371850 w 3371850"/>
              <a:gd name="connsiteY54" fmla="*/ 5148263 h 5148263"/>
              <a:gd name="connsiteX55" fmla="*/ 0 w 3371850"/>
              <a:gd name="connsiteY55"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371850" h="5148263">
                <a:moveTo>
                  <a:pt x="0" y="0"/>
                </a:moveTo>
                <a:lnTo>
                  <a:pt x="3371850" y="0"/>
                </a:lnTo>
                <a:lnTo>
                  <a:pt x="3371850" y="4460151"/>
                </a:lnTo>
                <a:lnTo>
                  <a:pt x="3333102" y="4467347"/>
                </a:lnTo>
                <a:lnTo>
                  <a:pt x="3280265" y="4476342"/>
                </a:lnTo>
                <a:lnTo>
                  <a:pt x="3202770" y="4490734"/>
                </a:lnTo>
                <a:lnTo>
                  <a:pt x="3100617" y="4512322"/>
                </a:lnTo>
                <a:lnTo>
                  <a:pt x="2972046" y="4541105"/>
                </a:lnTo>
                <a:lnTo>
                  <a:pt x="2813534" y="4578884"/>
                </a:lnTo>
                <a:lnTo>
                  <a:pt x="2623318" y="4625658"/>
                </a:lnTo>
                <a:lnTo>
                  <a:pt x="2618035" y="4611266"/>
                </a:lnTo>
                <a:lnTo>
                  <a:pt x="2610990" y="4596874"/>
                </a:lnTo>
                <a:lnTo>
                  <a:pt x="2603945" y="4586080"/>
                </a:lnTo>
                <a:lnTo>
                  <a:pt x="2595139" y="4577085"/>
                </a:lnTo>
                <a:lnTo>
                  <a:pt x="2572242" y="4584281"/>
                </a:lnTo>
                <a:lnTo>
                  <a:pt x="2561675" y="4589678"/>
                </a:lnTo>
                <a:lnTo>
                  <a:pt x="2552869" y="4595075"/>
                </a:lnTo>
                <a:lnTo>
                  <a:pt x="2545824" y="4602271"/>
                </a:lnTo>
                <a:lnTo>
                  <a:pt x="2538779" y="4609467"/>
                </a:lnTo>
                <a:lnTo>
                  <a:pt x="2533495" y="4618462"/>
                </a:lnTo>
                <a:lnTo>
                  <a:pt x="2529972" y="4627457"/>
                </a:lnTo>
                <a:lnTo>
                  <a:pt x="2512360" y="4609467"/>
                </a:lnTo>
                <a:lnTo>
                  <a:pt x="2492986" y="4593276"/>
                </a:lnTo>
                <a:lnTo>
                  <a:pt x="2470090" y="4580683"/>
                </a:lnTo>
                <a:lnTo>
                  <a:pt x="2457761" y="4575286"/>
                </a:lnTo>
                <a:lnTo>
                  <a:pt x="2445432" y="4571688"/>
                </a:lnTo>
                <a:lnTo>
                  <a:pt x="2427820" y="4568090"/>
                </a:lnTo>
                <a:lnTo>
                  <a:pt x="2411968" y="4564492"/>
                </a:lnTo>
                <a:lnTo>
                  <a:pt x="2396117" y="4562693"/>
                </a:lnTo>
                <a:lnTo>
                  <a:pt x="2380266" y="4562693"/>
                </a:lnTo>
                <a:lnTo>
                  <a:pt x="2364415" y="4564492"/>
                </a:lnTo>
                <a:lnTo>
                  <a:pt x="2350325" y="4566291"/>
                </a:lnTo>
                <a:lnTo>
                  <a:pt x="2336235" y="4569889"/>
                </a:lnTo>
                <a:lnTo>
                  <a:pt x="2322145" y="4573487"/>
                </a:lnTo>
                <a:lnTo>
                  <a:pt x="2308055" y="4578884"/>
                </a:lnTo>
                <a:lnTo>
                  <a:pt x="2295726" y="4584281"/>
                </a:lnTo>
                <a:lnTo>
                  <a:pt x="2272830" y="4598673"/>
                </a:lnTo>
                <a:lnTo>
                  <a:pt x="2253456" y="4616663"/>
                </a:lnTo>
                <a:lnTo>
                  <a:pt x="2235843" y="4636452"/>
                </a:lnTo>
                <a:lnTo>
                  <a:pt x="2239366" y="4641849"/>
                </a:lnTo>
                <a:lnTo>
                  <a:pt x="2248172" y="4650843"/>
                </a:lnTo>
                <a:lnTo>
                  <a:pt x="2255217" y="4658039"/>
                </a:lnTo>
                <a:lnTo>
                  <a:pt x="2264023" y="4663436"/>
                </a:lnTo>
                <a:lnTo>
                  <a:pt x="2274591" y="4670632"/>
                </a:lnTo>
                <a:lnTo>
                  <a:pt x="2286920" y="4676029"/>
                </a:lnTo>
                <a:lnTo>
                  <a:pt x="2278113" y="4685024"/>
                </a:lnTo>
                <a:lnTo>
                  <a:pt x="2271068" y="4697617"/>
                </a:lnTo>
                <a:lnTo>
                  <a:pt x="2264023" y="4708411"/>
                </a:lnTo>
                <a:lnTo>
                  <a:pt x="2258740" y="4721004"/>
                </a:lnTo>
                <a:lnTo>
                  <a:pt x="1955805" y="4804656"/>
                </a:lnTo>
                <a:lnTo>
                  <a:pt x="1610599" y="4901802"/>
                </a:lnTo>
                <a:lnTo>
                  <a:pt x="1219602" y="5016936"/>
                </a:lnTo>
                <a:lnTo>
                  <a:pt x="781050" y="5148262"/>
                </a:lnTo>
                <a:lnTo>
                  <a:pt x="3371850" y="5148262"/>
                </a:lnTo>
                <a:lnTo>
                  <a:pt x="3371850" y="5148263"/>
                </a:lnTo>
                <a:lnTo>
                  <a:pt x="0" y="5148263"/>
                </a:lnTo>
                <a:close/>
              </a:path>
            </a:pathLst>
          </a:custGeom>
          <a:solidFill>
            <a:schemeClr val="bg1">
              <a:lumMod val="85000"/>
            </a:schemeClr>
          </a:solidFill>
          <a:ln>
            <a:noFill/>
          </a:ln>
          <a:effectLst/>
        </p:spPr>
        <p:txBody>
          <a:bodyPr wrap="square" tIns="360000">
            <a:noAutofit/>
          </a:bodyPr>
          <a:lstStyle>
            <a:lvl1pPr marL="0" indent="0" algn="ctr">
              <a:buFontTx/>
              <a:buNone/>
              <a:defRPr sz="1400">
                <a:solidFill>
                  <a:schemeClr val="bg1">
                    <a:lumMod val="50000"/>
                  </a:schemeClr>
                </a:solidFill>
              </a:defRPr>
            </a:lvl1pPr>
          </a:lstStyle>
          <a:p>
            <a:r>
              <a:rPr lang="en-US" noProof="0"/>
              <a:t>Click icon to add image</a:t>
            </a:r>
          </a:p>
        </p:txBody>
      </p:sp>
      <p:sp>
        <p:nvSpPr>
          <p:cNvPr id="15" name="Text Placeholder 9">
            <a:extLst>
              <a:ext uri="{FF2B5EF4-FFF2-40B4-BE49-F238E27FC236}">
                <a16:creationId xmlns:a16="http://schemas.microsoft.com/office/drawing/2014/main" id="{38353E38-92D9-4256-A046-61F5C0855A22}"/>
              </a:ext>
            </a:extLst>
          </p:cNvPr>
          <p:cNvSpPr>
            <a:spLocks noGrp="1"/>
          </p:cNvSpPr>
          <p:nvPr>
            <p:ph type="body" sz="quarter" idx="15"/>
          </p:nvPr>
        </p:nvSpPr>
        <p:spPr>
          <a:xfrm>
            <a:off x="468313" y="1800225"/>
            <a:ext cx="6743124"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95907D54-ECB7-4185-A0E2-E0C2628BC014}"/>
              </a:ext>
            </a:extLst>
          </p:cNvPr>
          <p:cNvSpPr>
            <a:spLocks noGrp="1"/>
          </p:cNvSpPr>
          <p:nvPr>
            <p:ph type="title" hasCustomPrompt="1"/>
          </p:nvPr>
        </p:nvSpPr>
        <p:spPr>
          <a:xfrm>
            <a:off x="468000" y="468000"/>
            <a:ext cx="6743124" cy="443198"/>
          </a:xfrm>
        </p:spPr>
        <p:txBody>
          <a:bodyPr/>
          <a:lstStyle>
            <a:lvl1pPr>
              <a:defRPr/>
            </a:lvl1pPr>
          </a:lstStyle>
          <a:p>
            <a:r>
              <a:rPr lang="en-US" noProof="0"/>
              <a:t>Header</a:t>
            </a:r>
          </a:p>
        </p:txBody>
      </p:sp>
      <p:sp>
        <p:nvSpPr>
          <p:cNvPr id="10" name="Text Placeholder 7">
            <a:extLst>
              <a:ext uri="{FF2B5EF4-FFF2-40B4-BE49-F238E27FC236}">
                <a16:creationId xmlns:a16="http://schemas.microsoft.com/office/drawing/2014/main" id="{3DDBFE5F-1A05-41BA-A463-6D9DFCEAB018}"/>
              </a:ext>
            </a:extLst>
          </p:cNvPr>
          <p:cNvSpPr>
            <a:spLocks noGrp="1"/>
          </p:cNvSpPr>
          <p:nvPr>
            <p:ph type="body" sz="quarter" idx="13" hasCustomPrompt="1"/>
          </p:nvPr>
        </p:nvSpPr>
        <p:spPr>
          <a:xfrm>
            <a:off x="468000" y="936876"/>
            <a:ext cx="6743124" cy="369332"/>
          </a:xfrm>
        </p:spPr>
        <p:txBody>
          <a:bodyPr/>
          <a:lstStyle>
            <a:lvl1pPr marL="0" indent="0">
              <a:spcAft>
                <a:spcPts val="0"/>
              </a:spcAft>
              <a:buNone/>
              <a:defRPr sz="2400" b="0" i="1">
                <a:solidFill>
                  <a:srgbClr val="00A3D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9" name="Slide Number Placeholder 5">
            <a:extLst>
              <a:ext uri="{FF2B5EF4-FFF2-40B4-BE49-F238E27FC236}">
                <a16:creationId xmlns:a16="http://schemas.microsoft.com/office/drawing/2014/main" id="{353C0BAD-6501-432C-BDEE-DDD9D0A4FA30}"/>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11" name="Footer Placeholder 4">
            <a:extLst>
              <a:ext uri="{FF2B5EF4-FFF2-40B4-BE49-F238E27FC236}">
                <a16:creationId xmlns:a16="http://schemas.microsoft.com/office/drawing/2014/main" id="{14C2CD50-5B04-4D3D-BA05-74D0E97B1067}"/>
              </a:ext>
            </a:extLst>
          </p:cNvPr>
          <p:cNvSpPr>
            <a:spLocks noGrp="1"/>
          </p:cNvSpPr>
          <p:nvPr>
            <p:ph type="ftr" sz="quarter" idx="3"/>
          </p:nvPr>
        </p:nvSpPr>
        <p:spPr>
          <a:xfrm>
            <a:off x="1066799" y="6338495"/>
            <a:ext cx="614432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31672307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ue / sub header, image II">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2BAB836-C9B1-4F02-BEDD-1902625C3D89}"/>
              </a:ext>
            </a:extLst>
          </p:cNvPr>
          <p:cNvGraphicFramePr>
            <a:graphicFrameLocks noChangeAspect="1"/>
          </p:cNvGraphicFramePr>
          <p:nvPr userDrawn="1">
            <p:custDataLst>
              <p:tags r:id="rId2"/>
            </p:custDataLst>
            <p:extLst>
              <p:ext uri="{D42A27DB-BD31-4B8C-83A1-F6EECF244321}">
                <p14:modId xmlns:p14="http://schemas.microsoft.com/office/powerpoint/2010/main" val="1649099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36"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22BAB836-C9B1-4F02-BEDD-1902625C3D8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80C3687-36C5-4171-B057-30559693390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Trebuchet MS" panose="020B0603020202020204" pitchFamily="34" charset="0"/>
              <a:ea typeface="+mj-ea"/>
              <a:cs typeface="+mj-cs"/>
              <a:sym typeface="Trebuchet MS" panose="020B0603020202020204" pitchFamily="34" charset="0"/>
            </a:endParaRPr>
          </a:p>
        </p:txBody>
      </p:sp>
      <p:sp>
        <p:nvSpPr>
          <p:cNvPr id="10" name="Picture Placeholder 21">
            <a:extLst>
              <a:ext uri="{FF2B5EF4-FFF2-40B4-BE49-F238E27FC236}">
                <a16:creationId xmlns:a16="http://schemas.microsoft.com/office/drawing/2014/main" id="{3E210B19-5567-EC4C-82D7-46BB70171659}"/>
              </a:ext>
            </a:extLst>
          </p:cNvPr>
          <p:cNvSpPr>
            <a:spLocks noGrp="1" noChangeAspect="1"/>
          </p:cNvSpPr>
          <p:nvPr>
            <p:ph type="pic" sz="quarter" idx="17" hasCustomPrompt="1"/>
          </p:nvPr>
        </p:nvSpPr>
        <p:spPr bwMode="auto">
          <a:xfrm>
            <a:off x="6097411" y="0"/>
            <a:ext cx="6094589" cy="6858000"/>
          </a:xfrm>
          <a:custGeom>
            <a:avLst/>
            <a:gdLst>
              <a:gd name="connsiteX0" fmla="*/ 0 w 4575175"/>
              <a:gd name="connsiteY0" fmla="*/ 0 h 5148263"/>
              <a:gd name="connsiteX1" fmla="*/ 4575175 w 4575175"/>
              <a:gd name="connsiteY1" fmla="*/ 0 h 5148263"/>
              <a:gd name="connsiteX2" fmla="*/ 4575175 w 4575175"/>
              <a:gd name="connsiteY2" fmla="*/ 4460152 h 5148263"/>
              <a:gd name="connsiteX3" fmla="*/ 4536394 w 4575175"/>
              <a:gd name="connsiteY3" fmla="*/ 4467348 h 5148263"/>
              <a:gd name="connsiteX4" fmla="*/ 4483511 w 4575175"/>
              <a:gd name="connsiteY4" fmla="*/ 4476343 h 5148263"/>
              <a:gd name="connsiteX5" fmla="*/ 4405948 w 4575175"/>
              <a:gd name="connsiteY5" fmla="*/ 4490735 h 5148263"/>
              <a:gd name="connsiteX6" fmla="*/ 4303707 w 4575175"/>
              <a:gd name="connsiteY6" fmla="*/ 4512323 h 5148263"/>
              <a:gd name="connsiteX7" fmla="*/ 4175024 w 4575175"/>
              <a:gd name="connsiteY7" fmla="*/ 4541106 h 5148263"/>
              <a:gd name="connsiteX8" fmla="*/ 4016374 w 4575175"/>
              <a:gd name="connsiteY8" fmla="*/ 4578885 h 5148263"/>
              <a:gd name="connsiteX9" fmla="*/ 3825994 w 4575175"/>
              <a:gd name="connsiteY9" fmla="*/ 4625659 h 5148263"/>
              <a:gd name="connsiteX10" fmla="*/ 3820705 w 4575175"/>
              <a:gd name="connsiteY10" fmla="*/ 4611267 h 5148263"/>
              <a:gd name="connsiteX11" fmla="*/ 3813654 w 4575175"/>
              <a:gd name="connsiteY11" fmla="*/ 4596875 h 5148263"/>
              <a:gd name="connsiteX12" fmla="*/ 3806603 w 4575175"/>
              <a:gd name="connsiteY12" fmla="*/ 4586081 h 5148263"/>
              <a:gd name="connsiteX13" fmla="*/ 3797789 w 4575175"/>
              <a:gd name="connsiteY13" fmla="*/ 4577086 h 5148263"/>
              <a:gd name="connsiteX14" fmla="*/ 3774873 w 4575175"/>
              <a:gd name="connsiteY14" fmla="*/ 4584282 h 5148263"/>
              <a:gd name="connsiteX15" fmla="*/ 3764297 w 4575175"/>
              <a:gd name="connsiteY15" fmla="*/ 4589679 h 5148263"/>
              <a:gd name="connsiteX16" fmla="*/ 3755483 w 4575175"/>
              <a:gd name="connsiteY16" fmla="*/ 4595076 h 5148263"/>
              <a:gd name="connsiteX17" fmla="*/ 3748431 w 4575175"/>
              <a:gd name="connsiteY17" fmla="*/ 4602272 h 5148263"/>
              <a:gd name="connsiteX18" fmla="*/ 3741380 w 4575175"/>
              <a:gd name="connsiteY18" fmla="*/ 4609468 h 5148263"/>
              <a:gd name="connsiteX19" fmla="*/ 3736092 w 4575175"/>
              <a:gd name="connsiteY19" fmla="*/ 4618463 h 5148263"/>
              <a:gd name="connsiteX20" fmla="*/ 3732566 w 4575175"/>
              <a:gd name="connsiteY20" fmla="*/ 4627458 h 5148263"/>
              <a:gd name="connsiteX21" fmla="*/ 3714939 w 4575175"/>
              <a:gd name="connsiteY21" fmla="*/ 4609468 h 5148263"/>
              <a:gd name="connsiteX22" fmla="*/ 3695548 w 4575175"/>
              <a:gd name="connsiteY22" fmla="*/ 4593277 h 5148263"/>
              <a:gd name="connsiteX23" fmla="*/ 3672632 w 4575175"/>
              <a:gd name="connsiteY23" fmla="*/ 4580684 h 5148263"/>
              <a:gd name="connsiteX24" fmla="*/ 3660293 w 4575175"/>
              <a:gd name="connsiteY24" fmla="*/ 4575287 h 5148263"/>
              <a:gd name="connsiteX25" fmla="*/ 3647953 w 4575175"/>
              <a:gd name="connsiteY25" fmla="*/ 4571689 h 5148263"/>
              <a:gd name="connsiteX26" fmla="*/ 3630325 w 4575175"/>
              <a:gd name="connsiteY26" fmla="*/ 4568091 h 5148263"/>
              <a:gd name="connsiteX27" fmla="*/ 3614460 w 4575175"/>
              <a:gd name="connsiteY27" fmla="*/ 4564493 h 5148263"/>
              <a:gd name="connsiteX28" fmla="*/ 3598595 w 4575175"/>
              <a:gd name="connsiteY28" fmla="*/ 4562694 h 5148263"/>
              <a:gd name="connsiteX29" fmla="*/ 3582730 w 4575175"/>
              <a:gd name="connsiteY29" fmla="*/ 4562694 h 5148263"/>
              <a:gd name="connsiteX30" fmla="*/ 3566865 w 4575175"/>
              <a:gd name="connsiteY30" fmla="*/ 4564493 h 5148263"/>
              <a:gd name="connsiteX31" fmla="*/ 3552763 w 4575175"/>
              <a:gd name="connsiteY31" fmla="*/ 4566292 h 5148263"/>
              <a:gd name="connsiteX32" fmla="*/ 3538661 w 4575175"/>
              <a:gd name="connsiteY32" fmla="*/ 4569890 h 5148263"/>
              <a:gd name="connsiteX33" fmla="*/ 3524558 w 4575175"/>
              <a:gd name="connsiteY33" fmla="*/ 4573488 h 5148263"/>
              <a:gd name="connsiteX34" fmla="*/ 3510456 w 4575175"/>
              <a:gd name="connsiteY34" fmla="*/ 4578885 h 5148263"/>
              <a:gd name="connsiteX35" fmla="*/ 3498117 w 4575175"/>
              <a:gd name="connsiteY35" fmla="*/ 4584282 h 5148263"/>
              <a:gd name="connsiteX36" fmla="*/ 3475201 w 4575175"/>
              <a:gd name="connsiteY36" fmla="*/ 4598674 h 5148263"/>
              <a:gd name="connsiteX37" fmla="*/ 3455810 w 4575175"/>
              <a:gd name="connsiteY37" fmla="*/ 4616664 h 5148263"/>
              <a:gd name="connsiteX38" fmla="*/ 3438182 w 4575175"/>
              <a:gd name="connsiteY38" fmla="*/ 4636453 h 5148263"/>
              <a:gd name="connsiteX39" fmla="*/ 3441708 w 4575175"/>
              <a:gd name="connsiteY39" fmla="*/ 4641850 h 5148263"/>
              <a:gd name="connsiteX40" fmla="*/ 3450522 w 4575175"/>
              <a:gd name="connsiteY40" fmla="*/ 4650844 h 5148263"/>
              <a:gd name="connsiteX41" fmla="*/ 3457573 w 4575175"/>
              <a:gd name="connsiteY41" fmla="*/ 4658040 h 5148263"/>
              <a:gd name="connsiteX42" fmla="*/ 3466387 w 4575175"/>
              <a:gd name="connsiteY42" fmla="*/ 4663437 h 5148263"/>
              <a:gd name="connsiteX43" fmla="*/ 3476963 w 4575175"/>
              <a:gd name="connsiteY43" fmla="*/ 4670633 h 5148263"/>
              <a:gd name="connsiteX44" fmla="*/ 3489303 w 4575175"/>
              <a:gd name="connsiteY44" fmla="*/ 4676030 h 5148263"/>
              <a:gd name="connsiteX45" fmla="*/ 3480489 w 4575175"/>
              <a:gd name="connsiteY45" fmla="*/ 4685025 h 5148263"/>
              <a:gd name="connsiteX46" fmla="*/ 3473438 w 4575175"/>
              <a:gd name="connsiteY46" fmla="*/ 4697618 h 5148263"/>
              <a:gd name="connsiteX47" fmla="*/ 3466387 w 4575175"/>
              <a:gd name="connsiteY47" fmla="*/ 4708412 h 5148263"/>
              <a:gd name="connsiteX48" fmla="*/ 3461098 w 4575175"/>
              <a:gd name="connsiteY48" fmla="*/ 4721005 h 5148263"/>
              <a:gd name="connsiteX49" fmla="*/ 3157900 w 4575175"/>
              <a:gd name="connsiteY49" fmla="*/ 4804657 h 5148263"/>
              <a:gd name="connsiteX50" fmla="*/ 2812395 w 4575175"/>
              <a:gd name="connsiteY50" fmla="*/ 4901803 h 5148263"/>
              <a:gd name="connsiteX51" fmla="*/ 2421058 w 4575175"/>
              <a:gd name="connsiteY51" fmla="*/ 5016937 h 5148263"/>
              <a:gd name="connsiteX52" fmla="*/ 1982126 w 4575175"/>
              <a:gd name="connsiteY52" fmla="*/ 5148263 h 5148263"/>
              <a:gd name="connsiteX53" fmla="*/ 0 w 4575175"/>
              <a:gd name="connsiteY53"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575175" h="5148263">
                <a:moveTo>
                  <a:pt x="0" y="0"/>
                </a:moveTo>
                <a:lnTo>
                  <a:pt x="4575175" y="0"/>
                </a:lnTo>
                <a:lnTo>
                  <a:pt x="4575175" y="4460152"/>
                </a:lnTo>
                <a:lnTo>
                  <a:pt x="4536394" y="4467348"/>
                </a:lnTo>
                <a:lnTo>
                  <a:pt x="4483511" y="4476343"/>
                </a:lnTo>
                <a:lnTo>
                  <a:pt x="4405948" y="4490735"/>
                </a:lnTo>
                <a:lnTo>
                  <a:pt x="4303707" y="4512323"/>
                </a:lnTo>
                <a:lnTo>
                  <a:pt x="4175024" y="4541106"/>
                </a:lnTo>
                <a:lnTo>
                  <a:pt x="4016374" y="4578885"/>
                </a:lnTo>
                <a:lnTo>
                  <a:pt x="3825994" y="4625659"/>
                </a:lnTo>
                <a:lnTo>
                  <a:pt x="3820705" y="4611267"/>
                </a:lnTo>
                <a:lnTo>
                  <a:pt x="3813654" y="4596875"/>
                </a:lnTo>
                <a:lnTo>
                  <a:pt x="3806603" y="4586081"/>
                </a:lnTo>
                <a:lnTo>
                  <a:pt x="3797789" y="4577086"/>
                </a:lnTo>
                <a:lnTo>
                  <a:pt x="3774873" y="4584282"/>
                </a:lnTo>
                <a:lnTo>
                  <a:pt x="3764297" y="4589679"/>
                </a:lnTo>
                <a:lnTo>
                  <a:pt x="3755483" y="4595076"/>
                </a:lnTo>
                <a:lnTo>
                  <a:pt x="3748431" y="4602272"/>
                </a:lnTo>
                <a:lnTo>
                  <a:pt x="3741380" y="4609468"/>
                </a:lnTo>
                <a:lnTo>
                  <a:pt x="3736092" y="4618463"/>
                </a:lnTo>
                <a:lnTo>
                  <a:pt x="3732566" y="4627458"/>
                </a:lnTo>
                <a:lnTo>
                  <a:pt x="3714939" y="4609468"/>
                </a:lnTo>
                <a:lnTo>
                  <a:pt x="3695548" y="4593277"/>
                </a:lnTo>
                <a:lnTo>
                  <a:pt x="3672632" y="4580684"/>
                </a:lnTo>
                <a:lnTo>
                  <a:pt x="3660293" y="4575287"/>
                </a:lnTo>
                <a:lnTo>
                  <a:pt x="3647953" y="4571689"/>
                </a:lnTo>
                <a:lnTo>
                  <a:pt x="3630325" y="4568091"/>
                </a:lnTo>
                <a:lnTo>
                  <a:pt x="3614460" y="4564493"/>
                </a:lnTo>
                <a:lnTo>
                  <a:pt x="3598595" y="4562694"/>
                </a:lnTo>
                <a:lnTo>
                  <a:pt x="3582730" y="4562694"/>
                </a:lnTo>
                <a:lnTo>
                  <a:pt x="3566865" y="4564493"/>
                </a:lnTo>
                <a:lnTo>
                  <a:pt x="3552763" y="4566292"/>
                </a:lnTo>
                <a:lnTo>
                  <a:pt x="3538661" y="4569890"/>
                </a:lnTo>
                <a:lnTo>
                  <a:pt x="3524558" y="4573488"/>
                </a:lnTo>
                <a:lnTo>
                  <a:pt x="3510456" y="4578885"/>
                </a:lnTo>
                <a:lnTo>
                  <a:pt x="3498117" y="4584282"/>
                </a:lnTo>
                <a:lnTo>
                  <a:pt x="3475201" y="4598674"/>
                </a:lnTo>
                <a:lnTo>
                  <a:pt x="3455810" y="4616664"/>
                </a:lnTo>
                <a:lnTo>
                  <a:pt x="3438182" y="4636453"/>
                </a:lnTo>
                <a:lnTo>
                  <a:pt x="3441708" y="4641850"/>
                </a:lnTo>
                <a:lnTo>
                  <a:pt x="3450522" y="4650844"/>
                </a:lnTo>
                <a:lnTo>
                  <a:pt x="3457573" y="4658040"/>
                </a:lnTo>
                <a:lnTo>
                  <a:pt x="3466387" y="4663437"/>
                </a:lnTo>
                <a:lnTo>
                  <a:pt x="3476963" y="4670633"/>
                </a:lnTo>
                <a:lnTo>
                  <a:pt x="3489303" y="4676030"/>
                </a:lnTo>
                <a:lnTo>
                  <a:pt x="3480489" y="4685025"/>
                </a:lnTo>
                <a:lnTo>
                  <a:pt x="3473438" y="4697618"/>
                </a:lnTo>
                <a:lnTo>
                  <a:pt x="3466387" y="4708412"/>
                </a:lnTo>
                <a:lnTo>
                  <a:pt x="3461098" y="4721005"/>
                </a:lnTo>
                <a:lnTo>
                  <a:pt x="3157900" y="4804657"/>
                </a:lnTo>
                <a:lnTo>
                  <a:pt x="2812395" y="4901803"/>
                </a:lnTo>
                <a:lnTo>
                  <a:pt x="2421058" y="5016937"/>
                </a:lnTo>
                <a:lnTo>
                  <a:pt x="1982126" y="5148263"/>
                </a:lnTo>
                <a:lnTo>
                  <a:pt x="0" y="5148263"/>
                </a:lnTo>
                <a:close/>
              </a:path>
            </a:pathLst>
          </a:custGeom>
          <a:solidFill>
            <a:schemeClr val="bg1">
              <a:lumMod val="85000"/>
            </a:schemeClr>
          </a:solidFill>
          <a:ln>
            <a:noFill/>
          </a:ln>
          <a:effectLst/>
        </p:spPr>
        <p:txBody>
          <a:bodyPr wrap="square" tIns="360000">
            <a:noAutofit/>
          </a:bodyPr>
          <a:lstStyle>
            <a:lvl1pPr marL="0" indent="0" algn="ctr">
              <a:buFontTx/>
              <a:buNone/>
              <a:defRPr sz="1400">
                <a:solidFill>
                  <a:schemeClr val="bg1">
                    <a:lumMod val="50000"/>
                  </a:schemeClr>
                </a:solidFill>
              </a:defRPr>
            </a:lvl1pPr>
          </a:lstStyle>
          <a:p>
            <a:r>
              <a:rPr lang="en-US" noProof="0"/>
              <a:t>Click icon to add image</a:t>
            </a:r>
          </a:p>
        </p:txBody>
      </p:sp>
      <p:sp>
        <p:nvSpPr>
          <p:cNvPr id="13" name="Text Placeholder 9">
            <a:extLst>
              <a:ext uri="{FF2B5EF4-FFF2-40B4-BE49-F238E27FC236}">
                <a16:creationId xmlns:a16="http://schemas.microsoft.com/office/drawing/2014/main" id="{F355D142-E307-46D2-ABBE-A69BC17C242A}"/>
              </a:ext>
            </a:extLst>
          </p:cNvPr>
          <p:cNvSpPr>
            <a:spLocks noGrp="1"/>
          </p:cNvSpPr>
          <p:nvPr>
            <p:ph type="body" sz="quarter" idx="15"/>
          </p:nvPr>
        </p:nvSpPr>
        <p:spPr>
          <a:xfrm>
            <a:off x="468313" y="1800225"/>
            <a:ext cx="5158634"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D20150C5-668E-4AF4-8FA1-109F47087E7E}"/>
              </a:ext>
            </a:extLst>
          </p:cNvPr>
          <p:cNvSpPr>
            <a:spLocks noGrp="1"/>
          </p:cNvSpPr>
          <p:nvPr>
            <p:ph type="title" hasCustomPrompt="1"/>
          </p:nvPr>
        </p:nvSpPr>
        <p:spPr>
          <a:xfrm>
            <a:off x="468000" y="468000"/>
            <a:ext cx="5158947" cy="443198"/>
          </a:xfrm>
        </p:spPr>
        <p:txBody>
          <a:bodyPr/>
          <a:lstStyle>
            <a:lvl1pPr>
              <a:defRPr/>
            </a:lvl1pPr>
          </a:lstStyle>
          <a:p>
            <a:r>
              <a:rPr lang="en-US" noProof="0"/>
              <a:t>Header</a:t>
            </a:r>
          </a:p>
        </p:txBody>
      </p:sp>
      <p:sp>
        <p:nvSpPr>
          <p:cNvPr id="12" name="Text Placeholder 7">
            <a:extLst>
              <a:ext uri="{FF2B5EF4-FFF2-40B4-BE49-F238E27FC236}">
                <a16:creationId xmlns:a16="http://schemas.microsoft.com/office/drawing/2014/main" id="{FE460FD4-C709-4C4E-8F84-D8A6C0957493}"/>
              </a:ext>
            </a:extLst>
          </p:cNvPr>
          <p:cNvSpPr>
            <a:spLocks noGrp="1"/>
          </p:cNvSpPr>
          <p:nvPr>
            <p:ph type="body" sz="quarter" idx="13" hasCustomPrompt="1"/>
          </p:nvPr>
        </p:nvSpPr>
        <p:spPr>
          <a:xfrm>
            <a:off x="468000" y="936876"/>
            <a:ext cx="5158947" cy="369332"/>
          </a:xfrm>
        </p:spPr>
        <p:txBody>
          <a:bodyPr/>
          <a:lstStyle>
            <a:lvl1pPr marL="0" indent="0">
              <a:spcAft>
                <a:spcPts val="0"/>
              </a:spcAft>
              <a:buNone/>
              <a:defRPr sz="2400" b="0" i="1">
                <a:solidFill>
                  <a:srgbClr val="00A3D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11" name="Slide Number Placeholder 5">
            <a:extLst>
              <a:ext uri="{FF2B5EF4-FFF2-40B4-BE49-F238E27FC236}">
                <a16:creationId xmlns:a16="http://schemas.microsoft.com/office/drawing/2014/main" id="{B2B0F4B5-E5C2-4382-AED6-B702530406F6}"/>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14" name="Footer Placeholder 4">
            <a:extLst>
              <a:ext uri="{FF2B5EF4-FFF2-40B4-BE49-F238E27FC236}">
                <a16:creationId xmlns:a16="http://schemas.microsoft.com/office/drawing/2014/main" id="{B7101D0A-2711-43A1-B0D0-D28DE6599F50}"/>
              </a:ext>
            </a:extLst>
          </p:cNvPr>
          <p:cNvSpPr>
            <a:spLocks noGrp="1"/>
          </p:cNvSpPr>
          <p:nvPr>
            <p:ph type="ftr" sz="quarter" idx="3"/>
          </p:nvPr>
        </p:nvSpPr>
        <p:spPr>
          <a:xfrm>
            <a:off x="1066800" y="6338495"/>
            <a:ext cx="4560148"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504015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ue / sub header, image III">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6D9F10B-3604-4A25-BB34-00B171D7216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0"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16D9F10B-3604-4A25-BB34-00B171D7216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38FF3C5-A0E8-4112-9CA4-CE1DB29F652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Trebuchet MS" panose="020B0603020202020204" pitchFamily="34" charset="0"/>
              <a:ea typeface="+mj-ea"/>
              <a:cs typeface="+mj-cs"/>
              <a:sym typeface="Trebuchet MS" panose="020B0603020202020204" pitchFamily="34" charset="0"/>
            </a:endParaRPr>
          </a:p>
        </p:txBody>
      </p:sp>
      <p:sp>
        <p:nvSpPr>
          <p:cNvPr id="11" name="Picture Placeholder 11">
            <a:extLst>
              <a:ext uri="{FF2B5EF4-FFF2-40B4-BE49-F238E27FC236}">
                <a16:creationId xmlns:a16="http://schemas.microsoft.com/office/drawing/2014/main" id="{6F5B81DF-8442-4242-B8C6-F0D234663EE5}"/>
              </a:ext>
            </a:extLst>
          </p:cNvPr>
          <p:cNvSpPr>
            <a:spLocks noGrp="1" noChangeAspect="1"/>
          </p:cNvSpPr>
          <p:nvPr>
            <p:ph type="pic" sz="quarter" idx="10" hasCustomPrompt="1"/>
          </p:nvPr>
        </p:nvSpPr>
        <p:spPr bwMode="auto">
          <a:xfrm>
            <a:off x="0" y="0"/>
            <a:ext cx="12195107" cy="6858000"/>
          </a:xfrm>
          <a:custGeom>
            <a:avLst/>
            <a:gdLst>
              <a:gd name="connsiteX0" fmla="*/ 0 w 9144000"/>
              <a:gd name="connsiteY0" fmla="*/ 0 h 5148263"/>
              <a:gd name="connsiteX1" fmla="*/ 9144000 w 9144000"/>
              <a:gd name="connsiteY1" fmla="*/ 0 h 5148263"/>
              <a:gd name="connsiteX2" fmla="*/ 9144000 w 9144000"/>
              <a:gd name="connsiteY2" fmla="*/ 4460151 h 5148263"/>
              <a:gd name="connsiteX3" fmla="*/ 9105252 w 9144000"/>
              <a:gd name="connsiteY3" fmla="*/ 4467347 h 5148263"/>
              <a:gd name="connsiteX4" fmla="*/ 9052415 w 9144000"/>
              <a:gd name="connsiteY4" fmla="*/ 4476342 h 5148263"/>
              <a:gd name="connsiteX5" fmla="*/ 8974920 w 9144000"/>
              <a:gd name="connsiteY5" fmla="*/ 4490734 h 5148263"/>
              <a:gd name="connsiteX6" fmla="*/ 8872767 w 9144000"/>
              <a:gd name="connsiteY6" fmla="*/ 4512322 h 5148263"/>
              <a:gd name="connsiteX7" fmla="*/ 8744196 w 9144000"/>
              <a:gd name="connsiteY7" fmla="*/ 4541105 h 5148263"/>
              <a:gd name="connsiteX8" fmla="*/ 8585684 w 9144000"/>
              <a:gd name="connsiteY8" fmla="*/ 4578884 h 5148263"/>
              <a:gd name="connsiteX9" fmla="*/ 8395468 w 9144000"/>
              <a:gd name="connsiteY9" fmla="*/ 4625658 h 5148263"/>
              <a:gd name="connsiteX10" fmla="*/ 8390185 w 9144000"/>
              <a:gd name="connsiteY10" fmla="*/ 4611266 h 5148263"/>
              <a:gd name="connsiteX11" fmla="*/ 8383140 w 9144000"/>
              <a:gd name="connsiteY11" fmla="*/ 4596874 h 5148263"/>
              <a:gd name="connsiteX12" fmla="*/ 8376095 w 9144000"/>
              <a:gd name="connsiteY12" fmla="*/ 4586080 h 5148263"/>
              <a:gd name="connsiteX13" fmla="*/ 8367289 w 9144000"/>
              <a:gd name="connsiteY13" fmla="*/ 4577085 h 5148263"/>
              <a:gd name="connsiteX14" fmla="*/ 8344392 w 9144000"/>
              <a:gd name="connsiteY14" fmla="*/ 4584281 h 5148263"/>
              <a:gd name="connsiteX15" fmla="*/ 8333825 w 9144000"/>
              <a:gd name="connsiteY15" fmla="*/ 4589678 h 5148263"/>
              <a:gd name="connsiteX16" fmla="*/ 8325019 w 9144000"/>
              <a:gd name="connsiteY16" fmla="*/ 4595075 h 5148263"/>
              <a:gd name="connsiteX17" fmla="*/ 8317974 w 9144000"/>
              <a:gd name="connsiteY17" fmla="*/ 4602271 h 5148263"/>
              <a:gd name="connsiteX18" fmla="*/ 8310929 w 9144000"/>
              <a:gd name="connsiteY18" fmla="*/ 4609467 h 5148263"/>
              <a:gd name="connsiteX19" fmla="*/ 8305645 w 9144000"/>
              <a:gd name="connsiteY19" fmla="*/ 4618462 h 5148263"/>
              <a:gd name="connsiteX20" fmla="*/ 8302122 w 9144000"/>
              <a:gd name="connsiteY20" fmla="*/ 4627457 h 5148263"/>
              <a:gd name="connsiteX21" fmla="*/ 8284510 w 9144000"/>
              <a:gd name="connsiteY21" fmla="*/ 4609467 h 5148263"/>
              <a:gd name="connsiteX22" fmla="*/ 8265136 w 9144000"/>
              <a:gd name="connsiteY22" fmla="*/ 4593276 h 5148263"/>
              <a:gd name="connsiteX23" fmla="*/ 8242240 w 9144000"/>
              <a:gd name="connsiteY23" fmla="*/ 4580683 h 5148263"/>
              <a:gd name="connsiteX24" fmla="*/ 8229911 w 9144000"/>
              <a:gd name="connsiteY24" fmla="*/ 4575286 h 5148263"/>
              <a:gd name="connsiteX25" fmla="*/ 8217582 w 9144000"/>
              <a:gd name="connsiteY25" fmla="*/ 4571688 h 5148263"/>
              <a:gd name="connsiteX26" fmla="*/ 8199970 w 9144000"/>
              <a:gd name="connsiteY26" fmla="*/ 4568090 h 5148263"/>
              <a:gd name="connsiteX27" fmla="*/ 8184118 w 9144000"/>
              <a:gd name="connsiteY27" fmla="*/ 4564492 h 5148263"/>
              <a:gd name="connsiteX28" fmla="*/ 8168267 w 9144000"/>
              <a:gd name="connsiteY28" fmla="*/ 4562693 h 5148263"/>
              <a:gd name="connsiteX29" fmla="*/ 8152416 w 9144000"/>
              <a:gd name="connsiteY29" fmla="*/ 4562693 h 5148263"/>
              <a:gd name="connsiteX30" fmla="*/ 8136565 w 9144000"/>
              <a:gd name="connsiteY30" fmla="*/ 4564492 h 5148263"/>
              <a:gd name="connsiteX31" fmla="*/ 8122475 w 9144000"/>
              <a:gd name="connsiteY31" fmla="*/ 4566291 h 5148263"/>
              <a:gd name="connsiteX32" fmla="*/ 8108385 w 9144000"/>
              <a:gd name="connsiteY32" fmla="*/ 4569889 h 5148263"/>
              <a:gd name="connsiteX33" fmla="*/ 8094295 w 9144000"/>
              <a:gd name="connsiteY33" fmla="*/ 4573487 h 5148263"/>
              <a:gd name="connsiteX34" fmla="*/ 8080205 w 9144000"/>
              <a:gd name="connsiteY34" fmla="*/ 4578884 h 5148263"/>
              <a:gd name="connsiteX35" fmla="*/ 8067876 w 9144000"/>
              <a:gd name="connsiteY35" fmla="*/ 4584281 h 5148263"/>
              <a:gd name="connsiteX36" fmla="*/ 8044980 w 9144000"/>
              <a:gd name="connsiteY36" fmla="*/ 4598673 h 5148263"/>
              <a:gd name="connsiteX37" fmla="*/ 8025606 w 9144000"/>
              <a:gd name="connsiteY37" fmla="*/ 4616663 h 5148263"/>
              <a:gd name="connsiteX38" fmla="*/ 8007993 w 9144000"/>
              <a:gd name="connsiteY38" fmla="*/ 4636452 h 5148263"/>
              <a:gd name="connsiteX39" fmla="*/ 8011516 w 9144000"/>
              <a:gd name="connsiteY39" fmla="*/ 4641849 h 5148263"/>
              <a:gd name="connsiteX40" fmla="*/ 8020322 w 9144000"/>
              <a:gd name="connsiteY40" fmla="*/ 4650843 h 5148263"/>
              <a:gd name="connsiteX41" fmla="*/ 8027367 w 9144000"/>
              <a:gd name="connsiteY41" fmla="*/ 4658039 h 5148263"/>
              <a:gd name="connsiteX42" fmla="*/ 8036173 w 9144000"/>
              <a:gd name="connsiteY42" fmla="*/ 4663436 h 5148263"/>
              <a:gd name="connsiteX43" fmla="*/ 8046741 w 9144000"/>
              <a:gd name="connsiteY43" fmla="*/ 4670632 h 5148263"/>
              <a:gd name="connsiteX44" fmla="*/ 8059070 w 9144000"/>
              <a:gd name="connsiteY44" fmla="*/ 4676029 h 5148263"/>
              <a:gd name="connsiteX45" fmla="*/ 8050263 w 9144000"/>
              <a:gd name="connsiteY45" fmla="*/ 4685024 h 5148263"/>
              <a:gd name="connsiteX46" fmla="*/ 8043218 w 9144000"/>
              <a:gd name="connsiteY46" fmla="*/ 4697617 h 5148263"/>
              <a:gd name="connsiteX47" fmla="*/ 8036173 w 9144000"/>
              <a:gd name="connsiteY47" fmla="*/ 4708411 h 5148263"/>
              <a:gd name="connsiteX48" fmla="*/ 8030890 w 9144000"/>
              <a:gd name="connsiteY48" fmla="*/ 4721004 h 5148263"/>
              <a:gd name="connsiteX49" fmla="*/ 7727955 w 9144000"/>
              <a:gd name="connsiteY49" fmla="*/ 4804656 h 5148263"/>
              <a:gd name="connsiteX50" fmla="*/ 7382749 w 9144000"/>
              <a:gd name="connsiteY50" fmla="*/ 4901802 h 5148263"/>
              <a:gd name="connsiteX51" fmla="*/ 6991752 w 9144000"/>
              <a:gd name="connsiteY51" fmla="*/ 5016936 h 5148263"/>
              <a:gd name="connsiteX52" fmla="*/ 6553200 w 9144000"/>
              <a:gd name="connsiteY52" fmla="*/ 5148262 h 5148263"/>
              <a:gd name="connsiteX53" fmla="*/ 9144000 w 9144000"/>
              <a:gd name="connsiteY53" fmla="*/ 5148262 h 5148263"/>
              <a:gd name="connsiteX54" fmla="*/ 9144000 w 9144000"/>
              <a:gd name="connsiteY54" fmla="*/ 5148263 h 5148263"/>
              <a:gd name="connsiteX55" fmla="*/ 0 w 9144000"/>
              <a:gd name="connsiteY55"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144000" h="5148263">
                <a:moveTo>
                  <a:pt x="0" y="0"/>
                </a:moveTo>
                <a:lnTo>
                  <a:pt x="9144000" y="0"/>
                </a:lnTo>
                <a:lnTo>
                  <a:pt x="9144000" y="4460151"/>
                </a:lnTo>
                <a:lnTo>
                  <a:pt x="9105252" y="4467347"/>
                </a:lnTo>
                <a:lnTo>
                  <a:pt x="9052415" y="4476342"/>
                </a:lnTo>
                <a:lnTo>
                  <a:pt x="8974920" y="4490734"/>
                </a:lnTo>
                <a:lnTo>
                  <a:pt x="8872767" y="4512322"/>
                </a:lnTo>
                <a:lnTo>
                  <a:pt x="8744196" y="4541105"/>
                </a:lnTo>
                <a:lnTo>
                  <a:pt x="8585684" y="4578884"/>
                </a:lnTo>
                <a:lnTo>
                  <a:pt x="8395468" y="4625658"/>
                </a:lnTo>
                <a:lnTo>
                  <a:pt x="8390185" y="4611266"/>
                </a:lnTo>
                <a:lnTo>
                  <a:pt x="8383140" y="4596874"/>
                </a:lnTo>
                <a:lnTo>
                  <a:pt x="8376095" y="4586080"/>
                </a:lnTo>
                <a:lnTo>
                  <a:pt x="8367289" y="4577085"/>
                </a:lnTo>
                <a:lnTo>
                  <a:pt x="8344392" y="4584281"/>
                </a:lnTo>
                <a:lnTo>
                  <a:pt x="8333825" y="4589678"/>
                </a:lnTo>
                <a:lnTo>
                  <a:pt x="8325019" y="4595075"/>
                </a:lnTo>
                <a:lnTo>
                  <a:pt x="8317974" y="4602271"/>
                </a:lnTo>
                <a:lnTo>
                  <a:pt x="8310929" y="4609467"/>
                </a:lnTo>
                <a:lnTo>
                  <a:pt x="8305645" y="4618462"/>
                </a:lnTo>
                <a:lnTo>
                  <a:pt x="8302122" y="4627457"/>
                </a:lnTo>
                <a:lnTo>
                  <a:pt x="8284510" y="4609467"/>
                </a:lnTo>
                <a:lnTo>
                  <a:pt x="8265136" y="4593276"/>
                </a:lnTo>
                <a:lnTo>
                  <a:pt x="8242240" y="4580683"/>
                </a:lnTo>
                <a:lnTo>
                  <a:pt x="8229911" y="4575286"/>
                </a:lnTo>
                <a:lnTo>
                  <a:pt x="8217582" y="4571688"/>
                </a:lnTo>
                <a:lnTo>
                  <a:pt x="8199970" y="4568090"/>
                </a:lnTo>
                <a:lnTo>
                  <a:pt x="8184118" y="4564492"/>
                </a:lnTo>
                <a:lnTo>
                  <a:pt x="8168267" y="4562693"/>
                </a:lnTo>
                <a:lnTo>
                  <a:pt x="8152416" y="4562693"/>
                </a:lnTo>
                <a:lnTo>
                  <a:pt x="8136565" y="4564492"/>
                </a:lnTo>
                <a:lnTo>
                  <a:pt x="8122475" y="4566291"/>
                </a:lnTo>
                <a:lnTo>
                  <a:pt x="8108385" y="4569889"/>
                </a:lnTo>
                <a:lnTo>
                  <a:pt x="8094295" y="4573487"/>
                </a:lnTo>
                <a:lnTo>
                  <a:pt x="8080205" y="4578884"/>
                </a:lnTo>
                <a:lnTo>
                  <a:pt x="8067876" y="4584281"/>
                </a:lnTo>
                <a:lnTo>
                  <a:pt x="8044980" y="4598673"/>
                </a:lnTo>
                <a:lnTo>
                  <a:pt x="8025606" y="4616663"/>
                </a:lnTo>
                <a:lnTo>
                  <a:pt x="8007993" y="4636452"/>
                </a:lnTo>
                <a:lnTo>
                  <a:pt x="8011516" y="4641849"/>
                </a:lnTo>
                <a:lnTo>
                  <a:pt x="8020322" y="4650843"/>
                </a:lnTo>
                <a:lnTo>
                  <a:pt x="8027367" y="4658039"/>
                </a:lnTo>
                <a:lnTo>
                  <a:pt x="8036173" y="4663436"/>
                </a:lnTo>
                <a:lnTo>
                  <a:pt x="8046741" y="4670632"/>
                </a:lnTo>
                <a:lnTo>
                  <a:pt x="8059070" y="4676029"/>
                </a:lnTo>
                <a:lnTo>
                  <a:pt x="8050263" y="4685024"/>
                </a:lnTo>
                <a:lnTo>
                  <a:pt x="8043218" y="4697617"/>
                </a:lnTo>
                <a:lnTo>
                  <a:pt x="8036173" y="4708411"/>
                </a:lnTo>
                <a:lnTo>
                  <a:pt x="8030890" y="4721004"/>
                </a:lnTo>
                <a:lnTo>
                  <a:pt x="7727955" y="4804656"/>
                </a:lnTo>
                <a:lnTo>
                  <a:pt x="7382749" y="4901802"/>
                </a:lnTo>
                <a:lnTo>
                  <a:pt x="6991752" y="5016936"/>
                </a:lnTo>
                <a:lnTo>
                  <a:pt x="6553200" y="5148262"/>
                </a:lnTo>
                <a:lnTo>
                  <a:pt x="9144000" y="5148262"/>
                </a:lnTo>
                <a:lnTo>
                  <a:pt x="9144000" y="5148263"/>
                </a:lnTo>
                <a:lnTo>
                  <a:pt x="0" y="5148263"/>
                </a:lnTo>
                <a:close/>
              </a:path>
            </a:pathLst>
          </a:custGeom>
          <a:solidFill>
            <a:schemeClr val="bg1">
              <a:lumMod val="85000"/>
            </a:schemeClr>
          </a:solidFill>
          <a:ln>
            <a:noFill/>
          </a:ln>
          <a:effectLst/>
        </p:spPr>
        <p:txBody>
          <a:bodyPr vert="horz" wrap="square" lIns="0" tIns="144000" rIns="0" bIns="0" numCol="1" anchor="t" anchorCtr="0" compatLnSpc="1">
            <a:prstTxWarp prst="textNoShape">
              <a:avLst/>
            </a:prstTxWarp>
            <a:noAutofit/>
          </a:bodyPr>
          <a:lstStyle>
            <a:lvl1pPr marL="0" indent="0" algn="ctr">
              <a:buNone/>
              <a:defRPr lang="en-US" sz="1400" dirty="0">
                <a:solidFill>
                  <a:schemeClr val="bg1">
                    <a:lumMod val="50000"/>
                  </a:schemeClr>
                </a:solidFill>
              </a:defRPr>
            </a:lvl1pPr>
          </a:lstStyle>
          <a:p>
            <a:pPr marL="252000" lvl="0" indent="-252000" algn="ctr"/>
            <a:r>
              <a:rPr lang="en-US" noProof="0"/>
              <a:t>Click icon to add image</a:t>
            </a:r>
          </a:p>
        </p:txBody>
      </p:sp>
      <p:sp>
        <p:nvSpPr>
          <p:cNvPr id="9" name="Text Placeholder 7">
            <a:extLst>
              <a:ext uri="{FF2B5EF4-FFF2-40B4-BE49-F238E27FC236}">
                <a16:creationId xmlns:a16="http://schemas.microsoft.com/office/drawing/2014/main" id="{39E842B9-D9CA-4763-BCD8-8AECCFA20C82}"/>
              </a:ext>
            </a:extLst>
          </p:cNvPr>
          <p:cNvSpPr>
            <a:spLocks noGrp="1"/>
          </p:cNvSpPr>
          <p:nvPr>
            <p:ph type="body" sz="quarter" idx="16" hasCustomPrompt="1"/>
          </p:nvPr>
        </p:nvSpPr>
        <p:spPr bwMode="white">
          <a:xfrm>
            <a:off x="468000" y="946171"/>
            <a:ext cx="11259176" cy="369332"/>
          </a:xfrm>
        </p:spPr>
        <p:txBody>
          <a:bodyPr/>
          <a:lstStyle>
            <a:lvl1pPr marL="0" indent="0">
              <a:spcAft>
                <a:spcPts val="0"/>
              </a:spcAft>
              <a:buNone/>
              <a:defRPr sz="2400" b="0" i="1">
                <a:solidFill>
                  <a:schemeClr val="bg1"/>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3" name="Title 2">
            <a:extLst>
              <a:ext uri="{FF2B5EF4-FFF2-40B4-BE49-F238E27FC236}">
                <a16:creationId xmlns:a16="http://schemas.microsoft.com/office/drawing/2014/main" id="{08CA1BF8-0DEB-4A3C-B757-CD61169A81D1}"/>
              </a:ext>
            </a:extLst>
          </p:cNvPr>
          <p:cNvSpPr>
            <a:spLocks noGrp="1"/>
          </p:cNvSpPr>
          <p:nvPr>
            <p:ph type="title" hasCustomPrompt="1"/>
          </p:nvPr>
        </p:nvSpPr>
        <p:spPr bwMode="white"/>
        <p:txBody>
          <a:bodyPr/>
          <a:lstStyle>
            <a:lvl1pPr>
              <a:defRPr>
                <a:solidFill>
                  <a:schemeClr val="bg1"/>
                </a:solidFill>
              </a:defRPr>
            </a:lvl1pPr>
          </a:lstStyle>
          <a:p>
            <a:r>
              <a:rPr lang="en-US" noProof="0"/>
              <a:t>Header</a:t>
            </a:r>
          </a:p>
        </p:txBody>
      </p:sp>
      <p:sp>
        <p:nvSpPr>
          <p:cNvPr id="10" name="Slide Number Placeholder 5">
            <a:extLst>
              <a:ext uri="{FF2B5EF4-FFF2-40B4-BE49-F238E27FC236}">
                <a16:creationId xmlns:a16="http://schemas.microsoft.com/office/drawing/2014/main" id="{022F5370-528F-4CD2-B3B7-548D2989FD1D}"/>
              </a:ext>
            </a:extLst>
          </p:cNvPr>
          <p:cNvSpPr>
            <a:spLocks noGrp="1"/>
          </p:cNvSpPr>
          <p:nvPr>
            <p:ph type="sldNum" sz="quarter" idx="12"/>
          </p:nvPr>
        </p:nvSpPr>
        <p:spPr bwMode="white">
          <a:xfrm>
            <a:off x="468000" y="6340440"/>
            <a:ext cx="450000" cy="184666"/>
          </a:xfrm>
          <a:prstGeom prst="rect">
            <a:avLst/>
          </a:prstGeom>
        </p:spPr>
        <p:txBody>
          <a:bodyPr>
            <a:noAutofit/>
          </a:bodyPr>
          <a:lstStyle>
            <a:lvl1pPr>
              <a:defRPr>
                <a:solidFill>
                  <a:schemeClr val="bg1"/>
                </a:solidFill>
                <a:latin typeface="+mn-lt"/>
              </a:defRPr>
            </a:lvl1pPr>
          </a:lstStyle>
          <a:p>
            <a:fld id="{E118D48E-C7CB-6244-969D-7BAEA9B6226C}" type="slidenum">
              <a:rPr lang="en-US" noProof="0" smtClean="0"/>
              <a:pPr/>
              <a:t>‹#›</a:t>
            </a:fld>
            <a:endParaRPr lang="en-US" noProof="0"/>
          </a:p>
        </p:txBody>
      </p:sp>
      <p:sp>
        <p:nvSpPr>
          <p:cNvPr id="12" name="Footer Placeholder 4">
            <a:extLst>
              <a:ext uri="{FF2B5EF4-FFF2-40B4-BE49-F238E27FC236}">
                <a16:creationId xmlns:a16="http://schemas.microsoft.com/office/drawing/2014/main" id="{A3EDC437-8A4A-4FE1-AC29-0BD7C8876E27}"/>
              </a:ext>
            </a:extLst>
          </p:cNvPr>
          <p:cNvSpPr>
            <a:spLocks noGrp="1"/>
          </p:cNvSpPr>
          <p:nvPr>
            <p:ph type="ftr" sz="quarter" idx="3"/>
          </p:nvPr>
        </p:nvSpPr>
        <p:spPr bwMode="white">
          <a:xfrm>
            <a:off x="1066799" y="6338495"/>
            <a:ext cx="6429375" cy="184666"/>
          </a:xfrm>
          <a:prstGeom prst="rect">
            <a:avLst/>
          </a:prstGeom>
        </p:spPr>
        <p:txBody>
          <a:bodyPr vert="horz" lIns="0" tIns="0" rIns="0" bIns="0" rtlCol="0" anchor="ctr">
            <a:noAutofit/>
          </a:bodyPr>
          <a:lstStyle>
            <a:lvl1pPr algn="l">
              <a:defRPr sz="1200">
                <a:solidFill>
                  <a:schemeClr val="bg1"/>
                </a:solidFill>
                <a:latin typeface="+mn-lt"/>
              </a:defRPr>
            </a:lvl1pPr>
          </a:lstStyle>
          <a:p>
            <a:endParaRPr lang="en-US" noProof="0"/>
          </a:p>
        </p:txBody>
      </p:sp>
    </p:spTree>
    <p:extLst>
      <p:ext uri="{BB962C8B-B14F-4D97-AF65-F5344CB8AC3E}">
        <p14:creationId xmlns:p14="http://schemas.microsoft.com/office/powerpoint/2010/main" val="40797037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ue / empt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1EDE2A-B38E-4EBB-B9EB-BCCBFDB222B4}"/>
              </a:ext>
            </a:extLst>
          </p:cNvPr>
          <p:cNvGraphicFramePr>
            <a:graphicFrameLocks noChangeAspect="1"/>
          </p:cNvGraphicFramePr>
          <p:nvPr userDrawn="1">
            <p:custDataLst>
              <p:tags r:id="rId2"/>
            </p:custDataLst>
            <p:extLst>
              <p:ext uri="{D42A27DB-BD31-4B8C-83A1-F6EECF244321}">
                <p14:modId xmlns:p14="http://schemas.microsoft.com/office/powerpoint/2010/main" val="15881634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84"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731EDE2A-B38E-4EBB-B9EB-BCCBFDB222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D1EB118-C843-4ECB-9633-D84548FC29B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Trebuchet MS" panose="020B0603020202020204" pitchFamily="34" charset="0"/>
              <a:ea typeface="+mj-ea"/>
              <a:cs typeface="+mj-cs"/>
              <a:sym typeface="Trebuchet MS" panose="020B0603020202020204" pitchFamily="34" charset="0"/>
            </a:endParaRPr>
          </a:p>
        </p:txBody>
      </p:sp>
      <p:sp>
        <p:nvSpPr>
          <p:cNvPr id="2" name="Title 1">
            <a:extLst>
              <a:ext uri="{FF2B5EF4-FFF2-40B4-BE49-F238E27FC236}">
                <a16:creationId xmlns:a16="http://schemas.microsoft.com/office/drawing/2014/main" id="{CB3DAC61-49D5-4D21-964C-B8773D0CF40E}"/>
              </a:ext>
            </a:extLst>
          </p:cNvPr>
          <p:cNvSpPr>
            <a:spLocks noGrp="1"/>
          </p:cNvSpPr>
          <p:nvPr>
            <p:ph type="title" hasCustomPrompt="1"/>
          </p:nvPr>
        </p:nvSpPr>
        <p:spPr/>
        <p:txBody>
          <a:bodyPr/>
          <a:lstStyle>
            <a:lvl1pPr>
              <a:defRPr/>
            </a:lvl1pPr>
          </a:lstStyle>
          <a:p>
            <a:r>
              <a:rPr lang="en-US" noProof="0"/>
              <a:t>Header</a:t>
            </a:r>
          </a:p>
        </p:txBody>
      </p:sp>
      <p:sp>
        <p:nvSpPr>
          <p:cNvPr id="9" name="Slide Number Placeholder 5">
            <a:extLst>
              <a:ext uri="{FF2B5EF4-FFF2-40B4-BE49-F238E27FC236}">
                <a16:creationId xmlns:a16="http://schemas.microsoft.com/office/drawing/2014/main" id="{4103AC79-C5BC-47C4-BE09-93769D0990A6}"/>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10" name="Footer Placeholder 4">
            <a:extLst>
              <a:ext uri="{FF2B5EF4-FFF2-40B4-BE49-F238E27FC236}">
                <a16:creationId xmlns:a16="http://schemas.microsoft.com/office/drawing/2014/main" id="{ED8A6B18-6BCC-43D0-9936-BD3BE44D28D7}"/>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7526311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ue / sub header, empt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1EDE2A-B38E-4EBB-B9EB-BCCBFDB222B4}"/>
              </a:ext>
            </a:extLst>
          </p:cNvPr>
          <p:cNvGraphicFramePr>
            <a:graphicFrameLocks noChangeAspect="1"/>
          </p:cNvGraphicFramePr>
          <p:nvPr userDrawn="1">
            <p:custDataLst>
              <p:tags r:id="rId2"/>
            </p:custDataLst>
            <p:extLst>
              <p:ext uri="{D42A27DB-BD31-4B8C-83A1-F6EECF244321}">
                <p14:modId xmlns:p14="http://schemas.microsoft.com/office/powerpoint/2010/main" val="28952889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508"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731EDE2A-B38E-4EBB-B9EB-BCCBFDB222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D1EB118-C843-4ECB-9633-D84548FC29B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a:latin typeface="Fira Sans Medium" panose="020B0603050000020004" pitchFamily="34" charset="0"/>
              <a:ea typeface="+mj-ea"/>
              <a:cs typeface="+mj-cs"/>
              <a:sym typeface="Fira Sans Medium" panose="020B0603050000020004" pitchFamily="34" charset="0"/>
            </a:endParaRPr>
          </a:p>
        </p:txBody>
      </p:sp>
      <p:sp>
        <p:nvSpPr>
          <p:cNvPr id="8" name="Text Placeholder 7">
            <a:extLst>
              <a:ext uri="{FF2B5EF4-FFF2-40B4-BE49-F238E27FC236}">
                <a16:creationId xmlns:a16="http://schemas.microsoft.com/office/drawing/2014/main" id="{5014A1EC-5405-41F8-8513-97687168C1C5}"/>
              </a:ext>
            </a:extLst>
          </p:cNvPr>
          <p:cNvSpPr>
            <a:spLocks noGrp="1"/>
          </p:cNvSpPr>
          <p:nvPr>
            <p:ph type="body" sz="quarter" idx="13" hasCustomPrompt="1"/>
          </p:nvPr>
        </p:nvSpPr>
        <p:spPr>
          <a:xfrm>
            <a:off x="468000" y="936876"/>
            <a:ext cx="11258862" cy="369332"/>
          </a:xfrm>
        </p:spPr>
        <p:txBody>
          <a:bodyPr/>
          <a:lstStyle>
            <a:lvl1pPr marL="0" indent="0">
              <a:spcAft>
                <a:spcPts val="0"/>
              </a:spcAft>
              <a:buNone/>
              <a:defRPr sz="2400" b="0" i="1">
                <a:solidFill>
                  <a:srgbClr val="00A3D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7" name="Slide Number Placeholder 5">
            <a:extLst>
              <a:ext uri="{FF2B5EF4-FFF2-40B4-BE49-F238E27FC236}">
                <a16:creationId xmlns:a16="http://schemas.microsoft.com/office/drawing/2014/main" id="{4DFB00B4-33CE-494A-BB67-30294EE0CD28}"/>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9" name="Footer Placeholder 4">
            <a:extLst>
              <a:ext uri="{FF2B5EF4-FFF2-40B4-BE49-F238E27FC236}">
                <a16:creationId xmlns:a16="http://schemas.microsoft.com/office/drawing/2014/main" id="{6B1AC2AB-79C7-44D8-A2D9-1231C29DC1B6}"/>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
        <p:nvSpPr>
          <p:cNvPr id="3" name="Title 2">
            <a:extLst>
              <a:ext uri="{FF2B5EF4-FFF2-40B4-BE49-F238E27FC236}">
                <a16:creationId xmlns:a16="http://schemas.microsoft.com/office/drawing/2014/main" id="{1FBFBD3E-297D-4BC3-94BA-F7DADB32AC24}"/>
              </a:ext>
            </a:extLst>
          </p:cNvPr>
          <p:cNvSpPr>
            <a:spLocks noGrp="1"/>
          </p:cNvSpPr>
          <p:nvPr>
            <p:ph type="title" hasCustomPrompt="1"/>
          </p:nvPr>
        </p:nvSpPr>
        <p:spPr/>
        <p:txBody>
          <a:bodyPr/>
          <a:lstStyle>
            <a:lvl1pPr>
              <a:defRPr/>
            </a:lvl1pPr>
          </a:lstStyle>
          <a:p>
            <a:r>
              <a:rPr lang="en-US" noProof="0"/>
              <a:t>Header</a:t>
            </a:r>
          </a:p>
        </p:txBody>
      </p:sp>
    </p:spTree>
    <p:extLst>
      <p:ext uri="{BB962C8B-B14F-4D97-AF65-F5344CB8AC3E}">
        <p14:creationId xmlns:p14="http://schemas.microsoft.com/office/powerpoint/2010/main" val="20132302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vider I / imag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6D9F10B-3604-4A25-BB34-00B171D7216F}"/>
              </a:ext>
            </a:extLst>
          </p:cNvPr>
          <p:cNvGraphicFramePr>
            <a:graphicFrameLocks noChangeAspect="1"/>
          </p:cNvGraphicFramePr>
          <p:nvPr userDrawn="1">
            <p:custDataLst>
              <p:tags r:id="rId2"/>
            </p:custDataLst>
            <p:extLst>
              <p:ext uri="{D42A27DB-BD31-4B8C-83A1-F6EECF244321}">
                <p14:modId xmlns:p14="http://schemas.microsoft.com/office/powerpoint/2010/main" val="13234821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32"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16D9F10B-3604-4A25-BB34-00B171D7216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38FF3C5-A0E8-4112-9CA4-CE1DB29F652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a:latin typeface="Fira Sans Medium" panose="020B0603050000020004" pitchFamily="34" charset="0"/>
              <a:ea typeface="+mj-ea"/>
              <a:cs typeface="+mj-cs"/>
              <a:sym typeface="Fira Sans Medium" panose="020B0603050000020004" pitchFamily="34" charset="0"/>
            </a:endParaRPr>
          </a:p>
        </p:txBody>
      </p:sp>
      <p:sp>
        <p:nvSpPr>
          <p:cNvPr id="11" name="Picture Placeholder 11">
            <a:extLst>
              <a:ext uri="{FF2B5EF4-FFF2-40B4-BE49-F238E27FC236}">
                <a16:creationId xmlns:a16="http://schemas.microsoft.com/office/drawing/2014/main" id="{6F5B81DF-8442-4242-B8C6-F0D234663EE5}"/>
              </a:ext>
            </a:extLst>
          </p:cNvPr>
          <p:cNvSpPr>
            <a:spLocks noGrp="1" noChangeAspect="1"/>
          </p:cNvSpPr>
          <p:nvPr>
            <p:ph type="pic" sz="quarter" idx="10" hasCustomPrompt="1"/>
          </p:nvPr>
        </p:nvSpPr>
        <p:spPr bwMode="auto">
          <a:xfrm>
            <a:off x="0" y="0"/>
            <a:ext cx="12195107" cy="6858000"/>
          </a:xfrm>
          <a:custGeom>
            <a:avLst/>
            <a:gdLst>
              <a:gd name="connsiteX0" fmla="*/ 0 w 9144000"/>
              <a:gd name="connsiteY0" fmla="*/ 0 h 5148263"/>
              <a:gd name="connsiteX1" fmla="*/ 9144000 w 9144000"/>
              <a:gd name="connsiteY1" fmla="*/ 0 h 5148263"/>
              <a:gd name="connsiteX2" fmla="*/ 9144000 w 9144000"/>
              <a:gd name="connsiteY2" fmla="*/ 4460151 h 5148263"/>
              <a:gd name="connsiteX3" fmla="*/ 9105252 w 9144000"/>
              <a:gd name="connsiteY3" fmla="*/ 4467347 h 5148263"/>
              <a:gd name="connsiteX4" fmla="*/ 9052415 w 9144000"/>
              <a:gd name="connsiteY4" fmla="*/ 4476342 h 5148263"/>
              <a:gd name="connsiteX5" fmla="*/ 8974920 w 9144000"/>
              <a:gd name="connsiteY5" fmla="*/ 4490734 h 5148263"/>
              <a:gd name="connsiteX6" fmla="*/ 8872767 w 9144000"/>
              <a:gd name="connsiteY6" fmla="*/ 4512322 h 5148263"/>
              <a:gd name="connsiteX7" fmla="*/ 8744196 w 9144000"/>
              <a:gd name="connsiteY7" fmla="*/ 4541105 h 5148263"/>
              <a:gd name="connsiteX8" fmla="*/ 8585684 w 9144000"/>
              <a:gd name="connsiteY8" fmla="*/ 4578884 h 5148263"/>
              <a:gd name="connsiteX9" fmla="*/ 8395468 w 9144000"/>
              <a:gd name="connsiteY9" fmla="*/ 4625658 h 5148263"/>
              <a:gd name="connsiteX10" fmla="*/ 8390185 w 9144000"/>
              <a:gd name="connsiteY10" fmla="*/ 4611266 h 5148263"/>
              <a:gd name="connsiteX11" fmla="*/ 8383140 w 9144000"/>
              <a:gd name="connsiteY11" fmla="*/ 4596874 h 5148263"/>
              <a:gd name="connsiteX12" fmla="*/ 8376095 w 9144000"/>
              <a:gd name="connsiteY12" fmla="*/ 4586080 h 5148263"/>
              <a:gd name="connsiteX13" fmla="*/ 8367289 w 9144000"/>
              <a:gd name="connsiteY13" fmla="*/ 4577085 h 5148263"/>
              <a:gd name="connsiteX14" fmla="*/ 8344392 w 9144000"/>
              <a:gd name="connsiteY14" fmla="*/ 4584281 h 5148263"/>
              <a:gd name="connsiteX15" fmla="*/ 8333825 w 9144000"/>
              <a:gd name="connsiteY15" fmla="*/ 4589678 h 5148263"/>
              <a:gd name="connsiteX16" fmla="*/ 8325019 w 9144000"/>
              <a:gd name="connsiteY16" fmla="*/ 4595075 h 5148263"/>
              <a:gd name="connsiteX17" fmla="*/ 8317974 w 9144000"/>
              <a:gd name="connsiteY17" fmla="*/ 4602271 h 5148263"/>
              <a:gd name="connsiteX18" fmla="*/ 8310929 w 9144000"/>
              <a:gd name="connsiteY18" fmla="*/ 4609467 h 5148263"/>
              <a:gd name="connsiteX19" fmla="*/ 8305645 w 9144000"/>
              <a:gd name="connsiteY19" fmla="*/ 4618462 h 5148263"/>
              <a:gd name="connsiteX20" fmla="*/ 8302122 w 9144000"/>
              <a:gd name="connsiteY20" fmla="*/ 4627457 h 5148263"/>
              <a:gd name="connsiteX21" fmla="*/ 8284510 w 9144000"/>
              <a:gd name="connsiteY21" fmla="*/ 4609467 h 5148263"/>
              <a:gd name="connsiteX22" fmla="*/ 8265136 w 9144000"/>
              <a:gd name="connsiteY22" fmla="*/ 4593276 h 5148263"/>
              <a:gd name="connsiteX23" fmla="*/ 8242240 w 9144000"/>
              <a:gd name="connsiteY23" fmla="*/ 4580683 h 5148263"/>
              <a:gd name="connsiteX24" fmla="*/ 8229911 w 9144000"/>
              <a:gd name="connsiteY24" fmla="*/ 4575286 h 5148263"/>
              <a:gd name="connsiteX25" fmla="*/ 8217582 w 9144000"/>
              <a:gd name="connsiteY25" fmla="*/ 4571688 h 5148263"/>
              <a:gd name="connsiteX26" fmla="*/ 8199970 w 9144000"/>
              <a:gd name="connsiteY26" fmla="*/ 4568090 h 5148263"/>
              <a:gd name="connsiteX27" fmla="*/ 8184118 w 9144000"/>
              <a:gd name="connsiteY27" fmla="*/ 4564492 h 5148263"/>
              <a:gd name="connsiteX28" fmla="*/ 8168267 w 9144000"/>
              <a:gd name="connsiteY28" fmla="*/ 4562693 h 5148263"/>
              <a:gd name="connsiteX29" fmla="*/ 8152416 w 9144000"/>
              <a:gd name="connsiteY29" fmla="*/ 4562693 h 5148263"/>
              <a:gd name="connsiteX30" fmla="*/ 8136565 w 9144000"/>
              <a:gd name="connsiteY30" fmla="*/ 4564492 h 5148263"/>
              <a:gd name="connsiteX31" fmla="*/ 8122475 w 9144000"/>
              <a:gd name="connsiteY31" fmla="*/ 4566291 h 5148263"/>
              <a:gd name="connsiteX32" fmla="*/ 8108385 w 9144000"/>
              <a:gd name="connsiteY32" fmla="*/ 4569889 h 5148263"/>
              <a:gd name="connsiteX33" fmla="*/ 8094295 w 9144000"/>
              <a:gd name="connsiteY33" fmla="*/ 4573487 h 5148263"/>
              <a:gd name="connsiteX34" fmla="*/ 8080205 w 9144000"/>
              <a:gd name="connsiteY34" fmla="*/ 4578884 h 5148263"/>
              <a:gd name="connsiteX35" fmla="*/ 8067876 w 9144000"/>
              <a:gd name="connsiteY35" fmla="*/ 4584281 h 5148263"/>
              <a:gd name="connsiteX36" fmla="*/ 8044980 w 9144000"/>
              <a:gd name="connsiteY36" fmla="*/ 4598673 h 5148263"/>
              <a:gd name="connsiteX37" fmla="*/ 8025606 w 9144000"/>
              <a:gd name="connsiteY37" fmla="*/ 4616663 h 5148263"/>
              <a:gd name="connsiteX38" fmla="*/ 8007993 w 9144000"/>
              <a:gd name="connsiteY38" fmla="*/ 4636452 h 5148263"/>
              <a:gd name="connsiteX39" fmla="*/ 8011516 w 9144000"/>
              <a:gd name="connsiteY39" fmla="*/ 4641849 h 5148263"/>
              <a:gd name="connsiteX40" fmla="*/ 8020322 w 9144000"/>
              <a:gd name="connsiteY40" fmla="*/ 4650843 h 5148263"/>
              <a:gd name="connsiteX41" fmla="*/ 8027367 w 9144000"/>
              <a:gd name="connsiteY41" fmla="*/ 4658039 h 5148263"/>
              <a:gd name="connsiteX42" fmla="*/ 8036173 w 9144000"/>
              <a:gd name="connsiteY42" fmla="*/ 4663436 h 5148263"/>
              <a:gd name="connsiteX43" fmla="*/ 8046741 w 9144000"/>
              <a:gd name="connsiteY43" fmla="*/ 4670632 h 5148263"/>
              <a:gd name="connsiteX44" fmla="*/ 8059070 w 9144000"/>
              <a:gd name="connsiteY44" fmla="*/ 4676029 h 5148263"/>
              <a:gd name="connsiteX45" fmla="*/ 8050263 w 9144000"/>
              <a:gd name="connsiteY45" fmla="*/ 4685024 h 5148263"/>
              <a:gd name="connsiteX46" fmla="*/ 8043218 w 9144000"/>
              <a:gd name="connsiteY46" fmla="*/ 4697617 h 5148263"/>
              <a:gd name="connsiteX47" fmla="*/ 8036173 w 9144000"/>
              <a:gd name="connsiteY47" fmla="*/ 4708411 h 5148263"/>
              <a:gd name="connsiteX48" fmla="*/ 8030890 w 9144000"/>
              <a:gd name="connsiteY48" fmla="*/ 4721004 h 5148263"/>
              <a:gd name="connsiteX49" fmla="*/ 7727955 w 9144000"/>
              <a:gd name="connsiteY49" fmla="*/ 4804656 h 5148263"/>
              <a:gd name="connsiteX50" fmla="*/ 7382749 w 9144000"/>
              <a:gd name="connsiteY50" fmla="*/ 4901802 h 5148263"/>
              <a:gd name="connsiteX51" fmla="*/ 6991752 w 9144000"/>
              <a:gd name="connsiteY51" fmla="*/ 5016936 h 5148263"/>
              <a:gd name="connsiteX52" fmla="*/ 6553200 w 9144000"/>
              <a:gd name="connsiteY52" fmla="*/ 5148262 h 5148263"/>
              <a:gd name="connsiteX53" fmla="*/ 9144000 w 9144000"/>
              <a:gd name="connsiteY53" fmla="*/ 5148262 h 5148263"/>
              <a:gd name="connsiteX54" fmla="*/ 9144000 w 9144000"/>
              <a:gd name="connsiteY54" fmla="*/ 5148263 h 5148263"/>
              <a:gd name="connsiteX55" fmla="*/ 0 w 9144000"/>
              <a:gd name="connsiteY55"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144000" h="5148263">
                <a:moveTo>
                  <a:pt x="0" y="0"/>
                </a:moveTo>
                <a:lnTo>
                  <a:pt x="9144000" y="0"/>
                </a:lnTo>
                <a:lnTo>
                  <a:pt x="9144000" y="4460151"/>
                </a:lnTo>
                <a:lnTo>
                  <a:pt x="9105252" y="4467347"/>
                </a:lnTo>
                <a:lnTo>
                  <a:pt x="9052415" y="4476342"/>
                </a:lnTo>
                <a:lnTo>
                  <a:pt x="8974920" y="4490734"/>
                </a:lnTo>
                <a:lnTo>
                  <a:pt x="8872767" y="4512322"/>
                </a:lnTo>
                <a:lnTo>
                  <a:pt x="8744196" y="4541105"/>
                </a:lnTo>
                <a:lnTo>
                  <a:pt x="8585684" y="4578884"/>
                </a:lnTo>
                <a:lnTo>
                  <a:pt x="8395468" y="4625658"/>
                </a:lnTo>
                <a:lnTo>
                  <a:pt x="8390185" y="4611266"/>
                </a:lnTo>
                <a:lnTo>
                  <a:pt x="8383140" y="4596874"/>
                </a:lnTo>
                <a:lnTo>
                  <a:pt x="8376095" y="4586080"/>
                </a:lnTo>
                <a:lnTo>
                  <a:pt x="8367289" y="4577085"/>
                </a:lnTo>
                <a:lnTo>
                  <a:pt x="8344392" y="4584281"/>
                </a:lnTo>
                <a:lnTo>
                  <a:pt x="8333825" y="4589678"/>
                </a:lnTo>
                <a:lnTo>
                  <a:pt x="8325019" y="4595075"/>
                </a:lnTo>
                <a:lnTo>
                  <a:pt x="8317974" y="4602271"/>
                </a:lnTo>
                <a:lnTo>
                  <a:pt x="8310929" y="4609467"/>
                </a:lnTo>
                <a:lnTo>
                  <a:pt x="8305645" y="4618462"/>
                </a:lnTo>
                <a:lnTo>
                  <a:pt x="8302122" y="4627457"/>
                </a:lnTo>
                <a:lnTo>
                  <a:pt x="8284510" y="4609467"/>
                </a:lnTo>
                <a:lnTo>
                  <a:pt x="8265136" y="4593276"/>
                </a:lnTo>
                <a:lnTo>
                  <a:pt x="8242240" y="4580683"/>
                </a:lnTo>
                <a:lnTo>
                  <a:pt x="8229911" y="4575286"/>
                </a:lnTo>
                <a:lnTo>
                  <a:pt x="8217582" y="4571688"/>
                </a:lnTo>
                <a:lnTo>
                  <a:pt x="8199970" y="4568090"/>
                </a:lnTo>
                <a:lnTo>
                  <a:pt x="8184118" y="4564492"/>
                </a:lnTo>
                <a:lnTo>
                  <a:pt x="8168267" y="4562693"/>
                </a:lnTo>
                <a:lnTo>
                  <a:pt x="8152416" y="4562693"/>
                </a:lnTo>
                <a:lnTo>
                  <a:pt x="8136565" y="4564492"/>
                </a:lnTo>
                <a:lnTo>
                  <a:pt x="8122475" y="4566291"/>
                </a:lnTo>
                <a:lnTo>
                  <a:pt x="8108385" y="4569889"/>
                </a:lnTo>
                <a:lnTo>
                  <a:pt x="8094295" y="4573487"/>
                </a:lnTo>
                <a:lnTo>
                  <a:pt x="8080205" y="4578884"/>
                </a:lnTo>
                <a:lnTo>
                  <a:pt x="8067876" y="4584281"/>
                </a:lnTo>
                <a:lnTo>
                  <a:pt x="8044980" y="4598673"/>
                </a:lnTo>
                <a:lnTo>
                  <a:pt x="8025606" y="4616663"/>
                </a:lnTo>
                <a:lnTo>
                  <a:pt x="8007993" y="4636452"/>
                </a:lnTo>
                <a:lnTo>
                  <a:pt x="8011516" y="4641849"/>
                </a:lnTo>
                <a:lnTo>
                  <a:pt x="8020322" y="4650843"/>
                </a:lnTo>
                <a:lnTo>
                  <a:pt x="8027367" y="4658039"/>
                </a:lnTo>
                <a:lnTo>
                  <a:pt x="8036173" y="4663436"/>
                </a:lnTo>
                <a:lnTo>
                  <a:pt x="8046741" y="4670632"/>
                </a:lnTo>
                <a:lnTo>
                  <a:pt x="8059070" y="4676029"/>
                </a:lnTo>
                <a:lnTo>
                  <a:pt x="8050263" y="4685024"/>
                </a:lnTo>
                <a:lnTo>
                  <a:pt x="8043218" y="4697617"/>
                </a:lnTo>
                <a:lnTo>
                  <a:pt x="8036173" y="4708411"/>
                </a:lnTo>
                <a:lnTo>
                  <a:pt x="8030890" y="4721004"/>
                </a:lnTo>
                <a:lnTo>
                  <a:pt x="7727955" y="4804656"/>
                </a:lnTo>
                <a:lnTo>
                  <a:pt x="7382749" y="4901802"/>
                </a:lnTo>
                <a:lnTo>
                  <a:pt x="6991752" y="5016936"/>
                </a:lnTo>
                <a:lnTo>
                  <a:pt x="6553200" y="5148262"/>
                </a:lnTo>
                <a:lnTo>
                  <a:pt x="9144000" y="5148262"/>
                </a:lnTo>
                <a:lnTo>
                  <a:pt x="9144000" y="5148263"/>
                </a:lnTo>
                <a:lnTo>
                  <a:pt x="0" y="5148263"/>
                </a:lnTo>
                <a:close/>
              </a:path>
            </a:pathLst>
          </a:custGeom>
          <a:solidFill>
            <a:schemeClr val="bg1">
              <a:lumMod val="85000"/>
            </a:schemeClr>
          </a:solidFill>
          <a:ln>
            <a:noFill/>
          </a:ln>
          <a:effectLst/>
        </p:spPr>
        <p:txBody>
          <a:bodyPr vert="horz" wrap="square" lIns="0" tIns="144000" rIns="0" bIns="0" numCol="1" anchor="t" anchorCtr="0" compatLnSpc="1">
            <a:prstTxWarp prst="textNoShape">
              <a:avLst/>
            </a:prstTxWarp>
            <a:noAutofit/>
          </a:bodyPr>
          <a:lstStyle>
            <a:lvl1pPr marL="0" indent="0" algn="ctr">
              <a:buNone/>
              <a:defRPr lang="en-US" sz="1400" dirty="0">
                <a:solidFill>
                  <a:schemeClr val="bg1">
                    <a:lumMod val="50000"/>
                  </a:schemeClr>
                </a:solidFill>
              </a:defRPr>
            </a:lvl1pPr>
          </a:lstStyle>
          <a:p>
            <a:pPr marL="252000" lvl="0" indent="-252000" algn="ctr"/>
            <a:r>
              <a:rPr lang="en-US" noProof="0"/>
              <a:t>Click icon to add image</a:t>
            </a:r>
          </a:p>
        </p:txBody>
      </p:sp>
      <p:sp>
        <p:nvSpPr>
          <p:cNvPr id="7" name="Subtitle 2">
            <a:extLst>
              <a:ext uri="{FF2B5EF4-FFF2-40B4-BE49-F238E27FC236}">
                <a16:creationId xmlns:a16="http://schemas.microsoft.com/office/drawing/2014/main" id="{052539A8-3270-4B01-8144-98B9A7185DF8}"/>
              </a:ext>
            </a:extLst>
          </p:cNvPr>
          <p:cNvSpPr>
            <a:spLocks noGrp="1"/>
          </p:cNvSpPr>
          <p:nvPr>
            <p:ph type="subTitle" idx="1" hasCustomPrompt="1"/>
          </p:nvPr>
        </p:nvSpPr>
        <p:spPr bwMode="white">
          <a:xfrm>
            <a:off x="540000" y="2088000"/>
            <a:ext cx="9144000" cy="369332"/>
          </a:xfrm>
        </p:spPr>
        <p:txBody>
          <a:bodyPr/>
          <a:lstStyle>
            <a:lvl1pPr marL="0" indent="0" algn="l">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a:t>
            </a:r>
          </a:p>
        </p:txBody>
      </p:sp>
      <p:sp>
        <p:nvSpPr>
          <p:cNvPr id="8" name="Title 1">
            <a:extLst>
              <a:ext uri="{FF2B5EF4-FFF2-40B4-BE49-F238E27FC236}">
                <a16:creationId xmlns:a16="http://schemas.microsoft.com/office/drawing/2014/main" id="{146C7AD5-0DD3-406F-ACB9-ACABB0D58B92}"/>
              </a:ext>
            </a:extLst>
          </p:cNvPr>
          <p:cNvSpPr>
            <a:spLocks noGrp="1"/>
          </p:cNvSpPr>
          <p:nvPr>
            <p:ph type="ctrTitle" hasCustomPrompt="1"/>
          </p:nvPr>
        </p:nvSpPr>
        <p:spPr bwMode="white">
          <a:xfrm>
            <a:off x="540000" y="540000"/>
            <a:ext cx="9144000" cy="1218795"/>
          </a:xfrm>
          <a:prstGeom prst="rect">
            <a:avLst/>
          </a:prstGeom>
        </p:spPr>
        <p:txBody>
          <a:bodyPr anchor="t" anchorCtr="0"/>
          <a:lstStyle>
            <a:lvl1pPr algn="l">
              <a:defRPr sz="4400">
                <a:solidFill>
                  <a:schemeClr val="bg1"/>
                </a:solidFill>
              </a:defRPr>
            </a:lvl1pPr>
          </a:lstStyle>
          <a:p>
            <a:r>
              <a:rPr lang="en-US" noProof="0"/>
              <a:t>Divider slide</a:t>
            </a:r>
            <a:br>
              <a:rPr lang="en-US" noProof="0"/>
            </a:br>
            <a:r>
              <a:rPr lang="en-US" noProof="0"/>
              <a:t>with an image</a:t>
            </a:r>
          </a:p>
        </p:txBody>
      </p:sp>
      <p:sp>
        <p:nvSpPr>
          <p:cNvPr id="12" name="Slide Number Placeholder 5">
            <a:extLst>
              <a:ext uri="{FF2B5EF4-FFF2-40B4-BE49-F238E27FC236}">
                <a16:creationId xmlns:a16="http://schemas.microsoft.com/office/drawing/2014/main" id="{B12DA6DC-0102-4FB2-A547-D52FC941F236}"/>
              </a:ext>
            </a:extLst>
          </p:cNvPr>
          <p:cNvSpPr>
            <a:spLocks noGrp="1"/>
          </p:cNvSpPr>
          <p:nvPr>
            <p:ph type="sldNum" sz="quarter" idx="12"/>
          </p:nvPr>
        </p:nvSpPr>
        <p:spPr bwMode="white">
          <a:xfrm>
            <a:off x="468000" y="6340440"/>
            <a:ext cx="450000" cy="184666"/>
          </a:xfrm>
          <a:prstGeom prst="rect">
            <a:avLst/>
          </a:prstGeom>
        </p:spPr>
        <p:txBody>
          <a:bodyPr>
            <a:noAutofit/>
          </a:bodyPr>
          <a:lstStyle>
            <a:lvl1pPr>
              <a:defRPr>
                <a:solidFill>
                  <a:schemeClr val="bg1"/>
                </a:solidFill>
                <a:latin typeface="+mn-lt"/>
              </a:defRPr>
            </a:lvl1pPr>
          </a:lstStyle>
          <a:p>
            <a:fld id="{E118D48E-C7CB-6244-969D-7BAEA9B6226C}" type="slidenum">
              <a:rPr lang="en-US" noProof="0" smtClean="0"/>
              <a:pPr/>
              <a:t>‹#›</a:t>
            </a:fld>
            <a:endParaRPr lang="en-US" noProof="0"/>
          </a:p>
        </p:txBody>
      </p:sp>
      <p:sp>
        <p:nvSpPr>
          <p:cNvPr id="13" name="Footer Placeholder 4">
            <a:extLst>
              <a:ext uri="{FF2B5EF4-FFF2-40B4-BE49-F238E27FC236}">
                <a16:creationId xmlns:a16="http://schemas.microsoft.com/office/drawing/2014/main" id="{49A730C8-66A5-4822-B3D3-B4581797F3A8}"/>
              </a:ext>
            </a:extLst>
          </p:cNvPr>
          <p:cNvSpPr>
            <a:spLocks noGrp="1"/>
          </p:cNvSpPr>
          <p:nvPr>
            <p:ph type="ftr" sz="quarter" idx="3"/>
          </p:nvPr>
        </p:nvSpPr>
        <p:spPr bwMode="white">
          <a:xfrm>
            <a:off x="1066799" y="6338495"/>
            <a:ext cx="6429375" cy="184666"/>
          </a:xfrm>
          <a:prstGeom prst="rect">
            <a:avLst/>
          </a:prstGeom>
        </p:spPr>
        <p:txBody>
          <a:bodyPr vert="horz" lIns="0" tIns="0" rIns="0" bIns="0" rtlCol="0" anchor="ctr">
            <a:noAutofit/>
          </a:bodyPr>
          <a:lstStyle>
            <a:lvl1pPr algn="l">
              <a:defRPr sz="1200">
                <a:solidFill>
                  <a:schemeClr val="bg1"/>
                </a:solidFill>
                <a:latin typeface="+mn-lt"/>
              </a:defRPr>
            </a:lvl1pPr>
          </a:lstStyle>
          <a:p>
            <a:endParaRPr lang="en-US" noProof="0"/>
          </a:p>
        </p:txBody>
      </p:sp>
    </p:spTree>
    <p:extLst>
      <p:ext uri="{BB962C8B-B14F-4D97-AF65-F5344CB8AC3E}">
        <p14:creationId xmlns:p14="http://schemas.microsoft.com/office/powerpoint/2010/main" val="14838680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slide with an image">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37C9C340-AD27-5841-BF8F-0CE7DDB2F1B5}"/>
              </a:ext>
            </a:extLst>
          </p:cNvPr>
          <p:cNvSpPr>
            <a:spLocks noGrp="1"/>
          </p:cNvSpPr>
          <p:nvPr>
            <p:ph type="pic" sz="quarter" idx="10" hasCustomPrompt="1"/>
          </p:nvPr>
        </p:nvSpPr>
        <p:spPr>
          <a:xfrm>
            <a:off x="-4800" y="0"/>
            <a:ext cx="12196800" cy="685999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12192000 w 12192000"/>
              <a:gd name="connsiteY2" fmla="*/ 4758033 h 6858000"/>
              <a:gd name="connsiteX3" fmla="*/ 0 w 12192000"/>
              <a:gd name="connsiteY3" fmla="*/ 6858000 h 6858000"/>
              <a:gd name="connsiteX4" fmla="*/ 0 w 12192000"/>
              <a:gd name="connsiteY4"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0 w 12195175"/>
              <a:gd name="connsiteY3" fmla="*/ 6858000 h 6858000"/>
              <a:gd name="connsiteX4" fmla="*/ 0 w 12195175"/>
              <a:gd name="connsiteY4"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0 w 12195175"/>
              <a:gd name="connsiteY4" fmla="*/ 6858000 h 6858000"/>
              <a:gd name="connsiteX5" fmla="*/ 0 w 12195175"/>
              <a:gd name="connsiteY5"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0 w 12195175"/>
              <a:gd name="connsiteY4" fmla="*/ 6858000 h 6858000"/>
              <a:gd name="connsiteX5" fmla="*/ 0 w 12195175"/>
              <a:gd name="connsiteY5"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71075 w 12195175"/>
              <a:gd name="connsiteY4" fmla="*/ 52578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71075 w 12195175"/>
              <a:gd name="connsiteY4" fmla="*/ 52578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10023475 w 12195175"/>
              <a:gd name="connsiteY4" fmla="*/ 53213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0 w 12195175"/>
              <a:gd name="connsiteY7" fmla="*/ 6858000 h 6858000"/>
              <a:gd name="connsiteX8" fmla="*/ 0 w 12195175"/>
              <a:gd name="connsiteY8"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0 w 12195175"/>
              <a:gd name="connsiteY7" fmla="*/ 6858000 h 6858000"/>
              <a:gd name="connsiteX8" fmla="*/ 0 w 12195175"/>
              <a:gd name="connsiteY8"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0 w 12195175"/>
              <a:gd name="connsiteY8" fmla="*/ 6858000 h 6858000"/>
              <a:gd name="connsiteX9" fmla="*/ 0 w 12195175"/>
              <a:gd name="connsiteY9"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0 w 12195175"/>
              <a:gd name="connsiteY8" fmla="*/ 6858000 h 6858000"/>
              <a:gd name="connsiteX9" fmla="*/ 0 w 12195175"/>
              <a:gd name="connsiteY9"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0 w 12195175"/>
              <a:gd name="connsiteY8" fmla="*/ 6858000 h 6858000"/>
              <a:gd name="connsiteX9" fmla="*/ 0 w 12195175"/>
              <a:gd name="connsiteY9"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0 w 12195175"/>
              <a:gd name="connsiteY8" fmla="*/ 6858000 h 6858000"/>
              <a:gd name="connsiteX9" fmla="*/ 0 w 12195175"/>
              <a:gd name="connsiteY9"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9925 w 12195175"/>
              <a:gd name="connsiteY6" fmla="*/ 524510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0 w 12195175"/>
              <a:gd name="connsiteY10" fmla="*/ 6858000 h 6858000"/>
              <a:gd name="connsiteX11" fmla="*/ 0 w 12195175"/>
              <a:gd name="connsiteY11"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0 w 12195175"/>
              <a:gd name="connsiteY11" fmla="*/ 6858000 h 6858000"/>
              <a:gd name="connsiteX12" fmla="*/ 0 w 12195175"/>
              <a:gd name="connsiteY12"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0 w 12195175"/>
              <a:gd name="connsiteY11" fmla="*/ 6858000 h 6858000"/>
              <a:gd name="connsiteX12" fmla="*/ 0 w 12195175"/>
              <a:gd name="connsiteY12"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0 w 12195175"/>
              <a:gd name="connsiteY11" fmla="*/ 6858000 h 6858000"/>
              <a:gd name="connsiteX12" fmla="*/ 0 w 12195175"/>
              <a:gd name="connsiteY12"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0 w 12195175"/>
              <a:gd name="connsiteY11" fmla="*/ 6858000 h 6858000"/>
              <a:gd name="connsiteX12" fmla="*/ 0 w 12195175"/>
              <a:gd name="connsiteY12"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0 w 12195175"/>
              <a:gd name="connsiteY11" fmla="*/ 6858000 h 6858000"/>
              <a:gd name="connsiteX12" fmla="*/ 0 w 12195175"/>
              <a:gd name="connsiteY12"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6647422 w 12195175"/>
              <a:gd name="connsiteY11" fmla="*/ 6120030 h 6858000"/>
              <a:gd name="connsiteX12" fmla="*/ 0 w 12195175"/>
              <a:gd name="connsiteY12" fmla="*/ 6858000 h 6858000"/>
              <a:gd name="connsiteX13" fmla="*/ 0 w 12195175"/>
              <a:gd name="connsiteY13"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6647422 w 12195175"/>
              <a:gd name="connsiteY11" fmla="*/ 6120030 h 6858000"/>
              <a:gd name="connsiteX12" fmla="*/ 0 w 12195175"/>
              <a:gd name="connsiteY12" fmla="*/ 6858000 h 6858000"/>
              <a:gd name="connsiteX13" fmla="*/ 0 w 12195175"/>
              <a:gd name="connsiteY13"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6647422 w 12195175"/>
              <a:gd name="connsiteY11" fmla="*/ 6120030 h 6858000"/>
              <a:gd name="connsiteX12" fmla="*/ 0 w 12195175"/>
              <a:gd name="connsiteY12" fmla="*/ 6858000 h 6858000"/>
              <a:gd name="connsiteX13" fmla="*/ 0 w 12195175"/>
              <a:gd name="connsiteY13" fmla="*/ 0 h 6858000"/>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556750 w 12195175"/>
              <a:gd name="connsiteY6" fmla="*/ 5276850 h 6867485"/>
              <a:gd name="connsiteX7" fmla="*/ 9166225 w 12195175"/>
              <a:gd name="connsiteY7" fmla="*/ 5076825 h 6867485"/>
              <a:gd name="connsiteX8" fmla="*/ 8639175 w 12195175"/>
              <a:gd name="connsiteY8" fmla="*/ 5302250 h 6867485"/>
              <a:gd name="connsiteX9" fmla="*/ 8791575 w 12195175"/>
              <a:gd name="connsiteY9" fmla="*/ 5426075 h 6867485"/>
              <a:gd name="connsiteX10" fmla="*/ 8709025 w 12195175"/>
              <a:gd name="connsiteY10" fmla="*/ 5559425 h 6867485"/>
              <a:gd name="connsiteX11" fmla="*/ 6647422 w 12195175"/>
              <a:gd name="connsiteY11" fmla="*/ 6120030 h 6867485"/>
              <a:gd name="connsiteX12" fmla="*/ 4105315 w 12195175"/>
              <a:gd name="connsiteY12" fmla="*/ 6867485 h 6867485"/>
              <a:gd name="connsiteX13" fmla="*/ 0 w 12195175"/>
              <a:gd name="connsiteY13" fmla="*/ 6858000 h 6867485"/>
              <a:gd name="connsiteX14" fmla="*/ 0 w 12195175"/>
              <a:gd name="connsiteY14"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556750 w 12195175"/>
              <a:gd name="connsiteY6" fmla="*/ 5276850 h 6867485"/>
              <a:gd name="connsiteX7" fmla="*/ 9166225 w 12195175"/>
              <a:gd name="connsiteY7" fmla="*/ 5076825 h 6867485"/>
              <a:gd name="connsiteX8" fmla="*/ 8639175 w 12195175"/>
              <a:gd name="connsiteY8" fmla="*/ 5302250 h 6867485"/>
              <a:gd name="connsiteX9" fmla="*/ 8791575 w 12195175"/>
              <a:gd name="connsiteY9" fmla="*/ 5426075 h 6867485"/>
              <a:gd name="connsiteX10" fmla="*/ 8709025 w 12195175"/>
              <a:gd name="connsiteY10" fmla="*/ 5559425 h 6867485"/>
              <a:gd name="connsiteX11" fmla="*/ 6647422 w 12195175"/>
              <a:gd name="connsiteY11" fmla="*/ 6120030 h 6867485"/>
              <a:gd name="connsiteX12" fmla="*/ 4105315 w 12195175"/>
              <a:gd name="connsiteY12" fmla="*/ 6867485 h 6867485"/>
              <a:gd name="connsiteX13" fmla="*/ 0 w 12195175"/>
              <a:gd name="connsiteY13" fmla="*/ 6858000 h 6867485"/>
              <a:gd name="connsiteX14" fmla="*/ 0 w 12195175"/>
              <a:gd name="connsiteY14"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556750 w 12195175"/>
              <a:gd name="connsiteY6" fmla="*/ 5276850 h 6867485"/>
              <a:gd name="connsiteX7" fmla="*/ 9166225 w 12195175"/>
              <a:gd name="connsiteY7" fmla="*/ 5076825 h 6867485"/>
              <a:gd name="connsiteX8" fmla="*/ 8639175 w 12195175"/>
              <a:gd name="connsiteY8" fmla="*/ 5302250 h 6867485"/>
              <a:gd name="connsiteX9" fmla="*/ 8791575 w 12195175"/>
              <a:gd name="connsiteY9" fmla="*/ 5426075 h 6867485"/>
              <a:gd name="connsiteX10" fmla="*/ 8709025 w 12195175"/>
              <a:gd name="connsiteY10" fmla="*/ 5559425 h 6867485"/>
              <a:gd name="connsiteX11" fmla="*/ 6647422 w 12195175"/>
              <a:gd name="connsiteY11" fmla="*/ 6120030 h 6867485"/>
              <a:gd name="connsiteX12" fmla="*/ 4105315 w 12195175"/>
              <a:gd name="connsiteY12" fmla="*/ 6867485 h 6867485"/>
              <a:gd name="connsiteX13" fmla="*/ 0 w 12195175"/>
              <a:gd name="connsiteY13" fmla="*/ 6858000 h 6867485"/>
              <a:gd name="connsiteX14" fmla="*/ 0 w 12195175"/>
              <a:gd name="connsiteY14"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556750 w 12195175"/>
              <a:gd name="connsiteY6" fmla="*/ 5276850 h 6867485"/>
              <a:gd name="connsiteX7" fmla="*/ 9166225 w 12195175"/>
              <a:gd name="connsiteY7" fmla="*/ 5076825 h 6867485"/>
              <a:gd name="connsiteX8" fmla="*/ 8639175 w 12195175"/>
              <a:gd name="connsiteY8" fmla="*/ 5302250 h 6867485"/>
              <a:gd name="connsiteX9" fmla="*/ 8791575 w 12195175"/>
              <a:gd name="connsiteY9" fmla="*/ 5426075 h 6867485"/>
              <a:gd name="connsiteX10" fmla="*/ 8709025 w 12195175"/>
              <a:gd name="connsiteY10" fmla="*/ 5559425 h 6867485"/>
              <a:gd name="connsiteX11" fmla="*/ 6647422 w 12195175"/>
              <a:gd name="connsiteY11" fmla="*/ 6120030 h 6867485"/>
              <a:gd name="connsiteX12" fmla="*/ 4105315 w 12195175"/>
              <a:gd name="connsiteY12" fmla="*/ 6867485 h 6867485"/>
              <a:gd name="connsiteX13" fmla="*/ 0 w 12195175"/>
              <a:gd name="connsiteY13" fmla="*/ 6858000 h 6867485"/>
              <a:gd name="connsiteX14" fmla="*/ 0 w 12195175"/>
              <a:gd name="connsiteY14"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408277 w 12195175"/>
              <a:gd name="connsiteY6" fmla="*/ 4706327 h 6867485"/>
              <a:gd name="connsiteX7" fmla="*/ 9166225 w 12195175"/>
              <a:gd name="connsiteY7" fmla="*/ 5076825 h 6867485"/>
              <a:gd name="connsiteX8" fmla="*/ 8639175 w 12195175"/>
              <a:gd name="connsiteY8" fmla="*/ 5302250 h 6867485"/>
              <a:gd name="connsiteX9" fmla="*/ 8791575 w 12195175"/>
              <a:gd name="connsiteY9" fmla="*/ 5426075 h 6867485"/>
              <a:gd name="connsiteX10" fmla="*/ 8709025 w 12195175"/>
              <a:gd name="connsiteY10" fmla="*/ 5559425 h 6867485"/>
              <a:gd name="connsiteX11" fmla="*/ 6647422 w 12195175"/>
              <a:gd name="connsiteY11" fmla="*/ 6120030 h 6867485"/>
              <a:gd name="connsiteX12" fmla="*/ 4105315 w 12195175"/>
              <a:gd name="connsiteY12" fmla="*/ 6867485 h 6867485"/>
              <a:gd name="connsiteX13" fmla="*/ 0 w 12195175"/>
              <a:gd name="connsiteY13" fmla="*/ 6858000 h 6867485"/>
              <a:gd name="connsiteX14" fmla="*/ 0 w 12195175"/>
              <a:gd name="connsiteY14"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166225 w 12195175"/>
              <a:gd name="connsiteY6" fmla="*/ 5076825 h 6867485"/>
              <a:gd name="connsiteX7" fmla="*/ 8639175 w 12195175"/>
              <a:gd name="connsiteY7" fmla="*/ 5302250 h 6867485"/>
              <a:gd name="connsiteX8" fmla="*/ 8791575 w 12195175"/>
              <a:gd name="connsiteY8" fmla="*/ 5426075 h 6867485"/>
              <a:gd name="connsiteX9" fmla="*/ 8709025 w 12195175"/>
              <a:gd name="connsiteY9" fmla="*/ 5559425 h 6867485"/>
              <a:gd name="connsiteX10" fmla="*/ 6647422 w 12195175"/>
              <a:gd name="connsiteY10" fmla="*/ 6120030 h 6867485"/>
              <a:gd name="connsiteX11" fmla="*/ 4105315 w 12195175"/>
              <a:gd name="connsiteY11" fmla="*/ 6867485 h 6867485"/>
              <a:gd name="connsiteX12" fmla="*/ 0 w 12195175"/>
              <a:gd name="connsiteY12" fmla="*/ 6858000 h 6867485"/>
              <a:gd name="connsiteX13" fmla="*/ 0 w 12195175"/>
              <a:gd name="connsiteY13"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166225 w 12195175"/>
              <a:gd name="connsiteY5" fmla="*/ 5076825 h 6867485"/>
              <a:gd name="connsiteX6" fmla="*/ 8639175 w 12195175"/>
              <a:gd name="connsiteY6" fmla="*/ 5302250 h 6867485"/>
              <a:gd name="connsiteX7" fmla="*/ 8791575 w 12195175"/>
              <a:gd name="connsiteY7" fmla="*/ 5426075 h 6867485"/>
              <a:gd name="connsiteX8" fmla="*/ 8709025 w 12195175"/>
              <a:gd name="connsiteY8" fmla="*/ 5559425 h 6867485"/>
              <a:gd name="connsiteX9" fmla="*/ 6647422 w 12195175"/>
              <a:gd name="connsiteY9" fmla="*/ 612003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8639175 w 12195175"/>
              <a:gd name="connsiteY5" fmla="*/ 5302250 h 6867485"/>
              <a:gd name="connsiteX6" fmla="*/ 8791575 w 12195175"/>
              <a:gd name="connsiteY6" fmla="*/ 5426075 h 6867485"/>
              <a:gd name="connsiteX7" fmla="*/ 8709025 w 12195175"/>
              <a:gd name="connsiteY7" fmla="*/ 5559425 h 6867485"/>
              <a:gd name="connsiteX8" fmla="*/ 6647422 w 12195175"/>
              <a:gd name="connsiteY8" fmla="*/ 6120030 h 6867485"/>
              <a:gd name="connsiteX9" fmla="*/ 4105315 w 12195175"/>
              <a:gd name="connsiteY9" fmla="*/ 6867485 h 6867485"/>
              <a:gd name="connsiteX10" fmla="*/ 0 w 12195175"/>
              <a:gd name="connsiteY10" fmla="*/ 6858000 h 6867485"/>
              <a:gd name="connsiteX11" fmla="*/ 0 w 12195175"/>
              <a:gd name="connsiteY11"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8791575 w 12195175"/>
              <a:gd name="connsiteY5" fmla="*/ 5426075 h 6867485"/>
              <a:gd name="connsiteX6" fmla="*/ 8709025 w 12195175"/>
              <a:gd name="connsiteY6" fmla="*/ 5559425 h 6867485"/>
              <a:gd name="connsiteX7" fmla="*/ 6647422 w 12195175"/>
              <a:gd name="connsiteY7" fmla="*/ 612003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8709025 w 12195175"/>
              <a:gd name="connsiteY5" fmla="*/ 5559425 h 6867485"/>
              <a:gd name="connsiteX6" fmla="*/ 6647422 w 12195175"/>
              <a:gd name="connsiteY6" fmla="*/ 6120030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696293 w 12195175"/>
              <a:gd name="connsiteY3" fmla="*/ 4911436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48929 h 6867485"/>
              <a:gd name="connsiteX3" fmla="*/ 10696293 w 12195175"/>
              <a:gd name="connsiteY3" fmla="*/ 4911436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696293 w 12195175"/>
              <a:gd name="connsiteY3" fmla="*/ 4911436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735144 w 12195175"/>
              <a:gd name="connsiteY4" fmla="*/ 514898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702821 w 12195175"/>
              <a:gd name="connsiteY4" fmla="*/ 5232112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702821 w 12195175"/>
              <a:gd name="connsiteY4" fmla="*/ 5232112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702821 w 12195175"/>
              <a:gd name="connsiteY4" fmla="*/ 5232112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8730 w 12195175"/>
              <a:gd name="connsiteY3" fmla="*/ 4999470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02535 w 12195175"/>
              <a:gd name="connsiteY4" fmla="*/ 5338619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02535 w 12195175"/>
              <a:gd name="connsiteY4" fmla="*/ 5338619 h 6867485"/>
              <a:gd name="connsiteX5" fmla="*/ 9254575 w 12195175"/>
              <a:gd name="connsiteY5" fmla="*/ 5234955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02535 w 12195175"/>
              <a:gd name="connsiteY4" fmla="*/ 5338619 h 6867485"/>
              <a:gd name="connsiteX5" fmla="*/ 9254575 w 12195175"/>
              <a:gd name="connsiteY5" fmla="*/ 5234955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02535 w 12195175"/>
              <a:gd name="connsiteY4" fmla="*/ 5338619 h 6867485"/>
              <a:gd name="connsiteX5" fmla="*/ 9254575 w 12195175"/>
              <a:gd name="connsiteY5" fmla="*/ 5234955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5234 w 12195175"/>
              <a:gd name="connsiteY4" fmla="*/ 5338619 h 6867485"/>
              <a:gd name="connsiteX5" fmla="*/ 9254575 w 12195175"/>
              <a:gd name="connsiteY5" fmla="*/ 5234955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8919012 w 12195175"/>
              <a:gd name="connsiteY6" fmla="*/ 52927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87264 w 12195175"/>
              <a:gd name="connsiteY6" fmla="*/ 5346700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87264 w 12195175"/>
              <a:gd name="connsiteY6" fmla="*/ 5346700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87264 w 12195175"/>
              <a:gd name="connsiteY6" fmla="*/ 5346700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52344 w 12195175"/>
              <a:gd name="connsiteY6" fmla="*/ 52927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880917 w 12195175"/>
              <a:gd name="connsiteY7" fmla="*/ 542290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503142 w 12195175"/>
              <a:gd name="connsiteY7" fmla="*/ 506730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131716 w 12195175"/>
              <a:gd name="connsiteY8" fmla="*/ 5457825 h 6867485"/>
              <a:gd name="connsiteX9" fmla="*/ 4105315 w 12195175"/>
              <a:gd name="connsiteY9" fmla="*/ 6867485 h 6867485"/>
              <a:gd name="connsiteX10" fmla="*/ 0 w 12195175"/>
              <a:gd name="connsiteY10" fmla="*/ 6858000 h 6867485"/>
              <a:gd name="connsiteX11" fmla="*/ 0 w 12195175"/>
              <a:gd name="connsiteY11"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4105315 w 12195175"/>
              <a:gd name="connsiteY9" fmla="*/ 6867485 h 6867485"/>
              <a:gd name="connsiteX10" fmla="*/ 0 w 12195175"/>
              <a:gd name="connsiteY10" fmla="*/ 6858000 h 6867485"/>
              <a:gd name="connsiteX11" fmla="*/ 0 w 12195175"/>
              <a:gd name="connsiteY11"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4105315 w 12195175"/>
              <a:gd name="connsiteY9" fmla="*/ 6867485 h 6867485"/>
              <a:gd name="connsiteX10" fmla="*/ 0 w 12195175"/>
              <a:gd name="connsiteY10" fmla="*/ 6858000 h 6867485"/>
              <a:gd name="connsiteX11" fmla="*/ 0 w 12195175"/>
              <a:gd name="connsiteY11"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4105315 w 12195175"/>
              <a:gd name="connsiteY9" fmla="*/ 6867485 h 6867485"/>
              <a:gd name="connsiteX10" fmla="*/ 0 w 12195175"/>
              <a:gd name="connsiteY10" fmla="*/ 6858000 h 6867485"/>
              <a:gd name="connsiteX11" fmla="*/ 0 w 12195175"/>
              <a:gd name="connsiteY11"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322191 w 12195175"/>
              <a:gd name="connsiteY9" fmla="*/ 5534025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58000"/>
              <a:gd name="connsiteX1" fmla="*/ 12192000 w 12195175"/>
              <a:gd name="connsiteY1" fmla="*/ 0 h 6858000"/>
              <a:gd name="connsiteX2" fmla="*/ 12195175 w 12195175"/>
              <a:gd name="connsiteY2" fmla="*/ 4707811 h 6858000"/>
              <a:gd name="connsiteX3" fmla="*/ 10768730 w 12195175"/>
              <a:gd name="connsiteY3" fmla="*/ 4999470 h 6858000"/>
              <a:gd name="connsiteX4" fmla="*/ 9312059 w 12195175"/>
              <a:gd name="connsiteY4" fmla="*/ 5344969 h 6858000"/>
              <a:gd name="connsiteX5" fmla="*/ 9254575 w 12195175"/>
              <a:gd name="connsiteY5" fmla="*/ 5234955 h 6858000"/>
              <a:gd name="connsiteX6" fmla="*/ 9090439 w 12195175"/>
              <a:gd name="connsiteY6" fmla="*/ 5356225 h 6858000"/>
              <a:gd name="connsiteX7" fmla="*/ 8369810 w 12195175"/>
              <a:gd name="connsiteY7" fmla="*/ 5378450 h 6858000"/>
              <a:gd name="connsiteX8" fmla="*/ 8493618 w 12195175"/>
              <a:gd name="connsiteY8" fmla="*/ 5473700 h 6858000"/>
              <a:gd name="connsiteX9" fmla="*/ 8436476 w 12195175"/>
              <a:gd name="connsiteY9" fmla="*/ 5556250 h 6858000"/>
              <a:gd name="connsiteX10" fmla="*/ 3191037 w 12195175"/>
              <a:gd name="connsiteY10" fmla="*/ 6642632 h 6858000"/>
              <a:gd name="connsiteX11" fmla="*/ 0 w 12195175"/>
              <a:gd name="connsiteY11" fmla="*/ 6858000 h 6858000"/>
              <a:gd name="connsiteX12" fmla="*/ 0 w 12195175"/>
              <a:gd name="connsiteY12" fmla="*/ 0 h 6858000"/>
              <a:gd name="connsiteX0" fmla="*/ 0 w 12195175"/>
              <a:gd name="connsiteY0" fmla="*/ 0 h 6859990"/>
              <a:gd name="connsiteX1" fmla="*/ 12192000 w 12195175"/>
              <a:gd name="connsiteY1" fmla="*/ 0 h 6859990"/>
              <a:gd name="connsiteX2" fmla="*/ 12195175 w 12195175"/>
              <a:gd name="connsiteY2" fmla="*/ 4707811 h 6859990"/>
              <a:gd name="connsiteX3" fmla="*/ 10768730 w 12195175"/>
              <a:gd name="connsiteY3" fmla="*/ 4999470 h 6859990"/>
              <a:gd name="connsiteX4" fmla="*/ 9312059 w 12195175"/>
              <a:gd name="connsiteY4" fmla="*/ 5344969 h 6859990"/>
              <a:gd name="connsiteX5" fmla="*/ 9254575 w 12195175"/>
              <a:gd name="connsiteY5" fmla="*/ 5234955 h 6859990"/>
              <a:gd name="connsiteX6" fmla="*/ 9090439 w 12195175"/>
              <a:gd name="connsiteY6" fmla="*/ 5356225 h 6859990"/>
              <a:gd name="connsiteX7" fmla="*/ 8369810 w 12195175"/>
              <a:gd name="connsiteY7" fmla="*/ 5378450 h 6859990"/>
              <a:gd name="connsiteX8" fmla="*/ 8493618 w 12195175"/>
              <a:gd name="connsiteY8" fmla="*/ 5473700 h 6859990"/>
              <a:gd name="connsiteX9" fmla="*/ 8436476 w 12195175"/>
              <a:gd name="connsiteY9" fmla="*/ 5556250 h 6859990"/>
              <a:gd name="connsiteX10" fmla="*/ 3910469 w 12195175"/>
              <a:gd name="connsiteY10" fmla="*/ 6859990 h 6859990"/>
              <a:gd name="connsiteX11" fmla="*/ 0 w 12195175"/>
              <a:gd name="connsiteY11" fmla="*/ 6858000 h 6859990"/>
              <a:gd name="connsiteX12" fmla="*/ 0 w 12195175"/>
              <a:gd name="connsiteY12" fmla="*/ 0 h 6859990"/>
              <a:gd name="connsiteX0" fmla="*/ 0 w 12195175"/>
              <a:gd name="connsiteY0" fmla="*/ 0 h 6859990"/>
              <a:gd name="connsiteX1" fmla="*/ 12192000 w 12195175"/>
              <a:gd name="connsiteY1" fmla="*/ 0 h 6859990"/>
              <a:gd name="connsiteX2" fmla="*/ 12195175 w 12195175"/>
              <a:gd name="connsiteY2" fmla="*/ 4707811 h 6859990"/>
              <a:gd name="connsiteX3" fmla="*/ 10768730 w 12195175"/>
              <a:gd name="connsiteY3" fmla="*/ 4999470 h 6859990"/>
              <a:gd name="connsiteX4" fmla="*/ 9312059 w 12195175"/>
              <a:gd name="connsiteY4" fmla="*/ 5344969 h 6859990"/>
              <a:gd name="connsiteX5" fmla="*/ 9254575 w 12195175"/>
              <a:gd name="connsiteY5" fmla="*/ 5234955 h 6859990"/>
              <a:gd name="connsiteX6" fmla="*/ 9090439 w 12195175"/>
              <a:gd name="connsiteY6" fmla="*/ 5356225 h 6859990"/>
              <a:gd name="connsiteX7" fmla="*/ 8369810 w 12195175"/>
              <a:gd name="connsiteY7" fmla="*/ 5378450 h 6859990"/>
              <a:gd name="connsiteX8" fmla="*/ 8493618 w 12195175"/>
              <a:gd name="connsiteY8" fmla="*/ 5473700 h 6859990"/>
              <a:gd name="connsiteX9" fmla="*/ 8436476 w 12195175"/>
              <a:gd name="connsiteY9" fmla="*/ 5556250 h 6859990"/>
              <a:gd name="connsiteX10" fmla="*/ 3910469 w 12195175"/>
              <a:gd name="connsiteY10" fmla="*/ 6859990 h 6859990"/>
              <a:gd name="connsiteX11" fmla="*/ 0 w 12195175"/>
              <a:gd name="connsiteY11" fmla="*/ 6858000 h 6859990"/>
              <a:gd name="connsiteX12" fmla="*/ 0 w 12195175"/>
              <a:gd name="connsiteY12" fmla="*/ 0 h 6859990"/>
              <a:gd name="connsiteX0" fmla="*/ 0 w 12195175"/>
              <a:gd name="connsiteY0" fmla="*/ 0 h 6859990"/>
              <a:gd name="connsiteX1" fmla="*/ 12192000 w 12195175"/>
              <a:gd name="connsiteY1" fmla="*/ 0 h 6859990"/>
              <a:gd name="connsiteX2" fmla="*/ 12195175 w 12195175"/>
              <a:gd name="connsiteY2" fmla="*/ 4707811 h 6859990"/>
              <a:gd name="connsiteX3" fmla="*/ 10768730 w 12195175"/>
              <a:gd name="connsiteY3" fmla="*/ 4999470 h 6859990"/>
              <a:gd name="connsiteX4" fmla="*/ 9312059 w 12195175"/>
              <a:gd name="connsiteY4" fmla="*/ 5344969 h 6859990"/>
              <a:gd name="connsiteX5" fmla="*/ 9254575 w 12195175"/>
              <a:gd name="connsiteY5" fmla="*/ 5234955 h 6859990"/>
              <a:gd name="connsiteX6" fmla="*/ 9090439 w 12195175"/>
              <a:gd name="connsiteY6" fmla="*/ 5356225 h 6859990"/>
              <a:gd name="connsiteX7" fmla="*/ 8369810 w 12195175"/>
              <a:gd name="connsiteY7" fmla="*/ 5378450 h 6859990"/>
              <a:gd name="connsiteX8" fmla="*/ 8493618 w 12195175"/>
              <a:gd name="connsiteY8" fmla="*/ 5473700 h 6859990"/>
              <a:gd name="connsiteX9" fmla="*/ 8436476 w 12195175"/>
              <a:gd name="connsiteY9" fmla="*/ 5556250 h 6859990"/>
              <a:gd name="connsiteX10" fmla="*/ 3910469 w 12195175"/>
              <a:gd name="connsiteY10" fmla="*/ 6859990 h 6859990"/>
              <a:gd name="connsiteX11" fmla="*/ 0 w 12195175"/>
              <a:gd name="connsiteY11" fmla="*/ 6858000 h 6859990"/>
              <a:gd name="connsiteX12" fmla="*/ 0 w 12195175"/>
              <a:gd name="connsiteY12" fmla="*/ 0 h 68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5175" h="6859990">
                <a:moveTo>
                  <a:pt x="0" y="0"/>
                </a:moveTo>
                <a:lnTo>
                  <a:pt x="12192000" y="0"/>
                </a:lnTo>
                <a:cubicBezTo>
                  <a:pt x="12193058" y="1588128"/>
                  <a:pt x="12194117" y="3119683"/>
                  <a:pt x="12195175" y="4707811"/>
                </a:cubicBezTo>
                <a:cubicBezTo>
                  <a:pt x="11709400" y="4788675"/>
                  <a:pt x="11441520" y="4853951"/>
                  <a:pt x="10768730" y="4999470"/>
                </a:cubicBezTo>
                <a:lnTo>
                  <a:pt x="9312059" y="5344969"/>
                </a:lnTo>
                <a:cubicBezTo>
                  <a:pt x="9297337" y="5292270"/>
                  <a:pt x="9292097" y="5275532"/>
                  <a:pt x="9254575" y="5234955"/>
                </a:cubicBezTo>
                <a:cubicBezTo>
                  <a:pt x="9182717" y="5248473"/>
                  <a:pt x="9110561" y="5300037"/>
                  <a:pt x="9090439" y="5356225"/>
                </a:cubicBezTo>
                <a:cubicBezTo>
                  <a:pt x="9018639" y="5285949"/>
                  <a:pt x="8708605" y="5037673"/>
                  <a:pt x="8369810" y="5378450"/>
                </a:cubicBezTo>
                <a:cubicBezTo>
                  <a:pt x="8429069" y="5436658"/>
                  <a:pt x="8426595" y="5447778"/>
                  <a:pt x="8493618" y="5473700"/>
                </a:cubicBezTo>
                <a:cubicBezTo>
                  <a:pt x="8485682" y="5499629"/>
                  <a:pt x="8472628" y="5489053"/>
                  <a:pt x="8436476" y="5556250"/>
                </a:cubicBezTo>
                <a:cubicBezTo>
                  <a:pt x="7470174" y="5798073"/>
                  <a:pt x="5874545" y="6234593"/>
                  <a:pt x="3910469" y="6859990"/>
                </a:cubicBezTo>
                <a:lnTo>
                  <a:pt x="0" y="6858000"/>
                </a:lnTo>
                <a:lnTo>
                  <a:pt x="0" y="0"/>
                </a:lnTo>
                <a:close/>
              </a:path>
            </a:pathLst>
          </a:custGeom>
          <a:solidFill>
            <a:schemeClr val="bg1">
              <a:lumMod val="85000"/>
            </a:schemeClr>
          </a:solidFill>
        </p:spPr>
        <p:txBody>
          <a:bodyPr tIns="144000" rIns="0" anchor="t" anchorCtr="0">
            <a:noAutofit/>
          </a:bodyPr>
          <a:lstStyle>
            <a:lvl1pPr marL="0" indent="0" algn="ctr">
              <a:buNone/>
              <a:defRPr sz="1400">
                <a:solidFill>
                  <a:schemeClr val="bg1">
                    <a:lumMod val="50000"/>
                  </a:schemeClr>
                </a:solidFill>
              </a:defRPr>
            </a:lvl1pPr>
          </a:lstStyle>
          <a:p>
            <a:r>
              <a:rPr lang="en-US"/>
              <a:t>Click icon to add image</a:t>
            </a:r>
          </a:p>
        </p:txBody>
      </p:sp>
      <p:pic>
        <p:nvPicPr>
          <p:cNvPr id="11" name="Picture 10">
            <a:extLst>
              <a:ext uri="{FF2B5EF4-FFF2-40B4-BE49-F238E27FC236}">
                <a16:creationId xmlns:a16="http://schemas.microsoft.com/office/drawing/2014/main" id="{F5D32E61-9B43-FC48-AA7A-BBE27267311B}"/>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b="17176"/>
          <a:stretch/>
        </p:blipFill>
        <p:spPr>
          <a:xfrm>
            <a:off x="2524495" y="4654296"/>
            <a:ext cx="9694937" cy="2213189"/>
          </a:xfrm>
          <a:prstGeom prst="rect">
            <a:avLst/>
          </a:prstGeom>
        </p:spPr>
      </p:pic>
      <p:sp>
        <p:nvSpPr>
          <p:cNvPr id="15" name="Title 1">
            <a:extLst>
              <a:ext uri="{FF2B5EF4-FFF2-40B4-BE49-F238E27FC236}">
                <a16:creationId xmlns:a16="http://schemas.microsoft.com/office/drawing/2014/main" id="{8CE3FF25-D148-A545-96F3-3AB147446361}"/>
              </a:ext>
            </a:extLst>
          </p:cNvPr>
          <p:cNvSpPr>
            <a:spLocks noGrp="1"/>
          </p:cNvSpPr>
          <p:nvPr>
            <p:ph type="ctrTitle" hasCustomPrompt="1"/>
          </p:nvPr>
        </p:nvSpPr>
        <p:spPr>
          <a:xfrm>
            <a:off x="539999" y="1920787"/>
            <a:ext cx="5345793" cy="2243691"/>
          </a:xfrm>
        </p:spPr>
        <p:txBody>
          <a:bodyPr anchor="b" anchorCtr="0"/>
          <a:lstStyle>
            <a:lvl1pPr algn="l">
              <a:defRPr sz="5400">
                <a:solidFill>
                  <a:schemeClr val="bg1"/>
                </a:solidFill>
              </a:defRPr>
            </a:lvl1pPr>
          </a:lstStyle>
          <a:p>
            <a:r>
              <a:rPr lang="en-US"/>
              <a:t>Title slide</a:t>
            </a:r>
            <a:br>
              <a:rPr lang="en-US"/>
            </a:br>
            <a:r>
              <a:rPr lang="en-US"/>
              <a:t>without an image</a:t>
            </a:r>
          </a:p>
        </p:txBody>
      </p:sp>
      <p:sp>
        <p:nvSpPr>
          <p:cNvPr id="20" name="Subtitle 2">
            <a:extLst>
              <a:ext uri="{FF2B5EF4-FFF2-40B4-BE49-F238E27FC236}">
                <a16:creationId xmlns:a16="http://schemas.microsoft.com/office/drawing/2014/main" id="{ED5A7C32-6322-E649-AB2D-15AE7B7CF93E}"/>
              </a:ext>
            </a:extLst>
          </p:cNvPr>
          <p:cNvSpPr>
            <a:spLocks noGrp="1"/>
          </p:cNvSpPr>
          <p:nvPr>
            <p:ph type="subTitle" idx="1" hasCustomPrompt="1"/>
          </p:nvPr>
        </p:nvSpPr>
        <p:spPr>
          <a:xfrm>
            <a:off x="540000" y="4350702"/>
            <a:ext cx="9144000" cy="276999"/>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is a subtitle of your presentation</a:t>
            </a:r>
          </a:p>
        </p:txBody>
      </p:sp>
      <p:sp>
        <p:nvSpPr>
          <p:cNvPr id="21" name="Text Placeholder 11">
            <a:extLst>
              <a:ext uri="{FF2B5EF4-FFF2-40B4-BE49-F238E27FC236}">
                <a16:creationId xmlns:a16="http://schemas.microsoft.com/office/drawing/2014/main" id="{0E808384-C21D-8F44-A901-174200CC0B4E}"/>
              </a:ext>
            </a:extLst>
          </p:cNvPr>
          <p:cNvSpPr>
            <a:spLocks noGrp="1"/>
          </p:cNvSpPr>
          <p:nvPr>
            <p:ph type="body" sz="quarter" idx="11" hasCustomPrompt="1"/>
          </p:nvPr>
        </p:nvSpPr>
        <p:spPr>
          <a:xfrm>
            <a:off x="540000" y="4806802"/>
            <a:ext cx="5345792" cy="227114"/>
          </a:xfrm>
        </p:spPr>
        <p:txBody>
          <a:bodyPr/>
          <a:lstStyle>
            <a:lvl1pPr marL="0" indent="0">
              <a:spcAft>
                <a:spcPts val="0"/>
              </a:spcAft>
              <a:buNone/>
              <a:defRPr sz="1200">
                <a:solidFill>
                  <a:schemeClr val="bg1"/>
                </a:solidFill>
              </a:defRPr>
            </a:lvl1pPr>
            <a:lvl2pPr marL="0" indent="0">
              <a:spcAft>
                <a:spcPts val="0"/>
              </a:spcAft>
              <a:buNone/>
              <a:defRPr>
                <a:solidFill>
                  <a:schemeClr val="bg1"/>
                </a:solidFill>
              </a:defRPr>
            </a:lvl2pPr>
            <a:lvl3pPr marL="0" indent="0">
              <a:spcAft>
                <a:spcPts val="0"/>
              </a:spcAft>
              <a:buNone/>
              <a:defRPr>
                <a:solidFill>
                  <a:schemeClr val="bg1"/>
                </a:solidFill>
              </a:defRPr>
            </a:lvl3pPr>
            <a:lvl4pPr marL="0" indent="0">
              <a:spcAft>
                <a:spcPts val="0"/>
              </a:spcAft>
              <a:buNone/>
              <a:defRPr>
                <a:solidFill>
                  <a:schemeClr val="bg1"/>
                </a:solidFill>
              </a:defRPr>
            </a:lvl4pPr>
            <a:lvl5pPr marL="0" indent="0">
              <a:spcAft>
                <a:spcPts val="0"/>
              </a:spcAft>
              <a:buNone/>
              <a:defRPr>
                <a:solidFill>
                  <a:schemeClr val="bg1"/>
                </a:solidFill>
              </a:defRPr>
            </a:lvl5pPr>
          </a:lstStyle>
          <a:p>
            <a:pPr lvl="0"/>
            <a:r>
              <a:rPr lang="en-US"/>
              <a:t>The date and location</a:t>
            </a:r>
          </a:p>
        </p:txBody>
      </p:sp>
      <p:pic>
        <p:nvPicPr>
          <p:cNvPr id="7" name="Picture 6">
            <a:extLst>
              <a:ext uri="{FF2B5EF4-FFF2-40B4-BE49-F238E27FC236}">
                <a16:creationId xmlns:a16="http://schemas.microsoft.com/office/drawing/2014/main" id="{FDA4FFD6-A3B9-D141-893C-594803FFC7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9999" y="530566"/>
            <a:ext cx="1587863" cy="377881"/>
          </a:xfrm>
          <a:prstGeom prst="rect">
            <a:avLst/>
          </a:prstGeom>
        </p:spPr>
      </p:pic>
    </p:spTree>
    <p:extLst>
      <p:ext uri="{BB962C8B-B14F-4D97-AF65-F5344CB8AC3E}">
        <p14:creationId xmlns:p14="http://schemas.microsoft.com/office/powerpoint/2010/main" val="42516729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I">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61FE3D0-05F6-46C1-A5EA-B2DE3515BA6E}"/>
              </a:ext>
            </a:extLst>
          </p:cNvPr>
          <p:cNvGraphicFramePr>
            <a:graphicFrameLocks noChangeAspect="1"/>
          </p:cNvGraphicFramePr>
          <p:nvPr userDrawn="1">
            <p:custDataLst>
              <p:tags r:id="rId2"/>
            </p:custDataLst>
            <p:extLst>
              <p:ext uri="{D42A27DB-BD31-4B8C-83A1-F6EECF244321}">
                <p14:modId xmlns:p14="http://schemas.microsoft.com/office/powerpoint/2010/main" val="27025300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80" name="think-cell Slide" r:id="rId5" imgW="345" imgH="355" progId="TCLayout.ActiveDocument.1">
                  <p:embed/>
                </p:oleObj>
              </mc:Choice>
              <mc:Fallback>
                <p:oleObj name="think-cell Slide" r:id="rId5" imgW="345" imgH="355" progId="TCLayout.ActiveDocument.1">
                  <p:embed/>
                  <p:pic>
                    <p:nvPicPr>
                      <p:cNvPr id="6" name="Object 5" hidden="1">
                        <a:extLst>
                          <a:ext uri="{FF2B5EF4-FFF2-40B4-BE49-F238E27FC236}">
                            <a16:creationId xmlns:a16="http://schemas.microsoft.com/office/drawing/2014/main" id="{261FE3D0-05F6-46C1-A5EA-B2DE3515BA6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A48407E-796A-40CA-AB97-FD69035658D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a:latin typeface="Fira Sans Medium" panose="020B0603050000020004" pitchFamily="34" charset="0"/>
              <a:ea typeface="+mj-ea"/>
              <a:cs typeface="+mj-cs"/>
              <a:sym typeface="Fira Sans Medium" panose="020B0603050000020004" pitchFamily="34" charset="0"/>
            </a:endParaRPr>
          </a:p>
        </p:txBody>
      </p:sp>
      <p:sp>
        <p:nvSpPr>
          <p:cNvPr id="8" name="Picture Placeholder 7">
            <a:extLst>
              <a:ext uri="{FF2B5EF4-FFF2-40B4-BE49-F238E27FC236}">
                <a16:creationId xmlns:a16="http://schemas.microsoft.com/office/drawing/2014/main" id="{37C9C340-AD27-5841-BF8F-0CE7DDB2F1B5}"/>
              </a:ext>
            </a:extLst>
          </p:cNvPr>
          <p:cNvSpPr>
            <a:spLocks noGrp="1"/>
          </p:cNvSpPr>
          <p:nvPr>
            <p:ph type="pic" sz="quarter" idx="10" hasCustomPrompt="1"/>
          </p:nvPr>
        </p:nvSpPr>
        <p:spPr>
          <a:xfrm>
            <a:off x="-4800" y="-1990"/>
            <a:ext cx="12196800" cy="685999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12192000 w 12192000"/>
              <a:gd name="connsiteY2" fmla="*/ 4758033 h 6858000"/>
              <a:gd name="connsiteX3" fmla="*/ 0 w 12192000"/>
              <a:gd name="connsiteY3" fmla="*/ 6858000 h 6858000"/>
              <a:gd name="connsiteX4" fmla="*/ 0 w 12192000"/>
              <a:gd name="connsiteY4"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0 w 12195175"/>
              <a:gd name="connsiteY3" fmla="*/ 6858000 h 6858000"/>
              <a:gd name="connsiteX4" fmla="*/ 0 w 12195175"/>
              <a:gd name="connsiteY4"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0 w 12195175"/>
              <a:gd name="connsiteY4" fmla="*/ 6858000 h 6858000"/>
              <a:gd name="connsiteX5" fmla="*/ 0 w 12195175"/>
              <a:gd name="connsiteY5"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0 w 12195175"/>
              <a:gd name="connsiteY4" fmla="*/ 6858000 h 6858000"/>
              <a:gd name="connsiteX5" fmla="*/ 0 w 12195175"/>
              <a:gd name="connsiteY5"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71075 w 12195175"/>
              <a:gd name="connsiteY4" fmla="*/ 52578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71075 w 12195175"/>
              <a:gd name="connsiteY4" fmla="*/ 52578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10023475 w 12195175"/>
              <a:gd name="connsiteY4" fmla="*/ 53213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0 w 12195175"/>
              <a:gd name="connsiteY7" fmla="*/ 6858000 h 6858000"/>
              <a:gd name="connsiteX8" fmla="*/ 0 w 12195175"/>
              <a:gd name="connsiteY8"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0 w 12195175"/>
              <a:gd name="connsiteY7" fmla="*/ 6858000 h 6858000"/>
              <a:gd name="connsiteX8" fmla="*/ 0 w 12195175"/>
              <a:gd name="connsiteY8"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0 w 12195175"/>
              <a:gd name="connsiteY8" fmla="*/ 6858000 h 6858000"/>
              <a:gd name="connsiteX9" fmla="*/ 0 w 12195175"/>
              <a:gd name="connsiteY9"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0 w 12195175"/>
              <a:gd name="connsiteY8" fmla="*/ 6858000 h 6858000"/>
              <a:gd name="connsiteX9" fmla="*/ 0 w 12195175"/>
              <a:gd name="connsiteY9"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0 w 12195175"/>
              <a:gd name="connsiteY8" fmla="*/ 6858000 h 6858000"/>
              <a:gd name="connsiteX9" fmla="*/ 0 w 12195175"/>
              <a:gd name="connsiteY9"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0 w 12195175"/>
              <a:gd name="connsiteY8" fmla="*/ 6858000 h 6858000"/>
              <a:gd name="connsiteX9" fmla="*/ 0 w 12195175"/>
              <a:gd name="connsiteY9"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9925 w 12195175"/>
              <a:gd name="connsiteY6" fmla="*/ 524510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0 w 12195175"/>
              <a:gd name="connsiteY10" fmla="*/ 6858000 h 6858000"/>
              <a:gd name="connsiteX11" fmla="*/ 0 w 12195175"/>
              <a:gd name="connsiteY11"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0 w 12195175"/>
              <a:gd name="connsiteY11" fmla="*/ 6858000 h 6858000"/>
              <a:gd name="connsiteX12" fmla="*/ 0 w 12195175"/>
              <a:gd name="connsiteY12"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0 w 12195175"/>
              <a:gd name="connsiteY11" fmla="*/ 6858000 h 6858000"/>
              <a:gd name="connsiteX12" fmla="*/ 0 w 12195175"/>
              <a:gd name="connsiteY12"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0 w 12195175"/>
              <a:gd name="connsiteY11" fmla="*/ 6858000 h 6858000"/>
              <a:gd name="connsiteX12" fmla="*/ 0 w 12195175"/>
              <a:gd name="connsiteY12"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0 w 12195175"/>
              <a:gd name="connsiteY11" fmla="*/ 6858000 h 6858000"/>
              <a:gd name="connsiteX12" fmla="*/ 0 w 12195175"/>
              <a:gd name="connsiteY12"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0 w 12195175"/>
              <a:gd name="connsiteY11" fmla="*/ 6858000 h 6858000"/>
              <a:gd name="connsiteX12" fmla="*/ 0 w 12195175"/>
              <a:gd name="connsiteY12"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6647422 w 12195175"/>
              <a:gd name="connsiteY11" fmla="*/ 6120030 h 6858000"/>
              <a:gd name="connsiteX12" fmla="*/ 0 w 12195175"/>
              <a:gd name="connsiteY12" fmla="*/ 6858000 h 6858000"/>
              <a:gd name="connsiteX13" fmla="*/ 0 w 12195175"/>
              <a:gd name="connsiteY13"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6647422 w 12195175"/>
              <a:gd name="connsiteY11" fmla="*/ 6120030 h 6858000"/>
              <a:gd name="connsiteX12" fmla="*/ 0 w 12195175"/>
              <a:gd name="connsiteY12" fmla="*/ 6858000 h 6858000"/>
              <a:gd name="connsiteX13" fmla="*/ 0 w 12195175"/>
              <a:gd name="connsiteY13"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6647422 w 12195175"/>
              <a:gd name="connsiteY11" fmla="*/ 6120030 h 6858000"/>
              <a:gd name="connsiteX12" fmla="*/ 0 w 12195175"/>
              <a:gd name="connsiteY12" fmla="*/ 6858000 h 6858000"/>
              <a:gd name="connsiteX13" fmla="*/ 0 w 12195175"/>
              <a:gd name="connsiteY13" fmla="*/ 0 h 6858000"/>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556750 w 12195175"/>
              <a:gd name="connsiteY6" fmla="*/ 5276850 h 6867485"/>
              <a:gd name="connsiteX7" fmla="*/ 9166225 w 12195175"/>
              <a:gd name="connsiteY7" fmla="*/ 5076825 h 6867485"/>
              <a:gd name="connsiteX8" fmla="*/ 8639175 w 12195175"/>
              <a:gd name="connsiteY8" fmla="*/ 5302250 h 6867485"/>
              <a:gd name="connsiteX9" fmla="*/ 8791575 w 12195175"/>
              <a:gd name="connsiteY9" fmla="*/ 5426075 h 6867485"/>
              <a:gd name="connsiteX10" fmla="*/ 8709025 w 12195175"/>
              <a:gd name="connsiteY10" fmla="*/ 5559425 h 6867485"/>
              <a:gd name="connsiteX11" fmla="*/ 6647422 w 12195175"/>
              <a:gd name="connsiteY11" fmla="*/ 6120030 h 6867485"/>
              <a:gd name="connsiteX12" fmla="*/ 4105315 w 12195175"/>
              <a:gd name="connsiteY12" fmla="*/ 6867485 h 6867485"/>
              <a:gd name="connsiteX13" fmla="*/ 0 w 12195175"/>
              <a:gd name="connsiteY13" fmla="*/ 6858000 h 6867485"/>
              <a:gd name="connsiteX14" fmla="*/ 0 w 12195175"/>
              <a:gd name="connsiteY14"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556750 w 12195175"/>
              <a:gd name="connsiteY6" fmla="*/ 5276850 h 6867485"/>
              <a:gd name="connsiteX7" fmla="*/ 9166225 w 12195175"/>
              <a:gd name="connsiteY7" fmla="*/ 5076825 h 6867485"/>
              <a:gd name="connsiteX8" fmla="*/ 8639175 w 12195175"/>
              <a:gd name="connsiteY8" fmla="*/ 5302250 h 6867485"/>
              <a:gd name="connsiteX9" fmla="*/ 8791575 w 12195175"/>
              <a:gd name="connsiteY9" fmla="*/ 5426075 h 6867485"/>
              <a:gd name="connsiteX10" fmla="*/ 8709025 w 12195175"/>
              <a:gd name="connsiteY10" fmla="*/ 5559425 h 6867485"/>
              <a:gd name="connsiteX11" fmla="*/ 6647422 w 12195175"/>
              <a:gd name="connsiteY11" fmla="*/ 6120030 h 6867485"/>
              <a:gd name="connsiteX12" fmla="*/ 4105315 w 12195175"/>
              <a:gd name="connsiteY12" fmla="*/ 6867485 h 6867485"/>
              <a:gd name="connsiteX13" fmla="*/ 0 w 12195175"/>
              <a:gd name="connsiteY13" fmla="*/ 6858000 h 6867485"/>
              <a:gd name="connsiteX14" fmla="*/ 0 w 12195175"/>
              <a:gd name="connsiteY14"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556750 w 12195175"/>
              <a:gd name="connsiteY6" fmla="*/ 5276850 h 6867485"/>
              <a:gd name="connsiteX7" fmla="*/ 9166225 w 12195175"/>
              <a:gd name="connsiteY7" fmla="*/ 5076825 h 6867485"/>
              <a:gd name="connsiteX8" fmla="*/ 8639175 w 12195175"/>
              <a:gd name="connsiteY8" fmla="*/ 5302250 h 6867485"/>
              <a:gd name="connsiteX9" fmla="*/ 8791575 w 12195175"/>
              <a:gd name="connsiteY9" fmla="*/ 5426075 h 6867485"/>
              <a:gd name="connsiteX10" fmla="*/ 8709025 w 12195175"/>
              <a:gd name="connsiteY10" fmla="*/ 5559425 h 6867485"/>
              <a:gd name="connsiteX11" fmla="*/ 6647422 w 12195175"/>
              <a:gd name="connsiteY11" fmla="*/ 6120030 h 6867485"/>
              <a:gd name="connsiteX12" fmla="*/ 4105315 w 12195175"/>
              <a:gd name="connsiteY12" fmla="*/ 6867485 h 6867485"/>
              <a:gd name="connsiteX13" fmla="*/ 0 w 12195175"/>
              <a:gd name="connsiteY13" fmla="*/ 6858000 h 6867485"/>
              <a:gd name="connsiteX14" fmla="*/ 0 w 12195175"/>
              <a:gd name="connsiteY14"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556750 w 12195175"/>
              <a:gd name="connsiteY6" fmla="*/ 5276850 h 6867485"/>
              <a:gd name="connsiteX7" fmla="*/ 9166225 w 12195175"/>
              <a:gd name="connsiteY7" fmla="*/ 5076825 h 6867485"/>
              <a:gd name="connsiteX8" fmla="*/ 8639175 w 12195175"/>
              <a:gd name="connsiteY8" fmla="*/ 5302250 h 6867485"/>
              <a:gd name="connsiteX9" fmla="*/ 8791575 w 12195175"/>
              <a:gd name="connsiteY9" fmla="*/ 5426075 h 6867485"/>
              <a:gd name="connsiteX10" fmla="*/ 8709025 w 12195175"/>
              <a:gd name="connsiteY10" fmla="*/ 5559425 h 6867485"/>
              <a:gd name="connsiteX11" fmla="*/ 6647422 w 12195175"/>
              <a:gd name="connsiteY11" fmla="*/ 6120030 h 6867485"/>
              <a:gd name="connsiteX12" fmla="*/ 4105315 w 12195175"/>
              <a:gd name="connsiteY12" fmla="*/ 6867485 h 6867485"/>
              <a:gd name="connsiteX13" fmla="*/ 0 w 12195175"/>
              <a:gd name="connsiteY13" fmla="*/ 6858000 h 6867485"/>
              <a:gd name="connsiteX14" fmla="*/ 0 w 12195175"/>
              <a:gd name="connsiteY14"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408277 w 12195175"/>
              <a:gd name="connsiteY6" fmla="*/ 4706327 h 6867485"/>
              <a:gd name="connsiteX7" fmla="*/ 9166225 w 12195175"/>
              <a:gd name="connsiteY7" fmla="*/ 5076825 h 6867485"/>
              <a:gd name="connsiteX8" fmla="*/ 8639175 w 12195175"/>
              <a:gd name="connsiteY8" fmla="*/ 5302250 h 6867485"/>
              <a:gd name="connsiteX9" fmla="*/ 8791575 w 12195175"/>
              <a:gd name="connsiteY9" fmla="*/ 5426075 h 6867485"/>
              <a:gd name="connsiteX10" fmla="*/ 8709025 w 12195175"/>
              <a:gd name="connsiteY10" fmla="*/ 5559425 h 6867485"/>
              <a:gd name="connsiteX11" fmla="*/ 6647422 w 12195175"/>
              <a:gd name="connsiteY11" fmla="*/ 6120030 h 6867485"/>
              <a:gd name="connsiteX12" fmla="*/ 4105315 w 12195175"/>
              <a:gd name="connsiteY12" fmla="*/ 6867485 h 6867485"/>
              <a:gd name="connsiteX13" fmla="*/ 0 w 12195175"/>
              <a:gd name="connsiteY13" fmla="*/ 6858000 h 6867485"/>
              <a:gd name="connsiteX14" fmla="*/ 0 w 12195175"/>
              <a:gd name="connsiteY14"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166225 w 12195175"/>
              <a:gd name="connsiteY6" fmla="*/ 5076825 h 6867485"/>
              <a:gd name="connsiteX7" fmla="*/ 8639175 w 12195175"/>
              <a:gd name="connsiteY7" fmla="*/ 5302250 h 6867485"/>
              <a:gd name="connsiteX8" fmla="*/ 8791575 w 12195175"/>
              <a:gd name="connsiteY8" fmla="*/ 5426075 h 6867485"/>
              <a:gd name="connsiteX9" fmla="*/ 8709025 w 12195175"/>
              <a:gd name="connsiteY9" fmla="*/ 5559425 h 6867485"/>
              <a:gd name="connsiteX10" fmla="*/ 6647422 w 12195175"/>
              <a:gd name="connsiteY10" fmla="*/ 6120030 h 6867485"/>
              <a:gd name="connsiteX11" fmla="*/ 4105315 w 12195175"/>
              <a:gd name="connsiteY11" fmla="*/ 6867485 h 6867485"/>
              <a:gd name="connsiteX12" fmla="*/ 0 w 12195175"/>
              <a:gd name="connsiteY12" fmla="*/ 6858000 h 6867485"/>
              <a:gd name="connsiteX13" fmla="*/ 0 w 12195175"/>
              <a:gd name="connsiteY13"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166225 w 12195175"/>
              <a:gd name="connsiteY5" fmla="*/ 5076825 h 6867485"/>
              <a:gd name="connsiteX6" fmla="*/ 8639175 w 12195175"/>
              <a:gd name="connsiteY6" fmla="*/ 5302250 h 6867485"/>
              <a:gd name="connsiteX7" fmla="*/ 8791575 w 12195175"/>
              <a:gd name="connsiteY7" fmla="*/ 5426075 h 6867485"/>
              <a:gd name="connsiteX8" fmla="*/ 8709025 w 12195175"/>
              <a:gd name="connsiteY8" fmla="*/ 5559425 h 6867485"/>
              <a:gd name="connsiteX9" fmla="*/ 6647422 w 12195175"/>
              <a:gd name="connsiteY9" fmla="*/ 612003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8639175 w 12195175"/>
              <a:gd name="connsiteY5" fmla="*/ 5302250 h 6867485"/>
              <a:gd name="connsiteX6" fmla="*/ 8791575 w 12195175"/>
              <a:gd name="connsiteY6" fmla="*/ 5426075 h 6867485"/>
              <a:gd name="connsiteX7" fmla="*/ 8709025 w 12195175"/>
              <a:gd name="connsiteY7" fmla="*/ 5559425 h 6867485"/>
              <a:gd name="connsiteX8" fmla="*/ 6647422 w 12195175"/>
              <a:gd name="connsiteY8" fmla="*/ 6120030 h 6867485"/>
              <a:gd name="connsiteX9" fmla="*/ 4105315 w 12195175"/>
              <a:gd name="connsiteY9" fmla="*/ 6867485 h 6867485"/>
              <a:gd name="connsiteX10" fmla="*/ 0 w 12195175"/>
              <a:gd name="connsiteY10" fmla="*/ 6858000 h 6867485"/>
              <a:gd name="connsiteX11" fmla="*/ 0 w 12195175"/>
              <a:gd name="connsiteY11"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8791575 w 12195175"/>
              <a:gd name="connsiteY5" fmla="*/ 5426075 h 6867485"/>
              <a:gd name="connsiteX6" fmla="*/ 8709025 w 12195175"/>
              <a:gd name="connsiteY6" fmla="*/ 5559425 h 6867485"/>
              <a:gd name="connsiteX7" fmla="*/ 6647422 w 12195175"/>
              <a:gd name="connsiteY7" fmla="*/ 612003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8709025 w 12195175"/>
              <a:gd name="connsiteY5" fmla="*/ 5559425 h 6867485"/>
              <a:gd name="connsiteX6" fmla="*/ 6647422 w 12195175"/>
              <a:gd name="connsiteY6" fmla="*/ 6120030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696293 w 12195175"/>
              <a:gd name="connsiteY3" fmla="*/ 4911436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48929 h 6867485"/>
              <a:gd name="connsiteX3" fmla="*/ 10696293 w 12195175"/>
              <a:gd name="connsiteY3" fmla="*/ 4911436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696293 w 12195175"/>
              <a:gd name="connsiteY3" fmla="*/ 4911436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735144 w 12195175"/>
              <a:gd name="connsiteY4" fmla="*/ 514898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702821 w 12195175"/>
              <a:gd name="connsiteY4" fmla="*/ 5232112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702821 w 12195175"/>
              <a:gd name="connsiteY4" fmla="*/ 5232112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702821 w 12195175"/>
              <a:gd name="connsiteY4" fmla="*/ 5232112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8730 w 12195175"/>
              <a:gd name="connsiteY3" fmla="*/ 4999470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02535 w 12195175"/>
              <a:gd name="connsiteY4" fmla="*/ 5338619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02535 w 12195175"/>
              <a:gd name="connsiteY4" fmla="*/ 5338619 h 6867485"/>
              <a:gd name="connsiteX5" fmla="*/ 9254575 w 12195175"/>
              <a:gd name="connsiteY5" fmla="*/ 5234955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02535 w 12195175"/>
              <a:gd name="connsiteY4" fmla="*/ 5338619 h 6867485"/>
              <a:gd name="connsiteX5" fmla="*/ 9254575 w 12195175"/>
              <a:gd name="connsiteY5" fmla="*/ 5234955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02535 w 12195175"/>
              <a:gd name="connsiteY4" fmla="*/ 5338619 h 6867485"/>
              <a:gd name="connsiteX5" fmla="*/ 9254575 w 12195175"/>
              <a:gd name="connsiteY5" fmla="*/ 5234955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5234 w 12195175"/>
              <a:gd name="connsiteY4" fmla="*/ 5338619 h 6867485"/>
              <a:gd name="connsiteX5" fmla="*/ 9254575 w 12195175"/>
              <a:gd name="connsiteY5" fmla="*/ 5234955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8919012 w 12195175"/>
              <a:gd name="connsiteY6" fmla="*/ 52927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87264 w 12195175"/>
              <a:gd name="connsiteY6" fmla="*/ 5346700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87264 w 12195175"/>
              <a:gd name="connsiteY6" fmla="*/ 5346700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87264 w 12195175"/>
              <a:gd name="connsiteY6" fmla="*/ 5346700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52344 w 12195175"/>
              <a:gd name="connsiteY6" fmla="*/ 52927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880917 w 12195175"/>
              <a:gd name="connsiteY7" fmla="*/ 542290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503142 w 12195175"/>
              <a:gd name="connsiteY7" fmla="*/ 506730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131716 w 12195175"/>
              <a:gd name="connsiteY8" fmla="*/ 5457825 h 6867485"/>
              <a:gd name="connsiteX9" fmla="*/ 4105315 w 12195175"/>
              <a:gd name="connsiteY9" fmla="*/ 6867485 h 6867485"/>
              <a:gd name="connsiteX10" fmla="*/ 0 w 12195175"/>
              <a:gd name="connsiteY10" fmla="*/ 6858000 h 6867485"/>
              <a:gd name="connsiteX11" fmla="*/ 0 w 12195175"/>
              <a:gd name="connsiteY11"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4105315 w 12195175"/>
              <a:gd name="connsiteY9" fmla="*/ 6867485 h 6867485"/>
              <a:gd name="connsiteX10" fmla="*/ 0 w 12195175"/>
              <a:gd name="connsiteY10" fmla="*/ 6858000 h 6867485"/>
              <a:gd name="connsiteX11" fmla="*/ 0 w 12195175"/>
              <a:gd name="connsiteY11"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4105315 w 12195175"/>
              <a:gd name="connsiteY9" fmla="*/ 6867485 h 6867485"/>
              <a:gd name="connsiteX10" fmla="*/ 0 w 12195175"/>
              <a:gd name="connsiteY10" fmla="*/ 6858000 h 6867485"/>
              <a:gd name="connsiteX11" fmla="*/ 0 w 12195175"/>
              <a:gd name="connsiteY11"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4105315 w 12195175"/>
              <a:gd name="connsiteY9" fmla="*/ 6867485 h 6867485"/>
              <a:gd name="connsiteX10" fmla="*/ 0 w 12195175"/>
              <a:gd name="connsiteY10" fmla="*/ 6858000 h 6867485"/>
              <a:gd name="connsiteX11" fmla="*/ 0 w 12195175"/>
              <a:gd name="connsiteY11"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322191 w 12195175"/>
              <a:gd name="connsiteY9" fmla="*/ 5534025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58000"/>
              <a:gd name="connsiteX1" fmla="*/ 12192000 w 12195175"/>
              <a:gd name="connsiteY1" fmla="*/ 0 h 6858000"/>
              <a:gd name="connsiteX2" fmla="*/ 12195175 w 12195175"/>
              <a:gd name="connsiteY2" fmla="*/ 4707811 h 6858000"/>
              <a:gd name="connsiteX3" fmla="*/ 10768730 w 12195175"/>
              <a:gd name="connsiteY3" fmla="*/ 4999470 h 6858000"/>
              <a:gd name="connsiteX4" fmla="*/ 9312059 w 12195175"/>
              <a:gd name="connsiteY4" fmla="*/ 5344969 h 6858000"/>
              <a:gd name="connsiteX5" fmla="*/ 9254575 w 12195175"/>
              <a:gd name="connsiteY5" fmla="*/ 5234955 h 6858000"/>
              <a:gd name="connsiteX6" fmla="*/ 9090439 w 12195175"/>
              <a:gd name="connsiteY6" fmla="*/ 5356225 h 6858000"/>
              <a:gd name="connsiteX7" fmla="*/ 8369810 w 12195175"/>
              <a:gd name="connsiteY7" fmla="*/ 5378450 h 6858000"/>
              <a:gd name="connsiteX8" fmla="*/ 8493618 w 12195175"/>
              <a:gd name="connsiteY8" fmla="*/ 5473700 h 6858000"/>
              <a:gd name="connsiteX9" fmla="*/ 8436476 w 12195175"/>
              <a:gd name="connsiteY9" fmla="*/ 5556250 h 6858000"/>
              <a:gd name="connsiteX10" fmla="*/ 3191037 w 12195175"/>
              <a:gd name="connsiteY10" fmla="*/ 6642632 h 6858000"/>
              <a:gd name="connsiteX11" fmla="*/ 0 w 12195175"/>
              <a:gd name="connsiteY11" fmla="*/ 6858000 h 6858000"/>
              <a:gd name="connsiteX12" fmla="*/ 0 w 12195175"/>
              <a:gd name="connsiteY12" fmla="*/ 0 h 6858000"/>
              <a:gd name="connsiteX0" fmla="*/ 0 w 12195175"/>
              <a:gd name="connsiteY0" fmla="*/ 0 h 6859990"/>
              <a:gd name="connsiteX1" fmla="*/ 12192000 w 12195175"/>
              <a:gd name="connsiteY1" fmla="*/ 0 h 6859990"/>
              <a:gd name="connsiteX2" fmla="*/ 12195175 w 12195175"/>
              <a:gd name="connsiteY2" fmla="*/ 4707811 h 6859990"/>
              <a:gd name="connsiteX3" fmla="*/ 10768730 w 12195175"/>
              <a:gd name="connsiteY3" fmla="*/ 4999470 h 6859990"/>
              <a:gd name="connsiteX4" fmla="*/ 9312059 w 12195175"/>
              <a:gd name="connsiteY4" fmla="*/ 5344969 h 6859990"/>
              <a:gd name="connsiteX5" fmla="*/ 9254575 w 12195175"/>
              <a:gd name="connsiteY5" fmla="*/ 5234955 h 6859990"/>
              <a:gd name="connsiteX6" fmla="*/ 9090439 w 12195175"/>
              <a:gd name="connsiteY6" fmla="*/ 5356225 h 6859990"/>
              <a:gd name="connsiteX7" fmla="*/ 8369810 w 12195175"/>
              <a:gd name="connsiteY7" fmla="*/ 5378450 h 6859990"/>
              <a:gd name="connsiteX8" fmla="*/ 8493618 w 12195175"/>
              <a:gd name="connsiteY8" fmla="*/ 5473700 h 6859990"/>
              <a:gd name="connsiteX9" fmla="*/ 8436476 w 12195175"/>
              <a:gd name="connsiteY9" fmla="*/ 5556250 h 6859990"/>
              <a:gd name="connsiteX10" fmla="*/ 3910469 w 12195175"/>
              <a:gd name="connsiteY10" fmla="*/ 6859990 h 6859990"/>
              <a:gd name="connsiteX11" fmla="*/ 0 w 12195175"/>
              <a:gd name="connsiteY11" fmla="*/ 6858000 h 6859990"/>
              <a:gd name="connsiteX12" fmla="*/ 0 w 12195175"/>
              <a:gd name="connsiteY12" fmla="*/ 0 h 6859990"/>
              <a:gd name="connsiteX0" fmla="*/ 0 w 12195175"/>
              <a:gd name="connsiteY0" fmla="*/ 0 h 6859990"/>
              <a:gd name="connsiteX1" fmla="*/ 12192000 w 12195175"/>
              <a:gd name="connsiteY1" fmla="*/ 0 h 6859990"/>
              <a:gd name="connsiteX2" fmla="*/ 12195175 w 12195175"/>
              <a:gd name="connsiteY2" fmla="*/ 4707811 h 6859990"/>
              <a:gd name="connsiteX3" fmla="*/ 10768730 w 12195175"/>
              <a:gd name="connsiteY3" fmla="*/ 4999470 h 6859990"/>
              <a:gd name="connsiteX4" fmla="*/ 9312059 w 12195175"/>
              <a:gd name="connsiteY4" fmla="*/ 5344969 h 6859990"/>
              <a:gd name="connsiteX5" fmla="*/ 9254575 w 12195175"/>
              <a:gd name="connsiteY5" fmla="*/ 5234955 h 6859990"/>
              <a:gd name="connsiteX6" fmla="*/ 9090439 w 12195175"/>
              <a:gd name="connsiteY6" fmla="*/ 5356225 h 6859990"/>
              <a:gd name="connsiteX7" fmla="*/ 8369810 w 12195175"/>
              <a:gd name="connsiteY7" fmla="*/ 5378450 h 6859990"/>
              <a:gd name="connsiteX8" fmla="*/ 8493618 w 12195175"/>
              <a:gd name="connsiteY8" fmla="*/ 5473700 h 6859990"/>
              <a:gd name="connsiteX9" fmla="*/ 8436476 w 12195175"/>
              <a:gd name="connsiteY9" fmla="*/ 5556250 h 6859990"/>
              <a:gd name="connsiteX10" fmla="*/ 3910469 w 12195175"/>
              <a:gd name="connsiteY10" fmla="*/ 6859990 h 6859990"/>
              <a:gd name="connsiteX11" fmla="*/ 0 w 12195175"/>
              <a:gd name="connsiteY11" fmla="*/ 6858000 h 6859990"/>
              <a:gd name="connsiteX12" fmla="*/ 0 w 12195175"/>
              <a:gd name="connsiteY12" fmla="*/ 0 h 6859990"/>
              <a:gd name="connsiteX0" fmla="*/ 0 w 12195175"/>
              <a:gd name="connsiteY0" fmla="*/ 0 h 6859990"/>
              <a:gd name="connsiteX1" fmla="*/ 12192000 w 12195175"/>
              <a:gd name="connsiteY1" fmla="*/ 0 h 6859990"/>
              <a:gd name="connsiteX2" fmla="*/ 12195175 w 12195175"/>
              <a:gd name="connsiteY2" fmla="*/ 4707811 h 6859990"/>
              <a:gd name="connsiteX3" fmla="*/ 10768730 w 12195175"/>
              <a:gd name="connsiteY3" fmla="*/ 4999470 h 6859990"/>
              <a:gd name="connsiteX4" fmla="*/ 9312059 w 12195175"/>
              <a:gd name="connsiteY4" fmla="*/ 5344969 h 6859990"/>
              <a:gd name="connsiteX5" fmla="*/ 9254575 w 12195175"/>
              <a:gd name="connsiteY5" fmla="*/ 5234955 h 6859990"/>
              <a:gd name="connsiteX6" fmla="*/ 9090439 w 12195175"/>
              <a:gd name="connsiteY6" fmla="*/ 5356225 h 6859990"/>
              <a:gd name="connsiteX7" fmla="*/ 8369810 w 12195175"/>
              <a:gd name="connsiteY7" fmla="*/ 5378450 h 6859990"/>
              <a:gd name="connsiteX8" fmla="*/ 8493618 w 12195175"/>
              <a:gd name="connsiteY8" fmla="*/ 5473700 h 6859990"/>
              <a:gd name="connsiteX9" fmla="*/ 8436476 w 12195175"/>
              <a:gd name="connsiteY9" fmla="*/ 5556250 h 6859990"/>
              <a:gd name="connsiteX10" fmla="*/ 3910469 w 12195175"/>
              <a:gd name="connsiteY10" fmla="*/ 6859990 h 6859990"/>
              <a:gd name="connsiteX11" fmla="*/ 0 w 12195175"/>
              <a:gd name="connsiteY11" fmla="*/ 6858000 h 6859990"/>
              <a:gd name="connsiteX12" fmla="*/ 0 w 12195175"/>
              <a:gd name="connsiteY12" fmla="*/ 0 h 68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5175" h="6859990">
                <a:moveTo>
                  <a:pt x="0" y="0"/>
                </a:moveTo>
                <a:lnTo>
                  <a:pt x="12192000" y="0"/>
                </a:lnTo>
                <a:cubicBezTo>
                  <a:pt x="12193058" y="1588128"/>
                  <a:pt x="12194117" y="3119683"/>
                  <a:pt x="12195175" y="4707811"/>
                </a:cubicBezTo>
                <a:cubicBezTo>
                  <a:pt x="11709400" y="4788675"/>
                  <a:pt x="11441520" y="4853951"/>
                  <a:pt x="10768730" y="4999470"/>
                </a:cubicBezTo>
                <a:lnTo>
                  <a:pt x="9312059" y="5344969"/>
                </a:lnTo>
                <a:cubicBezTo>
                  <a:pt x="9297337" y="5292270"/>
                  <a:pt x="9292097" y="5275532"/>
                  <a:pt x="9254575" y="5234955"/>
                </a:cubicBezTo>
                <a:cubicBezTo>
                  <a:pt x="9182717" y="5248473"/>
                  <a:pt x="9110561" y="5300037"/>
                  <a:pt x="9090439" y="5356225"/>
                </a:cubicBezTo>
                <a:cubicBezTo>
                  <a:pt x="9018639" y="5285949"/>
                  <a:pt x="8708605" y="5037673"/>
                  <a:pt x="8369810" y="5378450"/>
                </a:cubicBezTo>
                <a:cubicBezTo>
                  <a:pt x="8429069" y="5436658"/>
                  <a:pt x="8426595" y="5447778"/>
                  <a:pt x="8493618" y="5473700"/>
                </a:cubicBezTo>
                <a:cubicBezTo>
                  <a:pt x="8485682" y="5499629"/>
                  <a:pt x="8472628" y="5489053"/>
                  <a:pt x="8436476" y="5556250"/>
                </a:cubicBezTo>
                <a:cubicBezTo>
                  <a:pt x="7470174" y="5798073"/>
                  <a:pt x="5874545" y="6234593"/>
                  <a:pt x="3910469" y="6859990"/>
                </a:cubicBezTo>
                <a:lnTo>
                  <a:pt x="0" y="6858000"/>
                </a:lnTo>
                <a:lnTo>
                  <a:pt x="0" y="0"/>
                </a:lnTo>
                <a:close/>
              </a:path>
            </a:pathLst>
          </a:custGeom>
          <a:solidFill>
            <a:schemeClr val="bg1">
              <a:lumMod val="85000"/>
            </a:schemeClr>
          </a:solidFill>
        </p:spPr>
        <p:txBody>
          <a:bodyPr tIns="144000" rIns="0" anchor="t" anchorCtr="0">
            <a:noAutofit/>
          </a:bodyPr>
          <a:lstStyle>
            <a:lvl1pPr marL="0" indent="0" algn="ctr">
              <a:buNone/>
              <a:defRPr sz="1400">
                <a:solidFill>
                  <a:schemeClr val="bg1">
                    <a:lumMod val="50000"/>
                  </a:schemeClr>
                </a:solidFill>
              </a:defRPr>
            </a:lvl1pPr>
          </a:lstStyle>
          <a:p>
            <a:r>
              <a:rPr lang="en-US" noProof="0"/>
              <a:t>Click icon to add image</a:t>
            </a:r>
          </a:p>
        </p:txBody>
      </p:sp>
      <p:pic>
        <p:nvPicPr>
          <p:cNvPr id="5" name="Picture 4">
            <a:extLst>
              <a:ext uri="{FF2B5EF4-FFF2-40B4-BE49-F238E27FC236}">
                <a16:creationId xmlns:a16="http://schemas.microsoft.com/office/drawing/2014/main" id="{F5D32E61-9B43-FC48-AA7A-BBE27267311B}"/>
              </a:ext>
            </a:extLst>
          </p:cNvPr>
          <p:cNvPicPr>
            <a:picLocks noChangeAspect="1"/>
          </p:cNvPicPr>
          <p:nvPr userDrawn="1"/>
        </p:nvPicPr>
        <p:blipFill rotWithShape="1">
          <a:blip r:embed="rId7">
            <a:alphaModFix/>
          </a:blip>
          <a:srcRect b="17176"/>
          <a:stretch/>
        </p:blipFill>
        <p:spPr>
          <a:xfrm>
            <a:off x="2524495" y="4654296"/>
            <a:ext cx="9694937" cy="2213189"/>
          </a:xfrm>
          <a:prstGeom prst="rect">
            <a:avLst/>
          </a:prstGeom>
        </p:spPr>
      </p:pic>
      <p:sp>
        <p:nvSpPr>
          <p:cNvPr id="2" name="Title 1">
            <a:extLst>
              <a:ext uri="{FF2B5EF4-FFF2-40B4-BE49-F238E27FC236}">
                <a16:creationId xmlns:a16="http://schemas.microsoft.com/office/drawing/2014/main" id="{FA31DC78-FEFA-7648-B24F-4777ACBDCBC3}"/>
              </a:ext>
            </a:extLst>
          </p:cNvPr>
          <p:cNvSpPr>
            <a:spLocks noGrp="1"/>
          </p:cNvSpPr>
          <p:nvPr>
            <p:ph type="ctrTitle" hasCustomPrompt="1"/>
          </p:nvPr>
        </p:nvSpPr>
        <p:spPr bwMode="white">
          <a:xfrm>
            <a:off x="540000" y="540000"/>
            <a:ext cx="9144000" cy="1218795"/>
          </a:xfrm>
          <a:prstGeom prst="rect">
            <a:avLst/>
          </a:prstGeom>
        </p:spPr>
        <p:txBody>
          <a:bodyPr anchor="t" anchorCtr="0"/>
          <a:lstStyle>
            <a:lvl1pPr algn="l">
              <a:defRPr sz="4400">
                <a:solidFill>
                  <a:schemeClr val="bg1"/>
                </a:solidFill>
              </a:defRPr>
            </a:lvl1pPr>
          </a:lstStyle>
          <a:p>
            <a:r>
              <a:rPr lang="en-US" noProof="0"/>
              <a:t>Title slide</a:t>
            </a:r>
            <a:br>
              <a:rPr lang="en-US" noProof="0"/>
            </a:br>
            <a:r>
              <a:rPr lang="en-US" noProof="0"/>
              <a:t>with an image</a:t>
            </a:r>
          </a:p>
        </p:txBody>
      </p:sp>
      <p:sp>
        <p:nvSpPr>
          <p:cNvPr id="3" name="Subtitle 2">
            <a:extLst>
              <a:ext uri="{FF2B5EF4-FFF2-40B4-BE49-F238E27FC236}">
                <a16:creationId xmlns:a16="http://schemas.microsoft.com/office/drawing/2014/main" id="{C6F9732C-624F-5E4D-853A-56B3622003A8}"/>
              </a:ext>
            </a:extLst>
          </p:cNvPr>
          <p:cNvSpPr>
            <a:spLocks noGrp="1"/>
          </p:cNvSpPr>
          <p:nvPr>
            <p:ph type="subTitle" idx="1" hasCustomPrompt="1"/>
          </p:nvPr>
        </p:nvSpPr>
        <p:spPr bwMode="white">
          <a:xfrm>
            <a:off x="540000" y="2088000"/>
            <a:ext cx="9144000" cy="36933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a:t>
            </a:r>
          </a:p>
        </p:txBody>
      </p:sp>
      <p:sp>
        <p:nvSpPr>
          <p:cNvPr id="9" name="Text Placeholder 11">
            <a:extLst>
              <a:ext uri="{FF2B5EF4-FFF2-40B4-BE49-F238E27FC236}">
                <a16:creationId xmlns:a16="http://schemas.microsoft.com/office/drawing/2014/main" id="{2542FA3C-B111-441A-A03E-8404B1A845D9}"/>
              </a:ext>
            </a:extLst>
          </p:cNvPr>
          <p:cNvSpPr>
            <a:spLocks noGrp="1"/>
          </p:cNvSpPr>
          <p:nvPr>
            <p:ph type="body" sz="quarter" idx="12" hasCustomPrompt="1"/>
          </p:nvPr>
        </p:nvSpPr>
        <p:spPr bwMode="white">
          <a:xfrm>
            <a:off x="540000" y="3780000"/>
            <a:ext cx="9144000" cy="369332"/>
          </a:xfrm>
        </p:spPr>
        <p:txBody>
          <a:bodyPr anchor="b"/>
          <a:lstStyle>
            <a:lvl1pPr marL="0" indent="0">
              <a:spcAft>
                <a:spcPts val="0"/>
              </a:spcAft>
              <a:buNone/>
              <a:defRPr sz="2400">
                <a:solidFill>
                  <a:schemeClr val="bg1"/>
                </a:solidFill>
              </a:defRPr>
            </a:lvl1pPr>
            <a:lvl2pPr marL="0" indent="0">
              <a:spcAft>
                <a:spcPts val="0"/>
              </a:spcAft>
              <a:buNone/>
              <a:defRPr>
                <a:solidFill>
                  <a:schemeClr val="bg1"/>
                </a:solidFill>
              </a:defRPr>
            </a:lvl2pPr>
            <a:lvl3pPr marL="0" indent="0">
              <a:spcAft>
                <a:spcPts val="0"/>
              </a:spcAft>
              <a:buNone/>
              <a:defRPr>
                <a:solidFill>
                  <a:schemeClr val="bg1"/>
                </a:solidFill>
              </a:defRPr>
            </a:lvl3pPr>
            <a:lvl4pPr marL="0" indent="0">
              <a:spcAft>
                <a:spcPts val="0"/>
              </a:spcAft>
              <a:buNone/>
              <a:defRPr>
                <a:solidFill>
                  <a:schemeClr val="bg1"/>
                </a:solidFill>
              </a:defRPr>
            </a:lvl4pPr>
            <a:lvl5pPr marL="0" indent="0">
              <a:spcAft>
                <a:spcPts val="0"/>
              </a:spcAft>
              <a:buNone/>
              <a:defRPr>
                <a:solidFill>
                  <a:schemeClr val="bg1"/>
                </a:solidFill>
              </a:defRPr>
            </a:lvl5pPr>
          </a:lstStyle>
          <a:p>
            <a:pPr lvl="0"/>
            <a:r>
              <a:rPr lang="en-US" noProof="0"/>
              <a:t>Name presenter</a:t>
            </a:r>
          </a:p>
        </p:txBody>
      </p:sp>
      <p:sp>
        <p:nvSpPr>
          <p:cNvPr id="10" name="Text Placeholder 11">
            <a:extLst>
              <a:ext uri="{FF2B5EF4-FFF2-40B4-BE49-F238E27FC236}">
                <a16:creationId xmlns:a16="http://schemas.microsoft.com/office/drawing/2014/main" id="{5199FE99-79B5-4DCF-87BD-5E9E69F5BFA8}"/>
              </a:ext>
            </a:extLst>
          </p:cNvPr>
          <p:cNvSpPr>
            <a:spLocks noGrp="1"/>
          </p:cNvSpPr>
          <p:nvPr>
            <p:ph type="body" sz="quarter" idx="11" hasCustomPrompt="1"/>
          </p:nvPr>
        </p:nvSpPr>
        <p:spPr bwMode="white">
          <a:xfrm>
            <a:off x="540000" y="4170615"/>
            <a:ext cx="9144000" cy="369332"/>
          </a:xfrm>
        </p:spPr>
        <p:txBody>
          <a:bodyPr/>
          <a:lstStyle>
            <a:lvl1pPr marL="0" indent="0">
              <a:spcAft>
                <a:spcPts val="0"/>
              </a:spcAft>
              <a:buNone/>
              <a:defRPr sz="2400">
                <a:solidFill>
                  <a:schemeClr val="bg1"/>
                </a:solidFill>
              </a:defRPr>
            </a:lvl1pPr>
            <a:lvl2pPr marL="0" indent="0">
              <a:spcAft>
                <a:spcPts val="0"/>
              </a:spcAft>
              <a:buNone/>
              <a:defRPr>
                <a:solidFill>
                  <a:schemeClr val="bg1"/>
                </a:solidFill>
              </a:defRPr>
            </a:lvl2pPr>
            <a:lvl3pPr marL="0" indent="0">
              <a:spcAft>
                <a:spcPts val="0"/>
              </a:spcAft>
              <a:buNone/>
              <a:defRPr>
                <a:solidFill>
                  <a:schemeClr val="bg1"/>
                </a:solidFill>
              </a:defRPr>
            </a:lvl3pPr>
            <a:lvl4pPr marL="0" indent="0">
              <a:spcAft>
                <a:spcPts val="0"/>
              </a:spcAft>
              <a:buNone/>
              <a:defRPr>
                <a:solidFill>
                  <a:schemeClr val="bg1"/>
                </a:solidFill>
              </a:defRPr>
            </a:lvl4pPr>
            <a:lvl5pPr marL="0" indent="0">
              <a:spcAft>
                <a:spcPts val="0"/>
              </a:spcAft>
              <a:buNone/>
              <a:defRPr>
                <a:solidFill>
                  <a:schemeClr val="bg1"/>
                </a:solidFill>
              </a:defRPr>
            </a:lvl5pPr>
          </a:lstStyle>
          <a:p>
            <a:pPr lvl="0"/>
            <a:r>
              <a:rPr lang="en-US" noProof="0"/>
              <a:t>The date and location</a:t>
            </a:r>
          </a:p>
        </p:txBody>
      </p:sp>
    </p:spTree>
    <p:extLst>
      <p:ext uri="{BB962C8B-B14F-4D97-AF65-F5344CB8AC3E}">
        <p14:creationId xmlns:p14="http://schemas.microsoft.com/office/powerpoint/2010/main" val="26126102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lue / Title slide without an imag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EE593CA-5A71-47B5-BB52-9DC6A35EFF19}"/>
              </a:ext>
            </a:extLst>
          </p:cNvPr>
          <p:cNvGraphicFramePr>
            <a:graphicFrameLocks noChangeAspect="1"/>
          </p:cNvGraphicFramePr>
          <p:nvPr userDrawn="1">
            <p:custDataLst>
              <p:tags r:id="rId2"/>
            </p:custDataLst>
            <p:extLst>
              <p:ext uri="{D42A27DB-BD31-4B8C-83A1-F6EECF244321}">
                <p14:modId xmlns:p14="http://schemas.microsoft.com/office/powerpoint/2010/main" val="18233229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604"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0EE593CA-5A71-47B5-BB52-9DC6A35EFF1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358A235-8372-4C30-AC5E-0C84C550BE9B}"/>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a:latin typeface="Fira Sans Medium" panose="020B0603050000020004" pitchFamily="34" charset="0"/>
              <a:ea typeface="+mj-ea"/>
              <a:cs typeface="+mj-cs"/>
              <a:sym typeface="Fira Sans Medium" panose="020B0603050000020004" pitchFamily="34" charset="0"/>
            </a:endParaRPr>
          </a:p>
        </p:txBody>
      </p:sp>
      <p:pic>
        <p:nvPicPr>
          <p:cNvPr id="10" name="Picture 9">
            <a:extLst>
              <a:ext uri="{FF2B5EF4-FFF2-40B4-BE49-F238E27FC236}">
                <a16:creationId xmlns:a16="http://schemas.microsoft.com/office/drawing/2014/main" id="{AEF9F516-A356-494E-B06F-D96C6017EB15}"/>
              </a:ext>
            </a:extLst>
          </p:cNvPr>
          <p:cNvPicPr>
            <a:picLocks noChangeAspect="1"/>
          </p:cNvPicPr>
          <p:nvPr userDrawn="1"/>
        </p:nvPicPr>
        <p:blipFill>
          <a:blip r:embed="rId7"/>
          <a:srcRect/>
          <a:stretch/>
        </p:blipFill>
        <p:spPr bwMode="ltGray">
          <a:xfrm>
            <a:off x="0" y="0"/>
            <a:ext cx="12192000" cy="6858000"/>
          </a:xfrm>
          <a:prstGeom prst="rect">
            <a:avLst/>
          </a:prstGeom>
        </p:spPr>
      </p:pic>
      <p:sp>
        <p:nvSpPr>
          <p:cNvPr id="2" name="Title 1">
            <a:extLst>
              <a:ext uri="{FF2B5EF4-FFF2-40B4-BE49-F238E27FC236}">
                <a16:creationId xmlns:a16="http://schemas.microsoft.com/office/drawing/2014/main" id="{FA31DC78-FEFA-7648-B24F-4777ACBDCBC3}"/>
              </a:ext>
            </a:extLst>
          </p:cNvPr>
          <p:cNvSpPr>
            <a:spLocks noGrp="1"/>
          </p:cNvSpPr>
          <p:nvPr>
            <p:ph type="ctrTitle" hasCustomPrompt="1"/>
          </p:nvPr>
        </p:nvSpPr>
        <p:spPr>
          <a:xfrm>
            <a:off x="539999" y="540000"/>
            <a:ext cx="8473371" cy="1218795"/>
          </a:xfrm>
        </p:spPr>
        <p:txBody>
          <a:bodyPr anchor="t" anchorCtr="0"/>
          <a:lstStyle>
            <a:lvl1pPr algn="l">
              <a:defRPr sz="4400">
                <a:solidFill>
                  <a:schemeClr val="bg1"/>
                </a:solidFill>
              </a:defRPr>
            </a:lvl1pPr>
          </a:lstStyle>
          <a:p>
            <a:r>
              <a:rPr lang="en-US"/>
              <a:t>Title slide</a:t>
            </a:r>
            <a:br>
              <a:rPr lang="en-US"/>
            </a:br>
            <a:r>
              <a:rPr lang="en-US"/>
              <a:t>without an image</a:t>
            </a:r>
          </a:p>
        </p:txBody>
      </p:sp>
      <p:sp>
        <p:nvSpPr>
          <p:cNvPr id="3" name="Subtitle 2">
            <a:extLst>
              <a:ext uri="{FF2B5EF4-FFF2-40B4-BE49-F238E27FC236}">
                <a16:creationId xmlns:a16="http://schemas.microsoft.com/office/drawing/2014/main" id="{C6F9732C-624F-5E4D-853A-56B3622003A8}"/>
              </a:ext>
            </a:extLst>
          </p:cNvPr>
          <p:cNvSpPr>
            <a:spLocks noGrp="1"/>
          </p:cNvSpPr>
          <p:nvPr>
            <p:ph type="subTitle" idx="1" hasCustomPrompt="1"/>
          </p:nvPr>
        </p:nvSpPr>
        <p:spPr>
          <a:xfrm>
            <a:off x="540000" y="2088000"/>
            <a:ext cx="9144000" cy="36933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pic>
        <p:nvPicPr>
          <p:cNvPr id="13" name="Picture 12">
            <a:extLst>
              <a:ext uri="{FF2B5EF4-FFF2-40B4-BE49-F238E27FC236}">
                <a16:creationId xmlns:a16="http://schemas.microsoft.com/office/drawing/2014/main" id="{8AF87B3A-229C-F140-8380-D91564A36F05}"/>
              </a:ext>
            </a:extLst>
          </p:cNvPr>
          <p:cNvPicPr>
            <a:picLocks noChangeAspect="1"/>
          </p:cNvPicPr>
          <p:nvPr userDrawn="1"/>
        </p:nvPicPr>
        <p:blipFill>
          <a:blip r:embed="rId8"/>
          <a:stretch>
            <a:fillRect/>
          </a:stretch>
        </p:blipFill>
        <p:spPr>
          <a:xfrm>
            <a:off x="540000" y="6048369"/>
            <a:ext cx="2949512" cy="139048"/>
          </a:xfrm>
          <a:prstGeom prst="rect">
            <a:avLst/>
          </a:prstGeom>
        </p:spPr>
      </p:pic>
      <p:pic>
        <p:nvPicPr>
          <p:cNvPr id="14" name="Picture 13">
            <a:extLst>
              <a:ext uri="{FF2B5EF4-FFF2-40B4-BE49-F238E27FC236}">
                <a16:creationId xmlns:a16="http://schemas.microsoft.com/office/drawing/2014/main" id="{F5D32E61-9B43-FC48-AA7A-BBE27267311B}"/>
              </a:ext>
            </a:extLst>
          </p:cNvPr>
          <p:cNvPicPr>
            <a:picLocks noChangeAspect="1"/>
          </p:cNvPicPr>
          <p:nvPr userDrawn="1"/>
        </p:nvPicPr>
        <p:blipFill rotWithShape="1">
          <a:blip r:embed="rId9">
            <a:alphaModFix/>
          </a:blip>
          <a:srcRect b="17176"/>
          <a:stretch/>
        </p:blipFill>
        <p:spPr>
          <a:xfrm>
            <a:off x="2524495" y="4654296"/>
            <a:ext cx="9694937" cy="2213189"/>
          </a:xfrm>
          <a:prstGeom prst="rect">
            <a:avLst/>
          </a:prstGeom>
        </p:spPr>
      </p:pic>
      <p:sp>
        <p:nvSpPr>
          <p:cNvPr id="11" name="Text Placeholder 11">
            <a:extLst>
              <a:ext uri="{FF2B5EF4-FFF2-40B4-BE49-F238E27FC236}">
                <a16:creationId xmlns:a16="http://schemas.microsoft.com/office/drawing/2014/main" id="{6DE0E416-3425-4A6B-9CD6-A378559ED440}"/>
              </a:ext>
            </a:extLst>
          </p:cNvPr>
          <p:cNvSpPr>
            <a:spLocks noGrp="1"/>
          </p:cNvSpPr>
          <p:nvPr>
            <p:ph type="body" sz="quarter" idx="12" hasCustomPrompt="1"/>
          </p:nvPr>
        </p:nvSpPr>
        <p:spPr bwMode="white">
          <a:xfrm>
            <a:off x="540000" y="3780000"/>
            <a:ext cx="9144000" cy="369332"/>
          </a:xfrm>
        </p:spPr>
        <p:txBody>
          <a:bodyPr anchor="b"/>
          <a:lstStyle>
            <a:lvl1pPr marL="0" indent="0">
              <a:spcAft>
                <a:spcPts val="0"/>
              </a:spcAft>
              <a:buNone/>
              <a:defRPr sz="2400">
                <a:solidFill>
                  <a:schemeClr val="bg1"/>
                </a:solidFill>
              </a:defRPr>
            </a:lvl1pPr>
            <a:lvl2pPr marL="0" indent="0">
              <a:spcAft>
                <a:spcPts val="0"/>
              </a:spcAft>
              <a:buNone/>
              <a:defRPr>
                <a:solidFill>
                  <a:schemeClr val="bg1"/>
                </a:solidFill>
              </a:defRPr>
            </a:lvl2pPr>
            <a:lvl3pPr marL="0" indent="0">
              <a:spcAft>
                <a:spcPts val="0"/>
              </a:spcAft>
              <a:buNone/>
              <a:defRPr>
                <a:solidFill>
                  <a:schemeClr val="bg1"/>
                </a:solidFill>
              </a:defRPr>
            </a:lvl3pPr>
            <a:lvl4pPr marL="0" indent="0">
              <a:spcAft>
                <a:spcPts val="0"/>
              </a:spcAft>
              <a:buNone/>
              <a:defRPr>
                <a:solidFill>
                  <a:schemeClr val="bg1"/>
                </a:solidFill>
              </a:defRPr>
            </a:lvl4pPr>
            <a:lvl5pPr marL="0" indent="0">
              <a:spcAft>
                <a:spcPts val="0"/>
              </a:spcAft>
              <a:buNone/>
              <a:defRPr>
                <a:solidFill>
                  <a:schemeClr val="bg1"/>
                </a:solidFill>
              </a:defRPr>
            </a:lvl5pPr>
          </a:lstStyle>
          <a:p>
            <a:pPr lvl="0"/>
            <a:r>
              <a:rPr lang="en-US" noProof="0"/>
              <a:t>Name presenter</a:t>
            </a:r>
          </a:p>
        </p:txBody>
      </p:sp>
      <p:sp>
        <p:nvSpPr>
          <p:cNvPr id="12" name="Text Placeholder 11">
            <a:extLst>
              <a:ext uri="{FF2B5EF4-FFF2-40B4-BE49-F238E27FC236}">
                <a16:creationId xmlns:a16="http://schemas.microsoft.com/office/drawing/2014/main" id="{AB41DE6B-A190-4DCF-9C25-D7BC88F3FE02}"/>
              </a:ext>
            </a:extLst>
          </p:cNvPr>
          <p:cNvSpPr>
            <a:spLocks noGrp="1"/>
          </p:cNvSpPr>
          <p:nvPr>
            <p:ph type="body" sz="quarter" idx="11" hasCustomPrompt="1"/>
          </p:nvPr>
        </p:nvSpPr>
        <p:spPr bwMode="white">
          <a:xfrm>
            <a:off x="540000" y="4170615"/>
            <a:ext cx="9144000" cy="369332"/>
          </a:xfrm>
        </p:spPr>
        <p:txBody>
          <a:bodyPr/>
          <a:lstStyle>
            <a:lvl1pPr marL="0" indent="0">
              <a:spcAft>
                <a:spcPts val="0"/>
              </a:spcAft>
              <a:buNone/>
              <a:defRPr sz="2400">
                <a:solidFill>
                  <a:schemeClr val="bg1"/>
                </a:solidFill>
              </a:defRPr>
            </a:lvl1pPr>
            <a:lvl2pPr marL="0" indent="0">
              <a:spcAft>
                <a:spcPts val="0"/>
              </a:spcAft>
              <a:buNone/>
              <a:defRPr>
                <a:solidFill>
                  <a:schemeClr val="bg1"/>
                </a:solidFill>
              </a:defRPr>
            </a:lvl2pPr>
            <a:lvl3pPr marL="0" indent="0">
              <a:spcAft>
                <a:spcPts val="0"/>
              </a:spcAft>
              <a:buNone/>
              <a:defRPr>
                <a:solidFill>
                  <a:schemeClr val="bg1"/>
                </a:solidFill>
              </a:defRPr>
            </a:lvl3pPr>
            <a:lvl4pPr marL="0" indent="0">
              <a:spcAft>
                <a:spcPts val="0"/>
              </a:spcAft>
              <a:buNone/>
              <a:defRPr>
                <a:solidFill>
                  <a:schemeClr val="bg1"/>
                </a:solidFill>
              </a:defRPr>
            </a:lvl4pPr>
            <a:lvl5pPr marL="0" indent="0">
              <a:spcAft>
                <a:spcPts val="0"/>
              </a:spcAft>
              <a:buNone/>
              <a:defRPr>
                <a:solidFill>
                  <a:schemeClr val="bg1"/>
                </a:solidFill>
              </a:defRPr>
            </a:lvl5pPr>
          </a:lstStyle>
          <a:p>
            <a:pPr lvl="0"/>
            <a:r>
              <a:rPr lang="en-US" noProof="0"/>
              <a:t>The date and location</a:t>
            </a:r>
          </a:p>
        </p:txBody>
      </p:sp>
    </p:spTree>
    <p:extLst>
      <p:ext uri="{BB962C8B-B14F-4D97-AF65-F5344CB8AC3E}">
        <p14:creationId xmlns:p14="http://schemas.microsoft.com/office/powerpoint/2010/main" val="211195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ue / Divider">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EE593CA-5A71-47B5-BB52-9DC6A35EFF19}"/>
              </a:ext>
            </a:extLst>
          </p:cNvPr>
          <p:cNvGraphicFramePr>
            <a:graphicFrameLocks noChangeAspect="1"/>
          </p:cNvGraphicFramePr>
          <p:nvPr userDrawn="1">
            <p:custDataLst>
              <p:tags r:id="rId2"/>
            </p:custDataLst>
            <p:extLst>
              <p:ext uri="{D42A27DB-BD31-4B8C-83A1-F6EECF244321}">
                <p14:modId xmlns:p14="http://schemas.microsoft.com/office/powerpoint/2010/main" val="3116265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36"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0EE593CA-5A71-47B5-BB52-9DC6A35EFF1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358A235-8372-4C30-AC5E-0C84C550BE9B}"/>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a:latin typeface="Fira Sans Medium" panose="020B0603050000020004" pitchFamily="34" charset="0"/>
              <a:ea typeface="+mj-ea"/>
              <a:cs typeface="+mj-cs"/>
              <a:sym typeface="Fira Sans Medium" panose="020B0603050000020004" pitchFamily="34" charset="0"/>
            </a:endParaRPr>
          </a:p>
        </p:txBody>
      </p:sp>
      <p:pic>
        <p:nvPicPr>
          <p:cNvPr id="8" name="Picture 7">
            <a:extLst>
              <a:ext uri="{FF2B5EF4-FFF2-40B4-BE49-F238E27FC236}">
                <a16:creationId xmlns:a16="http://schemas.microsoft.com/office/drawing/2014/main" id="{3B23B8A5-F0B9-4B92-9033-C0E5FF133994}"/>
              </a:ext>
            </a:extLst>
          </p:cNvPr>
          <p:cNvPicPr>
            <a:picLocks noChangeAspect="1"/>
          </p:cNvPicPr>
          <p:nvPr userDrawn="1"/>
        </p:nvPicPr>
        <p:blipFill>
          <a:blip r:embed="rId7"/>
          <a:srcRect/>
          <a:stretch/>
        </p:blipFill>
        <p:spPr bwMode="ltGray">
          <a:xfrm>
            <a:off x="0" y="0"/>
            <a:ext cx="12192000" cy="6858000"/>
          </a:xfrm>
          <a:prstGeom prst="rect">
            <a:avLst/>
          </a:prstGeom>
        </p:spPr>
      </p:pic>
      <p:sp>
        <p:nvSpPr>
          <p:cNvPr id="3" name="Subtitle 2">
            <a:extLst>
              <a:ext uri="{FF2B5EF4-FFF2-40B4-BE49-F238E27FC236}">
                <a16:creationId xmlns:a16="http://schemas.microsoft.com/office/drawing/2014/main" id="{C6F9732C-624F-5E4D-853A-56B3622003A8}"/>
              </a:ext>
            </a:extLst>
          </p:cNvPr>
          <p:cNvSpPr>
            <a:spLocks noGrp="1"/>
          </p:cNvSpPr>
          <p:nvPr>
            <p:ph type="subTitle" idx="1" hasCustomPrompt="1"/>
          </p:nvPr>
        </p:nvSpPr>
        <p:spPr>
          <a:xfrm>
            <a:off x="540000" y="2088000"/>
            <a:ext cx="9144000" cy="369332"/>
          </a:xfrm>
        </p:spPr>
        <p:txBody>
          <a:bodyPr/>
          <a:lstStyle>
            <a:lvl1pPr marL="0" indent="0" algn="l">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a:t>
            </a:r>
          </a:p>
        </p:txBody>
      </p:sp>
      <p:sp>
        <p:nvSpPr>
          <p:cNvPr id="10" name="Title 1">
            <a:extLst>
              <a:ext uri="{FF2B5EF4-FFF2-40B4-BE49-F238E27FC236}">
                <a16:creationId xmlns:a16="http://schemas.microsoft.com/office/drawing/2014/main" id="{9AE11780-2DEF-46A1-931C-FE31AE9DB4B8}"/>
              </a:ext>
            </a:extLst>
          </p:cNvPr>
          <p:cNvSpPr>
            <a:spLocks noGrp="1"/>
          </p:cNvSpPr>
          <p:nvPr>
            <p:ph type="ctrTitle" hasCustomPrompt="1"/>
          </p:nvPr>
        </p:nvSpPr>
        <p:spPr>
          <a:xfrm>
            <a:off x="540000" y="540000"/>
            <a:ext cx="9144000" cy="1218795"/>
          </a:xfrm>
          <a:prstGeom prst="rect">
            <a:avLst/>
          </a:prstGeom>
        </p:spPr>
        <p:txBody>
          <a:bodyPr anchor="t" anchorCtr="0"/>
          <a:lstStyle>
            <a:lvl1pPr algn="l">
              <a:defRPr sz="4400">
                <a:solidFill>
                  <a:schemeClr val="bg1"/>
                </a:solidFill>
              </a:defRPr>
            </a:lvl1pPr>
          </a:lstStyle>
          <a:p>
            <a:r>
              <a:rPr lang="en-US" noProof="0"/>
              <a:t>Divider slide</a:t>
            </a:r>
            <a:br>
              <a:rPr lang="en-US" noProof="0"/>
            </a:br>
            <a:r>
              <a:rPr lang="en-US" noProof="0"/>
              <a:t>without an image</a:t>
            </a:r>
          </a:p>
        </p:txBody>
      </p:sp>
      <p:pic>
        <p:nvPicPr>
          <p:cNvPr id="11" name="Picture 10">
            <a:extLst>
              <a:ext uri="{FF2B5EF4-FFF2-40B4-BE49-F238E27FC236}">
                <a16:creationId xmlns:a16="http://schemas.microsoft.com/office/drawing/2014/main" id="{D97E7040-148D-4696-B284-24E3FD271837}"/>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803"/>
          <a:stretch/>
        </p:blipFill>
        <p:spPr>
          <a:xfrm>
            <a:off x="8692673" y="5940447"/>
            <a:ext cx="3499327" cy="917553"/>
          </a:xfrm>
          <a:prstGeom prst="rect">
            <a:avLst/>
          </a:prstGeom>
        </p:spPr>
      </p:pic>
      <p:sp>
        <p:nvSpPr>
          <p:cNvPr id="9" name="Slide Number Placeholder 5">
            <a:extLst>
              <a:ext uri="{FF2B5EF4-FFF2-40B4-BE49-F238E27FC236}">
                <a16:creationId xmlns:a16="http://schemas.microsoft.com/office/drawing/2014/main" id="{4C85137F-B8FB-48C3-B162-ABBE7B987181}"/>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chemeClr val="bg1"/>
                </a:solidFill>
              </a:defRPr>
            </a:lvl1pPr>
          </a:lstStyle>
          <a:p>
            <a:fld id="{E118D48E-C7CB-6244-969D-7BAEA9B6226C}" type="slidenum">
              <a:rPr lang="en-US" noProof="0" smtClean="0"/>
              <a:pPr/>
              <a:t>‹#›</a:t>
            </a:fld>
            <a:endParaRPr lang="en-US" noProof="0"/>
          </a:p>
        </p:txBody>
      </p:sp>
      <p:sp>
        <p:nvSpPr>
          <p:cNvPr id="12" name="Footer Placeholder 4">
            <a:extLst>
              <a:ext uri="{FF2B5EF4-FFF2-40B4-BE49-F238E27FC236}">
                <a16:creationId xmlns:a16="http://schemas.microsoft.com/office/drawing/2014/main" id="{0EA4E02A-F812-44E1-930E-E387B9F33FD0}"/>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chemeClr val="bg1"/>
                </a:solidFill>
                <a:latin typeface="+mj-lt"/>
              </a:defRPr>
            </a:lvl1pPr>
          </a:lstStyle>
          <a:p>
            <a:endParaRPr lang="en-US" noProof="0"/>
          </a:p>
        </p:txBody>
      </p:sp>
    </p:spTree>
    <p:extLst>
      <p:ext uri="{BB962C8B-B14F-4D97-AF65-F5344CB8AC3E}">
        <p14:creationId xmlns:p14="http://schemas.microsoft.com/office/powerpoint/2010/main" val="35827232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vider I / imag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6D9F10B-3604-4A25-BB34-00B171D7216F}"/>
              </a:ext>
            </a:extLst>
          </p:cNvPr>
          <p:cNvGraphicFramePr>
            <a:graphicFrameLocks noChangeAspect="1"/>
          </p:cNvGraphicFramePr>
          <p:nvPr userDrawn="1">
            <p:custDataLst>
              <p:tags r:id="rId2"/>
            </p:custDataLst>
            <p:extLst>
              <p:ext uri="{D42A27DB-BD31-4B8C-83A1-F6EECF244321}">
                <p14:modId xmlns:p14="http://schemas.microsoft.com/office/powerpoint/2010/main" val="13555140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28"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16D9F10B-3604-4A25-BB34-00B171D7216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38FF3C5-A0E8-4112-9CA4-CE1DB29F652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a:latin typeface="Fira Sans Medium" panose="020B0603050000020004" pitchFamily="34" charset="0"/>
              <a:ea typeface="+mj-ea"/>
              <a:cs typeface="+mj-cs"/>
              <a:sym typeface="Fira Sans Medium" panose="020B0603050000020004" pitchFamily="34" charset="0"/>
            </a:endParaRPr>
          </a:p>
        </p:txBody>
      </p:sp>
      <p:sp>
        <p:nvSpPr>
          <p:cNvPr id="11" name="Picture Placeholder 11">
            <a:extLst>
              <a:ext uri="{FF2B5EF4-FFF2-40B4-BE49-F238E27FC236}">
                <a16:creationId xmlns:a16="http://schemas.microsoft.com/office/drawing/2014/main" id="{6F5B81DF-8442-4242-B8C6-F0D234663EE5}"/>
              </a:ext>
            </a:extLst>
          </p:cNvPr>
          <p:cNvSpPr>
            <a:spLocks noGrp="1" noChangeAspect="1"/>
          </p:cNvSpPr>
          <p:nvPr>
            <p:ph type="pic" sz="quarter" idx="10" hasCustomPrompt="1"/>
          </p:nvPr>
        </p:nvSpPr>
        <p:spPr bwMode="auto">
          <a:xfrm>
            <a:off x="0" y="0"/>
            <a:ext cx="12195107" cy="6858000"/>
          </a:xfrm>
          <a:custGeom>
            <a:avLst/>
            <a:gdLst>
              <a:gd name="connsiteX0" fmla="*/ 0 w 9144000"/>
              <a:gd name="connsiteY0" fmla="*/ 0 h 5148263"/>
              <a:gd name="connsiteX1" fmla="*/ 9144000 w 9144000"/>
              <a:gd name="connsiteY1" fmla="*/ 0 h 5148263"/>
              <a:gd name="connsiteX2" fmla="*/ 9144000 w 9144000"/>
              <a:gd name="connsiteY2" fmla="*/ 4460151 h 5148263"/>
              <a:gd name="connsiteX3" fmla="*/ 9105252 w 9144000"/>
              <a:gd name="connsiteY3" fmla="*/ 4467347 h 5148263"/>
              <a:gd name="connsiteX4" fmla="*/ 9052415 w 9144000"/>
              <a:gd name="connsiteY4" fmla="*/ 4476342 h 5148263"/>
              <a:gd name="connsiteX5" fmla="*/ 8974920 w 9144000"/>
              <a:gd name="connsiteY5" fmla="*/ 4490734 h 5148263"/>
              <a:gd name="connsiteX6" fmla="*/ 8872767 w 9144000"/>
              <a:gd name="connsiteY6" fmla="*/ 4512322 h 5148263"/>
              <a:gd name="connsiteX7" fmla="*/ 8744196 w 9144000"/>
              <a:gd name="connsiteY7" fmla="*/ 4541105 h 5148263"/>
              <a:gd name="connsiteX8" fmla="*/ 8585684 w 9144000"/>
              <a:gd name="connsiteY8" fmla="*/ 4578884 h 5148263"/>
              <a:gd name="connsiteX9" fmla="*/ 8395468 w 9144000"/>
              <a:gd name="connsiteY9" fmla="*/ 4625658 h 5148263"/>
              <a:gd name="connsiteX10" fmla="*/ 8390185 w 9144000"/>
              <a:gd name="connsiteY10" fmla="*/ 4611266 h 5148263"/>
              <a:gd name="connsiteX11" fmla="*/ 8383140 w 9144000"/>
              <a:gd name="connsiteY11" fmla="*/ 4596874 h 5148263"/>
              <a:gd name="connsiteX12" fmla="*/ 8376095 w 9144000"/>
              <a:gd name="connsiteY12" fmla="*/ 4586080 h 5148263"/>
              <a:gd name="connsiteX13" fmla="*/ 8367289 w 9144000"/>
              <a:gd name="connsiteY13" fmla="*/ 4577085 h 5148263"/>
              <a:gd name="connsiteX14" fmla="*/ 8344392 w 9144000"/>
              <a:gd name="connsiteY14" fmla="*/ 4584281 h 5148263"/>
              <a:gd name="connsiteX15" fmla="*/ 8333825 w 9144000"/>
              <a:gd name="connsiteY15" fmla="*/ 4589678 h 5148263"/>
              <a:gd name="connsiteX16" fmla="*/ 8325019 w 9144000"/>
              <a:gd name="connsiteY16" fmla="*/ 4595075 h 5148263"/>
              <a:gd name="connsiteX17" fmla="*/ 8317974 w 9144000"/>
              <a:gd name="connsiteY17" fmla="*/ 4602271 h 5148263"/>
              <a:gd name="connsiteX18" fmla="*/ 8310929 w 9144000"/>
              <a:gd name="connsiteY18" fmla="*/ 4609467 h 5148263"/>
              <a:gd name="connsiteX19" fmla="*/ 8305645 w 9144000"/>
              <a:gd name="connsiteY19" fmla="*/ 4618462 h 5148263"/>
              <a:gd name="connsiteX20" fmla="*/ 8302122 w 9144000"/>
              <a:gd name="connsiteY20" fmla="*/ 4627457 h 5148263"/>
              <a:gd name="connsiteX21" fmla="*/ 8284510 w 9144000"/>
              <a:gd name="connsiteY21" fmla="*/ 4609467 h 5148263"/>
              <a:gd name="connsiteX22" fmla="*/ 8265136 w 9144000"/>
              <a:gd name="connsiteY22" fmla="*/ 4593276 h 5148263"/>
              <a:gd name="connsiteX23" fmla="*/ 8242240 w 9144000"/>
              <a:gd name="connsiteY23" fmla="*/ 4580683 h 5148263"/>
              <a:gd name="connsiteX24" fmla="*/ 8229911 w 9144000"/>
              <a:gd name="connsiteY24" fmla="*/ 4575286 h 5148263"/>
              <a:gd name="connsiteX25" fmla="*/ 8217582 w 9144000"/>
              <a:gd name="connsiteY25" fmla="*/ 4571688 h 5148263"/>
              <a:gd name="connsiteX26" fmla="*/ 8199970 w 9144000"/>
              <a:gd name="connsiteY26" fmla="*/ 4568090 h 5148263"/>
              <a:gd name="connsiteX27" fmla="*/ 8184118 w 9144000"/>
              <a:gd name="connsiteY27" fmla="*/ 4564492 h 5148263"/>
              <a:gd name="connsiteX28" fmla="*/ 8168267 w 9144000"/>
              <a:gd name="connsiteY28" fmla="*/ 4562693 h 5148263"/>
              <a:gd name="connsiteX29" fmla="*/ 8152416 w 9144000"/>
              <a:gd name="connsiteY29" fmla="*/ 4562693 h 5148263"/>
              <a:gd name="connsiteX30" fmla="*/ 8136565 w 9144000"/>
              <a:gd name="connsiteY30" fmla="*/ 4564492 h 5148263"/>
              <a:gd name="connsiteX31" fmla="*/ 8122475 w 9144000"/>
              <a:gd name="connsiteY31" fmla="*/ 4566291 h 5148263"/>
              <a:gd name="connsiteX32" fmla="*/ 8108385 w 9144000"/>
              <a:gd name="connsiteY32" fmla="*/ 4569889 h 5148263"/>
              <a:gd name="connsiteX33" fmla="*/ 8094295 w 9144000"/>
              <a:gd name="connsiteY33" fmla="*/ 4573487 h 5148263"/>
              <a:gd name="connsiteX34" fmla="*/ 8080205 w 9144000"/>
              <a:gd name="connsiteY34" fmla="*/ 4578884 h 5148263"/>
              <a:gd name="connsiteX35" fmla="*/ 8067876 w 9144000"/>
              <a:gd name="connsiteY35" fmla="*/ 4584281 h 5148263"/>
              <a:gd name="connsiteX36" fmla="*/ 8044980 w 9144000"/>
              <a:gd name="connsiteY36" fmla="*/ 4598673 h 5148263"/>
              <a:gd name="connsiteX37" fmla="*/ 8025606 w 9144000"/>
              <a:gd name="connsiteY37" fmla="*/ 4616663 h 5148263"/>
              <a:gd name="connsiteX38" fmla="*/ 8007993 w 9144000"/>
              <a:gd name="connsiteY38" fmla="*/ 4636452 h 5148263"/>
              <a:gd name="connsiteX39" fmla="*/ 8011516 w 9144000"/>
              <a:gd name="connsiteY39" fmla="*/ 4641849 h 5148263"/>
              <a:gd name="connsiteX40" fmla="*/ 8020322 w 9144000"/>
              <a:gd name="connsiteY40" fmla="*/ 4650843 h 5148263"/>
              <a:gd name="connsiteX41" fmla="*/ 8027367 w 9144000"/>
              <a:gd name="connsiteY41" fmla="*/ 4658039 h 5148263"/>
              <a:gd name="connsiteX42" fmla="*/ 8036173 w 9144000"/>
              <a:gd name="connsiteY42" fmla="*/ 4663436 h 5148263"/>
              <a:gd name="connsiteX43" fmla="*/ 8046741 w 9144000"/>
              <a:gd name="connsiteY43" fmla="*/ 4670632 h 5148263"/>
              <a:gd name="connsiteX44" fmla="*/ 8059070 w 9144000"/>
              <a:gd name="connsiteY44" fmla="*/ 4676029 h 5148263"/>
              <a:gd name="connsiteX45" fmla="*/ 8050263 w 9144000"/>
              <a:gd name="connsiteY45" fmla="*/ 4685024 h 5148263"/>
              <a:gd name="connsiteX46" fmla="*/ 8043218 w 9144000"/>
              <a:gd name="connsiteY46" fmla="*/ 4697617 h 5148263"/>
              <a:gd name="connsiteX47" fmla="*/ 8036173 w 9144000"/>
              <a:gd name="connsiteY47" fmla="*/ 4708411 h 5148263"/>
              <a:gd name="connsiteX48" fmla="*/ 8030890 w 9144000"/>
              <a:gd name="connsiteY48" fmla="*/ 4721004 h 5148263"/>
              <a:gd name="connsiteX49" fmla="*/ 7727955 w 9144000"/>
              <a:gd name="connsiteY49" fmla="*/ 4804656 h 5148263"/>
              <a:gd name="connsiteX50" fmla="*/ 7382749 w 9144000"/>
              <a:gd name="connsiteY50" fmla="*/ 4901802 h 5148263"/>
              <a:gd name="connsiteX51" fmla="*/ 6991752 w 9144000"/>
              <a:gd name="connsiteY51" fmla="*/ 5016936 h 5148263"/>
              <a:gd name="connsiteX52" fmla="*/ 6553200 w 9144000"/>
              <a:gd name="connsiteY52" fmla="*/ 5148262 h 5148263"/>
              <a:gd name="connsiteX53" fmla="*/ 9144000 w 9144000"/>
              <a:gd name="connsiteY53" fmla="*/ 5148262 h 5148263"/>
              <a:gd name="connsiteX54" fmla="*/ 9144000 w 9144000"/>
              <a:gd name="connsiteY54" fmla="*/ 5148263 h 5148263"/>
              <a:gd name="connsiteX55" fmla="*/ 0 w 9144000"/>
              <a:gd name="connsiteY55"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144000" h="5148263">
                <a:moveTo>
                  <a:pt x="0" y="0"/>
                </a:moveTo>
                <a:lnTo>
                  <a:pt x="9144000" y="0"/>
                </a:lnTo>
                <a:lnTo>
                  <a:pt x="9144000" y="4460151"/>
                </a:lnTo>
                <a:lnTo>
                  <a:pt x="9105252" y="4467347"/>
                </a:lnTo>
                <a:lnTo>
                  <a:pt x="9052415" y="4476342"/>
                </a:lnTo>
                <a:lnTo>
                  <a:pt x="8974920" y="4490734"/>
                </a:lnTo>
                <a:lnTo>
                  <a:pt x="8872767" y="4512322"/>
                </a:lnTo>
                <a:lnTo>
                  <a:pt x="8744196" y="4541105"/>
                </a:lnTo>
                <a:lnTo>
                  <a:pt x="8585684" y="4578884"/>
                </a:lnTo>
                <a:lnTo>
                  <a:pt x="8395468" y="4625658"/>
                </a:lnTo>
                <a:lnTo>
                  <a:pt x="8390185" y="4611266"/>
                </a:lnTo>
                <a:lnTo>
                  <a:pt x="8383140" y="4596874"/>
                </a:lnTo>
                <a:lnTo>
                  <a:pt x="8376095" y="4586080"/>
                </a:lnTo>
                <a:lnTo>
                  <a:pt x="8367289" y="4577085"/>
                </a:lnTo>
                <a:lnTo>
                  <a:pt x="8344392" y="4584281"/>
                </a:lnTo>
                <a:lnTo>
                  <a:pt x="8333825" y="4589678"/>
                </a:lnTo>
                <a:lnTo>
                  <a:pt x="8325019" y="4595075"/>
                </a:lnTo>
                <a:lnTo>
                  <a:pt x="8317974" y="4602271"/>
                </a:lnTo>
                <a:lnTo>
                  <a:pt x="8310929" y="4609467"/>
                </a:lnTo>
                <a:lnTo>
                  <a:pt x="8305645" y="4618462"/>
                </a:lnTo>
                <a:lnTo>
                  <a:pt x="8302122" y="4627457"/>
                </a:lnTo>
                <a:lnTo>
                  <a:pt x="8284510" y="4609467"/>
                </a:lnTo>
                <a:lnTo>
                  <a:pt x="8265136" y="4593276"/>
                </a:lnTo>
                <a:lnTo>
                  <a:pt x="8242240" y="4580683"/>
                </a:lnTo>
                <a:lnTo>
                  <a:pt x="8229911" y="4575286"/>
                </a:lnTo>
                <a:lnTo>
                  <a:pt x="8217582" y="4571688"/>
                </a:lnTo>
                <a:lnTo>
                  <a:pt x="8199970" y="4568090"/>
                </a:lnTo>
                <a:lnTo>
                  <a:pt x="8184118" y="4564492"/>
                </a:lnTo>
                <a:lnTo>
                  <a:pt x="8168267" y="4562693"/>
                </a:lnTo>
                <a:lnTo>
                  <a:pt x="8152416" y="4562693"/>
                </a:lnTo>
                <a:lnTo>
                  <a:pt x="8136565" y="4564492"/>
                </a:lnTo>
                <a:lnTo>
                  <a:pt x="8122475" y="4566291"/>
                </a:lnTo>
                <a:lnTo>
                  <a:pt x="8108385" y="4569889"/>
                </a:lnTo>
                <a:lnTo>
                  <a:pt x="8094295" y="4573487"/>
                </a:lnTo>
                <a:lnTo>
                  <a:pt x="8080205" y="4578884"/>
                </a:lnTo>
                <a:lnTo>
                  <a:pt x="8067876" y="4584281"/>
                </a:lnTo>
                <a:lnTo>
                  <a:pt x="8044980" y="4598673"/>
                </a:lnTo>
                <a:lnTo>
                  <a:pt x="8025606" y="4616663"/>
                </a:lnTo>
                <a:lnTo>
                  <a:pt x="8007993" y="4636452"/>
                </a:lnTo>
                <a:lnTo>
                  <a:pt x="8011516" y="4641849"/>
                </a:lnTo>
                <a:lnTo>
                  <a:pt x="8020322" y="4650843"/>
                </a:lnTo>
                <a:lnTo>
                  <a:pt x="8027367" y="4658039"/>
                </a:lnTo>
                <a:lnTo>
                  <a:pt x="8036173" y="4663436"/>
                </a:lnTo>
                <a:lnTo>
                  <a:pt x="8046741" y="4670632"/>
                </a:lnTo>
                <a:lnTo>
                  <a:pt x="8059070" y="4676029"/>
                </a:lnTo>
                <a:lnTo>
                  <a:pt x="8050263" y="4685024"/>
                </a:lnTo>
                <a:lnTo>
                  <a:pt x="8043218" y="4697617"/>
                </a:lnTo>
                <a:lnTo>
                  <a:pt x="8036173" y="4708411"/>
                </a:lnTo>
                <a:lnTo>
                  <a:pt x="8030890" y="4721004"/>
                </a:lnTo>
                <a:lnTo>
                  <a:pt x="7727955" y="4804656"/>
                </a:lnTo>
                <a:lnTo>
                  <a:pt x="7382749" y="4901802"/>
                </a:lnTo>
                <a:lnTo>
                  <a:pt x="6991752" y="5016936"/>
                </a:lnTo>
                <a:lnTo>
                  <a:pt x="6553200" y="5148262"/>
                </a:lnTo>
                <a:lnTo>
                  <a:pt x="9144000" y="5148262"/>
                </a:lnTo>
                <a:lnTo>
                  <a:pt x="9144000" y="5148263"/>
                </a:lnTo>
                <a:lnTo>
                  <a:pt x="0" y="5148263"/>
                </a:lnTo>
                <a:close/>
              </a:path>
            </a:pathLst>
          </a:custGeom>
          <a:solidFill>
            <a:schemeClr val="bg1">
              <a:lumMod val="85000"/>
            </a:schemeClr>
          </a:solidFill>
          <a:ln>
            <a:noFill/>
          </a:ln>
          <a:effectLst/>
        </p:spPr>
        <p:txBody>
          <a:bodyPr vert="horz" wrap="square" lIns="0" tIns="144000" rIns="0" bIns="0" numCol="1" anchor="t" anchorCtr="0" compatLnSpc="1">
            <a:prstTxWarp prst="textNoShape">
              <a:avLst/>
            </a:prstTxWarp>
            <a:noAutofit/>
          </a:bodyPr>
          <a:lstStyle>
            <a:lvl1pPr marL="0" indent="0" algn="ctr">
              <a:buNone/>
              <a:defRPr lang="en-US" sz="1400" dirty="0">
                <a:solidFill>
                  <a:schemeClr val="bg1">
                    <a:lumMod val="50000"/>
                  </a:schemeClr>
                </a:solidFill>
              </a:defRPr>
            </a:lvl1pPr>
          </a:lstStyle>
          <a:p>
            <a:pPr marL="252000" lvl="0" indent="-252000" algn="ctr"/>
            <a:r>
              <a:rPr lang="en-US"/>
              <a:t>Click icon to add image</a:t>
            </a:r>
          </a:p>
        </p:txBody>
      </p:sp>
      <p:sp>
        <p:nvSpPr>
          <p:cNvPr id="7" name="Subtitle 2">
            <a:extLst>
              <a:ext uri="{FF2B5EF4-FFF2-40B4-BE49-F238E27FC236}">
                <a16:creationId xmlns:a16="http://schemas.microsoft.com/office/drawing/2014/main" id="{052539A8-3270-4B01-8144-98B9A7185DF8}"/>
              </a:ext>
            </a:extLst>
          </p:cNvPr>
          <p:cNvSpPr>
            <a:spLocks noGrp="1"/>
          </p:cNvSpPr>
          <p:nvPr>
            <p:ph type="subTitle" idx="1" hasCustomPrompt="1"/>
          </p:nvPr>
        </p:nvSpPr>
        <p:spPr bwMode="white">
          <a:xfrm>
            <a:off x="540000" y="2088000"/>
            <a:ext cx="9144000" cy="369332"/>
          </a:xfrm>
        </p:spPr>
        <p:txBody>
          <a:bodyPr/>
          <a:lstStyle>
            <a:lvl1pPr marL="0" indent="0" algn="l">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8" name="Title 1">
            <a:extLst>
              <a:ext uri="{FF2B5EF4-FFF2-40B4-BE49-F238E27FC236}">
                <a16:creationId xmlns:a16="http://schemas.microsoft.com/office/drawing/2014/main" id="{146C7AD5-0DD3-406F-ACB9-ACABB0D58B92}"/>
              </a:ext>
            </a:extLst>
          </p:cNvPr>
          <p:cNvSpPr>
            <a:spLocks noGrp="1"/>
          </p:cNvSpPr>
          <p:nvPr>
            <p:ph type="ctrTitle" hasCustomPrompt="1"/>
          </p:nvPr>
        </p:nvSpPr>
        <p:spPr bwMode="white">
          <a:xfrm>
            <a:off x="540000" y="540000"/>
            <a:ext cx="9144000" cy="1218795"/>
          </a:xfrm>
          <a:prstGeom prst="rect">
            <a:avLst/>
          </a:prstGeom>
        </p:spPr>
        <p:txBody>
          <a:bodyPr anchor="t" anchorCtr="0"/>
          <a:lstStyle>
            <a:lvl1pPr algn="l">
              <a:defRPr sz="4400">
                <a:solidFill>
                  <a:schemeClr val="bg1"/>
                </a:solidFill>
              </a:defRPr>
            </a:lvl1pPr>
          </a:lstStyle>
          <a:p>
            <a:r>
              <a:rPr lang="en-US"/>
              <a:t>Divider slide</a:t>
            </a:r>
            <a:br>
              <a:rPr lang="en-US"/>
            </a:br>
            <a:r>
              <a:rPr lang="en-US"/>
              <a:t>with an image</a:t>
            </a:r>
          </a:p>
        </p:txBody>
      </p:sp>
      <p:sp>
        <p:nvSpPr>
          <p:cNvPr id="12" name="Slide Number Placeholder 5">
            <a:extLst>
              <a:ext uri="{FF2B5EF4-FFF2-40B4-BE49-F238E27FC236}">
                <a16:creationId xmlns:a16="http://schemas.microsoft.com/office/drawing/2014/main" id="{B12DA6DC-0102-4FB2-A547-D52FC941F236}"/>
              </a:ext>
            </a:extLst>
          </p:cNvPr>
          <p:cNvSpPr>
            <a:spLocks noGrp="1"/>
          </p:cNvSpPr>
          <p:nvPr>
            <p:ph type="sldNum" sz="quarter" idx="12"/>
          </p:nvPr>
        </p:nvSpPr>
        <p:spPr bwMode="white">
          <a:xfrm>
            <a:off x="468000" y="6340440"/>
            <a:ext cx="450000" cy="184666"/>
          </a:xfrm>
          <a:prstGeom prst="rect">
            <a:avLst/>
          </a:prstGeom>
        </p:spPr>
        <p:txBody>
          <a:bodyPr>
            <a:noAutofit/>
          </a:bodyPr>
          <a:lstStyle>
            <a:lvl1pPr>
              <a:defRPr>
                <a:solidFill>
                  <a:schemeClr val="bg1"/>
                </a:solidFill>
                <a:latin typeface="+mn-lt"/>
              </a:defRPr>
            </a:lvl1pPr>
          </a:lstStyle>
          <a:p>
            <a:fld id="{E118D48E-C7CB-6244-969D-7BAEA9B6226C}" type="slidenum">
              <a:rPr lang="en-US" smtClean="0"/>
              <a:pPr/>
              <a:t>‹#›</a:t>
            </a:fld>
            <a:endParaRPr lang="en-US"/>
          </a:p>
        </p:txBody>
      </p:sp>
      <p:sp>
        <p:nvSpPr>
          <p:cNvPr id="13" name="Footer Placeholder 4">
            <a:extLst>
              <a:ext uri="{FF2B5EF4-FFF2-40B4-BE49-F238E27FC236}">
                <a16:creationId xmlns:a16="http://schemas.microsoft.com/office/drawing/2014/main" id="{49A730C8-66A5-4822-B3D3-B4581797F3A8}"/>
              </a:ext>
            </a:extLst>
          </p:cNvPr>
          <p:cNvSpPr>
            <a:spLocks noGrp="1"/>
          </p:cNvSpPr>
          <p:nvPr>
            <p:ph type="ftr" sz="quarter" idx="3"/>
          </p:nvPr>
        </p:nvSpPr>
        <p:spPr bwMode="white">
          <a:xfrm>
            <a:off x="1066799" y="6338495"/>
            <a:ext cx="6429375" cy="184666"/>
          </a:xfrm>
          <a:prstGeom prst="rect">
            <a:avLst/>
          </a:prstGeom>
        </p:spPr>
        <p:txBody>
          <a:bodyPr vert="horz" lIns="0" tIns="0" rIns="0" bIns="0" rtlCol="0" anchor="ctr">
            <a:noAutofit/>
          </a:bodyPr>
          <a:lstStyle>
            <a:lvl1pPr algn="l">
              <a:defRPr sz="1200">
                <a:solidFill>
                  <a:schemeClr val="bg1"/>
                </a:solidFill>
                <a:latin typeface="+mn-lt"/>
              </a:defRPr>
            </a:lvl1pPr>
          </a:lstStyle>
          <a:p>
            <a:endParaRPr lang="en-US"/>
          </a:p>
        </p:txBody>
      </p:sp>
    </p:spTree>
    <p:extLst>
      <p:ext uri="{BB962C8B-B14F-4D97-AF65-F5344CB8AC3E}">
        <p14:creationId xmlns:p14="http://schemas.microsoft.com/office/powerpoint/2010/main" val="11671216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Blue / Divider">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EE593CA-5A71-47B5-BB52-9DC6A35EFF19}"/>
              </a:ext>
            </a:extLst>
          </p:cNvPr>
          <p:cNvGraphicFramePr>
            <a:graphicFrameLocks noChangeAspect="1"/>
          </p:cNvGraphicFramePr>
          <p:nvPr userDrawn="1">
            <p:custDataLst>
              <p:tags r:id="rId2"/>
            </p:custDataLst>
            <p:extLst>
              <p:ext uri="{D42A27DB-BD31-4B8C-83A1-F6EECF244321}">
                <p14:modId xmlns:p14="http://schemas.microsoft.com/office/powerpoint/2010/main" val="2372909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52"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0EE593CA-5A71-47B5-BB52-9DC6A35EFF1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358A235-8372-4C30-AC5E-0C84C550BE9B}"/>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a:latin typeface="Fira Sans Medium" panose="020B0603050000020004" pitchFamily="34" charset="0"/>
              <a:ea typeface="+mj-ea"/>
              <a:cs typeface="+mj-cs"/>
              <a:sym typeface="Fira Sans Medium" panose="020B0603050000020004" pitchFamily="34" charset="0"/>
            </a:endParaRPr>
          </a:p>
        </p:txBody>
      </p:sp>
      <p:pic>
        <p:nvPicPr>
          <p:cNvPr id="8" name="Picture 7">
            <a:extLst>
              <a:ext uri="{FF2B5EF4-FFF2-40B4-BE49-F238E27FC236}">
                <a16:creationId xmlns:a16="http://schemas.microsoft.com/office/drawing/2014/main" id="{3B23B8A5-F0B9-4B92-9033-C0E5FF133994}"/>
              </a:ext>
            </a:extLst>
          </p:cNvPr>
          <p:cNvPicPr>
            <a:picLocks noChangeAspect="1"/>
          </p:cNvPicPr>
          <p:nvPr userDrawn="1"/>
        </p:nvPicPr>
        <p:blipFill>
          <a:blip r:embed="rId7"/>
          <a:srcRect/>
          <a:stretch/>
        </p:blipFill>
        <p:spPr bwMode="ltGray">
          <a:xfrm>
            <a:off x="0" y="0"/>
            <a:ext cx="12192000" cy="6858000"/>
          </a:xfrm>
          <a:prstGeom prst="rect">
            <a:avLst/>
          </a:prstGeom>
        </p:spPr>
      </p:pic>
      <p:sp>
        <p:nvSpPr>
          <p:cNvPr id="3" name="Subtitle 2">
            <a:extLst>
              <a:ext uri="{FF2B5EF4-FFF2-40B4-BE49-F238E27FC236}">
                <a16:creationId xmlns:a16="http://schemas.microsoft.com/office/drawing/2014/main" id="{C6F9732C-624F-5E4D-853A-56B3622003A8}"/>
              </a:ext>
            </a:extLst>
          </p:cNvPr>
          <p:cNvSpPr>
            <a:spLocks noGrp="1"/>
          </p:cNvSpPr>
          <p:nvPr>
            <p:ph type="subTitle" idx="1" hasCustomPrompt="1"/>
          </p:nvPr>
        </p:nvSpPr>
        <p:spPr>
          <a:xfrm>
            <a:off x="540000" y="2088000"/>
            <a:ext cx="9144000" cy="36933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0" name="Title 1">
            <a:extLst>
              <a:ext uri="{FF2B5EF4-FFF2-40B4-BE49-F238E27FC236}">
                <a16:creationId xmlns:a16="http://schemas.microsoft.com/office/drawing/2014/main" id="{9AE11780-2DEF-46A1-931C-FE31AE9DB4B8}"/>
              </a:ext>
            </a:extLst>
          </p:cNvPr>
          <p:cNvSpPr>
            <a:spLocks noGrp="1"/>
          </p:cNvSpPr>
          <p:nvPr>
            <p:ph type="ctrTitle" hasCustomPrompt="1"/>
          </p:nvPr>
        </p:nvSpPr>
        <p:spPr>
          <a:xfrm>
            <a:off x="540000" y="540000"/>
            <a:ext cx="9144000" cy="1218795"/>
          </a:xfrm>
          <a:prstGeom prst="rect">
            <a:avLst/>
          </a:prstGeom>
        </p:spPr>
        <p:txBody>
          <a:bodyPr anchor="t" anchorCtr="0"/>
          <a:lstStyle>
            <a:lvl1pPr algn="l">
              <a:defRPr sz="4400">
                <a:solidFill>
                  <a:schemeClr val="bg1"/>
                </a:solidFill>
              </a:defRPr>
            </a:lvl1pPr>
          </a:lstStyle>
          <a:p>
            <a:r>
              <a:rPr lang="en-US"/>
              <a:t>Divider slide</a:t>
            </a:r>
            <a:br>
              <a:rPr lang="en-US"/>
            </a:br>
            <a:r>
              <a:rPr lang="en-US"/>
              <a:t>without an image</a:t>
            </a:r>
          </a:p>
        </p:txBody>
      </p:sp>
      <p:pic>
        <p:nvPicPr>
          <p:cNvPr id="11" name="Picture 10">
            <a:extLst>
              <a:ext uri="{FF2B5EF4-FFF2-40B4-BE49-F238E27FC236}">
                <a16:creationId xmlns:a16="http://schemas.microsoft.com/office/drawing/2014/main" id="{D97E7040-148D-4696-B284-24E3FD271837}"/>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803"/>
          <a:stretch/>
        </p:blipFill>
        <p:spPr>
          <a:xfrm>
            <a:off x="8692673" y="5940447"/>
            <a:ext cx="3499327" cy="917553"/>
          </a:xfrm>
          <a:prstGeom prst="rect">
            <a:avLst/>
          </a:prstGeom>
        </p:spPr>
      </p:pic>
      <p:sp>
        <p:nvSpPr>
          <p:cNvPr id="9" name="Slide Number Placeholder 5">
            <a:extLst>
              <a:ext uri="{FF2B5EF4-FFF2-40B4-BE49-F238E27FC236}">
                <a16:creationId xmlns:a16="http://schemas.microsoft.com/office/drawing/2014/main" id="{4C85137F-B8FB-48C3-B162-ABBE7B987181}"/>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chemeClr val="bg1"/>
                </a:solidFill>
                <a:latin typeface="+mn-lt"/>
              </a:defRPr>
            </a:lvl1pPr>
          </a:lstStyle>
          <a:p>
            <a:fld id="{E118D48E-C7CB-6244-969D-7BAEA9B6226C}" type="slidenum">
              <a:rPr lang="en-US" smtClean="0"/>
              <a:pPr/>
              <a:t>‹#›</a:t>
            </a:fld>
            <a:endParaRPr lang="en-US"/>
          </a:p>
        </p:txBody>
      </p:sp>
      <p:sp>
        <p:nvSpPr>
          <p:cNvPr id="12" name="Footer Placeholder 4">
            <a:extLst>
              <a:ext uri="{FF2B5EF4-FFF2-40B4-BE49-F238E27FC236}">
                <a16:creationId xmlns:a16="http://schemas.microsoft.com/office/drawing/2014/main" id="{0EA4E02A-F812-44E1-930E-E387B9F33FD0}"/>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chemeClr val="bg1"/>
                </a:solidFill>
                <a:latin typeface="+mn-lt"/>
              </a:defRPr>
            </a:lvl1pPr>
          </a:lstStyle>
          <a:p>
            <a:endParaRPr lang="en-US"/>
          </a:p>
        </p:txBody>
      </p:sp>
    </p:spTree>
    <p:extLst>
      <p:ext uri="{BB962C8B-B14F-4D97-AF65-F5344CB8AC3E}">
        <p14:creationId xmlns:p14="http://schemas.microsoft.com/office/powerpoint/2010/main" val="22402815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ue / 1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1EDE2A-B38E-4EBB-B9EB-BCCBFDB222B4}"/>
              </a:ext>
            </a:extLst>
          </p:cNvPr>
          <p:cNvGraphicFramePr>
            <a:graphicFrameLocks noChangeAspect="1"/>
          </p:cNvGraphicFramePr>
          <p:nvPr userDrawn="1">
            <p:custDataLst>
              <p:tags r:id="rId2"/>
            </p:custDataLst>
            <p:extLst>
              <p:ext uri="{D42A27DB-BD31-4B8C-83A1-F6EECF244321}">
                <p14:modId xmlns:p14="http://schemas.microsoft.com/office/powerpoint/2010/main" val="21375094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76"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731EDE2A-B38E-4EBB-B9EB-BCCBFDB222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D1EB118-C843-4ECB-9633-D84548FC29B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0" name="Text Placeholder 9">
            <a:extLst>
              <a:ext uri="{FF2B5EF4-FFF2-40B4-BE49-F238E27FC236}">
                <a16:creationId xmlns:a16="http://schemas.microsoft.com/office/drawing/2014/main" id="{786F02DC-70AF-4281-AFBA-BCAB285C40D6}"/>
              </a:ext>
            </a:extLst>
          </p:cNvPr>
          <p:cNvSpPr>
            <a:spLocks noGrp="1"/>
          </p:cNvSpPr>
          <p:nvPr>
            <p:ph type="body" sz="quarter" idx="14"/>
          </p:nvPr>
        </p:nvSpPr>
        <p:spPr>
          <a:xfrm>
            <a:off x="468313" y="1800225"/>
            <a:ext cx="11258863"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52F7AC56-F0FB-4742-98ED-2C89A977A9C7}"/>
              </a:ext>
            </a:extLst>
          </p:cNvPr>
          <p:cNvSpPr>
            <a:spLocks noGrp="1"/>
          </p:cNvSpPr>
          <p:nvPr>
            <p:ph type="title" hasCustomPrompt="1"/>
          </p:nvPr>
        </p:nvSpPr>
        <p:spPr/>
        <p:txBody>
          <a:bodyPr/>
          <a:lstStyle>
            <a:lvl1pPr>
              <a:defRPr/>
            </a:lvl1pPr>
          </a:lstStyle>
          <a:p>
            <a:r>
              <a:rPr lang="en-US"/>
              <a:t>Header</a:t>
            </a:r>
          </a:p>
        </p:txBody>
      </p:sp>
      <p:sp>
        <p:nvSpPr>
          <p:cNvPr id="7" name="Slide Number Placeholder 5">
            <a:extLst>
              <a:ext uri="{FF2B5EF4-FFF2-40B4-BE49-F238E27FC236}">
                <a16:creationId xmlns:a16="http://schemas.microsoft.com/office/drawing/2014/main" id="{DA14C9DD-C4AE-4F0C-B9F0-FCA15CD80134}"/>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smtClean="0"/>
              <a:pPr/>
              <a:t>‹#›</a:t>
            </a:fld>
            <a:endParaRPr lang="en-US"/>
          </a:p>
        </p:txBody>
      </p:sp>
      <p:sp>
        <p:nvSpPr>
          <p:cNvPr id="8" name="Footer Placeholder 4">
            <a:extLst>
              <a:ext uri="{FF2B5EF4-FFF2-40B4-BE49-F238E27FC236}">
                <a16:creationId xmlns:a16="http://schemas.microsoft.com/office/drawing/2014/main" id="{A282DA73-2EBE-4BD4-865B-DE0EBC9453BC}"/>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a:p>
        </p:txBody>
      </p:sp>
    </p:spTree>
    <p:extLst>
      <p:ext uri="{BB962C8B-B14F-4D97-AF65-F5344CB8AC3E}">
        <p14:creationId xmlns:p14="http://schemas.microsoft.com/office/powerpoint/2010/main" val="22280246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ue / sub header, 1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1EDE2A-B38E-4EBB-B9EB-BCCBFDB222B4}"/>
              </a:ext>
            </a:extLst>
          </p:cNvPr>
          <p:cNvGraphicFramePr>
            <a:graphicFrameLocks noChangeAspect="1"/>
          </p:cNvGraphicFramePr>
          <p:nvPr userDrawn="1">
            <p:custDataLst>
              <p:tags r:id="rId2"/>
            </p:custDataLst>
            <p:extLst>
              <p:ext uri="{D42A27DB-BD31-4B8C-83A1-F6EECF244321}">
                <p14:modId xmlns:p14="http://schemas.microsoft.com/office/powerpoint/2010/main" val="12485682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0"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731EDE2A-B38E-4EBB-B9EB-BCCBFDB222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D1EB118-C843-4ECB-9633-D84548FC29B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2" name="Title 1">
            <a:extLst>
              <a:ext uri="{FF2B5EF4-FFF2-40B4-BE49-F238E27FC236}">
                <a16:creationId xmlns:a16="http://schemas.microsoft.com/office/drawing/2014/main" id="{CB3DAC61-49D5-4D21-964C-B8773D0CF40E}"/>
              </a:ext>
            </a:extLst>
          </p:cNvPr>
          <p:cNvSpPr>
            <a:spLocks noGrp="1"/>
          </p:cNvSpPr>
          <p:nvPr>
            <p:ph type="title" hasCustomPrompt="1"/>
          </p:nvPr>
        </p:nvSpPr>
        <p:spPr/>
        <p:txBody>
          <a:bodyPr/>
          <a:lstStyle>
            <a:lvl1pPr>
              <a:defRPr/>
            </a:lvl1pPr>
          </a:lstStyle>
          <a:p>
            <a:r>
              <a:rPr lang="en-US"/>
              <a:t>Header</a:t>
            </a:r>
          </a:p>
        </p:txBody>
      </p:sp>
      <p:sp>
        <p:nvSpPr>
          <p:cNvPr id="9" name="Text Placeholder 9">
            <a:extLst>
              <a:ext uri="{FF2B5EF4-FFF2-40B4-BE49-F238E27FC236}">
                <a16:creationId xmlns:a16="http://schemas.microsoft.com/office/drawing/2014/main" id="{8E589E12-1854-4953-9331-7725BED7601C}"/>
              </a:ext>
            </a:extLst>
          </p:cNvPr>
          <p:cNvSpPr>
            <a:spLocks noGrp="1"/>
          </p:cNvSpPr>
          <p:nvPr>
            <p:ph type="body" sz="quarter" idx="14"/>
          </p:nvPr>
        </p:nvSpPr>
        <p:spPr>
          <a:xfrm>
            <a:off x="468313" y="1800225"/>
            <a:ext cx="11258863"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7">
            <a:extLst>
              <a:ext uri="{FF2B5EF4-FFF2-40B4-BE49-F238E27FC236}">
                <a16:creationId xmlns:a16="http://schemas.microsoft.com/office/drawing/2014/main" id="{0110FC02-B841-447E-81D7-1D189745B938}"/>
              </a:ext>
            </a:extLst>
          </p:cNvPr>
          <p:cNvSpPr>
            <a:spLocks noGrp="1"/>
          </p:cNvSpPr>
          <p:nvPr>
            <p:ph type="body" sz="quarter" idx="13" hasCustomPrompt="1"/>
          </p:nvPr>
        </p:nvSpPr>
        <p:spPr>
          <a:xfrm>
            <a:off x="468000" y="936876"/>
            <a:ext cx="11258862" cy="369332"/>
          </a:xfrm>
        </p:spPr>
        <p:txBody>
          <a:bodyPr/>
          <a:lstStyle>
            <a:lvl1pPr marL="0" indent="0">
              <a:spcAft>
                <a:spcPts val="0"/>
              </a:spcAft>
              <a:buNone/>
              <a:defRPr sz="2400" b="0" i="1">
                <a:solidFill>
                  <a:srgbClr val="00A3D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a:t>Sub header</a:t>
            </a:r>
          </a:p>
        </p:txBody>
      </p:sp>
      <p:sp>
        <p:nvSpPr>
          <p:cNvPr id="8" name="Slide Number Placeholder 5">
            <a:extLst>
              <a:ext uri="{FF2B5EF4-FFF2-40B4-BE49-F238E27FC236}">
                <a16:creationId xmlns:a16="http://schemas.microsoft.com/office/drawing/2014/main" id="{02FC21C4-5401-4164-91BA-DC24D7BB105C}"/>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smtClean="0"/>
              <a:pPr/>
              <a:t>‹#›</a:t>
            </a:fld>
            <a:endParaRPr lang="en-US"/>
          </a:p>
        </p:txBody>
      </p:sp>
      <p:sp>
        <p:nvSpPr>
          <p:cNvPr id="10" name="Footer Placeholder 4">
            <a:extLst>
              <a:ext uri="{FF2B5EF4-FFF2-40B4-BE49-F238E27FC236}">
                <a16:creationId xmlns:a16="http://schemas.microsoft.com/office/drawing/2014/main" id="{1EE1A1E3-31FD-4EA7-BCB2-F721C7ECF8A7}"/>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a:p>
        </p:txBody>
      </p:sp>
    </p:spTree>
    <p:extLst>
      <p:ext uri="{BB962C8B-B14F-4D97-AF65-F5344CB8AC3E}">
        <p14:creationId xmlns:p14="http://schemas.microsoft.com/office/powerpoint/2010/main" val="937204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ue / sub header, 2 column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19C220B-BD74-4AFA-8C76-17E98FD8B490}"/>
              </a:ext>
            </a:extLst>
          </p:cNvPr>
          <p:cNvGraphicFramePr>
            <a:graphicFrameLocks noChangeAspect="1"/>
          </p:cNvGraphicFramePr>
          <p:nvPr userDrawn="1">
            <p:custDataLst>
              <p:tags r:id="rId2"/>
            </p:custDataLst>
            <p:extLst>
              <p:ext uri="{D42A27DB-BD31-4B8C-83A1-F6EECF244321}">
                <p14:modId xmlns:p14="http://schemas.microsoft.com/office/powerpoint/2010/main" val="34722184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24"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319C220B-BD74-4AFA-8C76-17E98FD8B49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409E398-B631-41A7-BAB0-28E015ED5889}"/>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2" name="Text Placeholder 9">
            <a:extLst>
              <a:ext uri="{FF2B5EF4-FFF2-40B4-BE49-F238E27FC236}">
                <a16:creationId xmlns:a16="http://schemas.microsoft.com/office/drawing/2014/main" id="{5AA0D31C-4531-4B2C-96D1-F08EA19DA9C9}"/>
              </a:ext>
            </a:extLst>
          </p:cNvPr>
          <p:cNvSpPr>
            <a:spLocks noGrp="1"/>
          </p:cNvSpPr>
          <p:nvPr>
            <p:ph type="body" sz="quarter" idx="15"/>
          </p:nvPr>
        </p:nvSpPr>
        <p:spPr>
          <a:xfrm>
            <a:off x="468313" y="1800225"/>
            <a:ext cx="5391177"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9">
            <a:extLst>
              <a:ext uri="{FF2B5EF4-FFF2-40B4-BE49-F238E27FC236}">
                <a16:creationId xmlns:a16="http://schemas.microsoft.com/office/drawing/2014/main" id="{CB67DCA0-A3D2-4851-9F58-B21C93476231}"/>
              </a:ext>
            </a:extLst>
          </p:cNvPr>
          <p:cNvSpPr>
            <a:spLocks noGrp="1"/>
          </p:cNvSpPr>
          <p:nvPr>
            <p:ph type="body" sz="quarter" idx="17"/>
          </p:nvPr>
        </p:nvSpPr>
        <p:spPr>
          <a:xfrm>
            <a:off x="6336000" y="1800225"/>
            <a:ext cx="5391177"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7">
            <a:extLst>
              <a:ext uri="{FF2B5EF4-FFF2-40B4-BE49-F238E27FC236}">
                <a16:creationId xmlns:a16="http://schemas.microsoft.com/office/drawing/2014/main" id="{A8A6B7A4-D943-4831-A643-DDE1410230ED}"/>
              </a:ext>
            </a:extLst>
          </p:cNvPr>
          <p:cNvSpPr>
            <a:spLocks noGrp="1"/>
          </p:cNvSpPr>
          <p:nvPr>
            <p:ph type="body" sz="quarter" idx="13" hasCustomPrompt="1"/>
          </p:nvPr>
        </p:nvSpPr>
        <p:spPr>
          <a:xfrm>
            <a:off x="468000" y="936876"/>
            <a:ext cx="11258862" cy="369332"/>
          </a:xfrm>
        </p:spPr>
        <p:txBody>
          <a:bodyPr/>
          <a:lstStyle>
            <a:lvl1pPr marL="0" indent="0">
              <a:spcAft>
                <a:spcPts val="0"/>
              </a:spcAft>
              <a:buNone/>
              <a:defRPr sz="2400" b="0" i="1">
                <a:solidFill>
                  <a:srgbClr val="00A3D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a:t>Sub header</a:t>
            </a:r>
          </a:p>
        </p:txBody>
      </p:sp>
      <p:sp>
        <p:nvSpPr>
          <p:cNvPr id="2" name="Title 1">
            <a:extLst>
              <a:ext uri="{FF2B5EF4-FFF2-40B4-BE49-F238E27FC236}">
                <a16:creationId xmlns:a16="http://schemas.microsoft.com/office/drawing/2014/main" id="{8AF9859E-49E6-4991-A101-64768140C36E}"/>
              </a:ext>
            </a:extLst>
          </p:cNvPr>
          <p:cNvSpPr>
            <a:spLocks noGrp="1"/>
          </p:cNvSpPr>
          <p:nvPr>
            <p:ph type="title" hasCustomPrompt="1"/>
          </p:nvPr>
        </p:nvSpPr>
        <p:spPr/>
        <p:txBody>
          <a:bodyPr/>
          <a:lstStyle>
            <a:lvl1pPr>
              <a:defRPr/>
            </a:lvl1pPr>
          </a:lstStyle>
          <a:p>
            <a:r>
              <a:rPr lang="en-US"/>
              <a:t>Header</a:t>
            </a:r>
          </a:p>
        </p:txBody>
      </p:sp>
      <p:sp>
        <p:nvSpPr>
          <p:cNvPr id="9" name="Slide Number Placeholder 5">
            <a:extLst>
              <a:ext uri="{FF2B5EF4-FFF2-40B4-BE49-F238E27FC236}">
                <a16:creationId xmlns:a16="http://schemas.microsoft.com/office/drawing/2014/main" id="{7F9106C1-A74E-4316-9285-24C2D5F0D51C}"/>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smtClean="0"/>
              <a:pPr/>
              <a:t>‹#›</a:t>
            </a:fld>
            <a:endParaRPr lang="en-US"/>
          </a:p>
        </p:txBody>
      </p:sp>
      <p:sp>
        <p:nvSpPr>
          <p:cNvPr id="10" name="Footer Placeholder 4">
            <a:extLst>
              <a:ext uri="{FF2B5EF4-FFF2-40B4-BE49-F238E27FC236}">
                <a16:creationId xmlns:a16="http://schemas.microsoft.com/office/drawing/2014/main" id="{6D8AFE70-5132-4474-A761-AC2C2E7862FD}"/>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a:p>
        </p:txBody>
      </p:sp>
    </p:spTree>
    <p:extLst>
      <p:ext uri="{BB962C8B-B14F-4D97-AF65-F5344CB8AC3E}">
        <p14:creationId xmlns:p14="http://schemas.microsoft.com/office/powerpoint/2010/main" val="5474423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ue / 2 columns w/ header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19C220B-BD74-4AFA-8C76-17E98FD8B490}"/>
              </a:ext>
            </a:extLst>
          </p:cNvPr>
          <p:cNvGraphicFramePr>
            <a:graphicFrameLocks noChangeAspect="1"/>
          </p:cNvGraphicFramePr>
          <p:nvPr userDrawn="1">
            <p:custDataLst>
              <p:tags r:id="rId2"/>
            </p:custDataLst>
            <p:extLst>
              <p:ext uri="{D42A27DB-BD31-4B8C-83A1-F6EECF244321}">
                <p14:modId xmlns:p14="http://schemas.microsoft.com/office/powerpoint/2010/main" val="3293137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48"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319C220B-BD74-4AFA-8C76-17E98FD8B49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409E398-B631-41A7-BAB0-28E015ED5889}"/>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2" name="Text Placeholder 9">
            <a:extLst>
              <a:ext uri="{FF2B5EF4-FFF2-40B4-BE49-F238E27FC236}">
                <a16:creationId xmlns:a16="http://schemas.microsoft.com/office/drawing/2014/main" id="{5AA0D31C-4531-4B2C-96D1-F08EA19DA9C9}"/>
              </a:ext>
            </a:extLst>
          </p:cNvPr>
          <p:cNvSpPr>
            <a:spLocks noGrp="1"/>
          </p:cNvSpPr>
          <p:nvPr>
            <p:ph type="body" sz="quarter" idx="15"/>
          </p:nvPr>
        </p:nvSpPr>
        <p:spPr>
          <a:xfrm>
            <a:off x="468313" y="2232000"/>
            <a:ext cx="5391177"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9">
            <a:extLst>
              <a:ext uri="{FF2B5EF4-FFF2-40B4-BE49-F238E27FC236}">
                <a16:creationId xmlns:a16="http://schemas.microsoft.com/office/drawing/2014/main" id="{CB67DCA0-A3D2-4851-9F58-B21C93476231}"/>
              </a:ext>
            </a:extLst>
          </p:cNvPr>
          <p:cNvSpPr>
            <a:spLocks noGrp="1"/>
          </p:cNvSpPr>
          <p:nvPr>
            <p:ph type="body" sz="quarter" idx="17"/>
          </p:nvPr>
        </p:nvSpPr>
        <p:spPr>
          <a:xfrm>
            <a:off x="6336000" y="2232000"/>
            <a:ext cx="5391177"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34F5A02-45AE-457C-93B5-134D4CA14F31}"/>
              </a:ext>
            </a:extLst>
          </p:cNvPr>
          <p:cNvSpPr>
            <a:spLocks noGrp="1"/>
          </p:cNvSpPr>
          <p:nvPr>
            <p:ph type="title" hasCustomPrompt="1"/>
          </p:nvPr>
        </p:nvSpPr>
        <p:spPr/>
        <p:txBody>
          <a:bodyPr/>
          <a:lstStyle>
            <a:lvl1pPr>
              <a:defRPr/>
            </a:lvl1pPr>
          </a:lstStyle>
          <a:p>
            <a:r>
              <a:rPr lang="en-US"/>
              <a:t>Header</a:t>
            </a:r>
          </a:p>
        </p:txBody>
      </p:sp>
      <p:sp>
        <p:nvSpPr>
          <p:cNvPr id="11" name="Text Placeholder 7">
            <a:extLst>
              <a:ext uri="{FF2B5EF4-FFF2-40B4-BE49-F238E27FC236}">
                <a16:creationId xmlns:a16="http://schemas.microsoft.com/office/drawing/2014/main" id="{00626E5D-46A4-4917-94D9-76F8EC00A8AB}"/>
              </a:ext>
            </a:extLst>
          </p:cNvPr>
          <p:cNvSpPr>
            <a:spLocks noGrp="1"/>
          </p:cNvSpPr>
          <p:nvPr>
            <p:ph type="body" sz="quarter" idx="13" hasCustomPrompt="1"/>
          </p:nvPr>
        </p:nvSpPr>
        <p:spPr>
          <a:xfrm>
            <a:off x="468000" y="1769732"/>
            <a:ext cx="5391490" cy="369332"/>
          </a:xfrm>
        </p:spPr>
        <p:txBody>
          <a:bodyPr anchor="b"/>
          <a:lstStyle>
            <a:lvl1pPr marL="0" indent="0">
              <a:spcAft>
                <a:spcPts val="0"/>
              </a:spcAft>
              <a:buNone/>
              <a:defRPr sz="2400" b="0" i="1">
                <a:solidFill>
                  <a:srgbClr val="00A3D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a:t>Sub header </a:t>
            </a:r>
          </a:p>
        </p:txBody>
      </p:sp>
      <p:sp>
        <p:nvSpPr>
          <p:cNvPr id="14" name="Text Placeholder 7">
            <a:extLst>
              <a:ext uri="{FF2B5EF4-FFF2-40B4-BE49-F238E27FC236}">
                <a16:creationId xmlns:a16="http://schemas.microsoft.com/office/drawing/2014/main" id="{1201B17D-2F65-4670-BFA9-9258870A745E}"/>
              </a:ext>
            </a:extLst>
          </p:cNvPr>
          <p:cNvSpPr>
            <a:spLocks noGrp="1"/>
          </p:cNvSpPr>
          <p:nvPr>
            <p:ph type="body" sz="quarter" idx="18" hasCustomPrompt="1"/>
          </p:nvPr>
        </p:nvSpPr>
        <p:spPr>
          <a:xfrm>
            <a:off x="6332510" y="1769732"/>
            <a:ext cx="5391490" cy="369332"/>
          </a:xfrm>
        </p:spPr>
        <p:txBody>
          <a:bodyPr anchor="b"/>
          <a:lstStyle>
            <a:lvl1pPr marL="0" indent="0">
              <a:spcAft>
                <a:spcPts val="0"/>
              </a:spcAft>
              <a:buNone/>
              <a:defRPr sz="2400" b="0" i="1">
                <a:solidFill>
                  <a:srgbClr val="00A3D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a:t>Sub header </a:t>
            </a:r>
          </a:p>
        </p:txBody>
      </p:sp>
      <p:sp>
        <p:nvSpPr>
          <p:cNvPr id="10" name="Slide Number Placeholder 5">
            <a:extLst>
              <a:ext uri="{FF2B5EF4-FFF2-40B4-BE49-F238E27FC236}">
                <a16:creationId xmlns:a16="http://schemas.microsoft.com/office/drawing/2014/main" id="{B01EB234-5D8E-472D-AFF8-9F39501AC63D}"/>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smtClean="0"/>
              <a:pPr/>
              <a:t>‹#›</a:t>
            </a:fld>
            <a:endParaRPr lang="en-US"/>
          </a:p>
        </p:txBody>
      </p:sp>
      <p:sp>
        <p:nvSpPr>
          <p:cNvPr id="15" name="Footer Placeholder 4">
            <a:extLst>
              <a:ext uri="{FF2B5EF4-FFF2-40B4-BE49-F238E27FC236}">
                <a16:creationId xmlns:a16="http://schemas.microsoft.com/office/drawing/2014/main" id="{53269602-6D9D-4AB3-B9E6-58FC9FE588B9}"/>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a:p>
        </p:txBody>
      </p:sp>
    </p:spTree>
    <p:extLst>
      <p:ext uri="{BB962C8B-B14F-4D97-AF65-F5344CB8AC3E}">
        <p14:creationId xmlns:p14="http://schemas.microsoft.com/office/powerpoint/2010/main" val="29682524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ue / sub header, image I">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615F042-46C1-4FCB-B6D7-589B71C29D3E}"/>
              </a:ext>
            </a:extLst>
          </p:cNvPr>
          <p:cNvGraphicFramePr>
            <a:graphicFrameLocks noChangeAspect="1"/>
          </p:cNvGraphicFramePr>
          <p:nvPr userDrawn="1">
            <p:custDataLst>
              <p:tags r:id="rId2"/>
            </p:custDataLst>
            <p:extLst>
              <p:ext uri="{D42A27DB-BD31-4B8C-83A1-F6EECF244321}">
                <p14:modId xmlns:p14="http://schemas.microsoft.com/office/powerpoint/2010/main" val="1179368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72"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1615F042-46C1-4FCB-B6D7-589B71C29D3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E763AC1-7B8A-4444-88F3-9B621FA29C0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2" name="Picture Placeholder 19">
            <a:extLst>
              <a:ext uri="{FF2B5EF4-FFF2-40B4-BE49-F238E27FC236}">
                <a16:creationId xmlns:a16="http://schemas.microsoft.com/office/drawing/2014/main" id="{05B7262F-33D1-B34A-95F0-8E3E02B33330}"/>
              </a:ext>
            </a:extLst>
          </p:cNvPr>
          <p:cNvSpPr>
            <a:spLocks noGrp="1" noChangeAspect="1"/>
          </p:cNvSpPr>
          <p:nvPr>
            <p:ph type="pic" sz="quarter" idx="14" hasCustomPrompt="1"/>
          </p:nvPr>
        </p:nvSpPr>
        <p:spPr bwMode="auto">
          <a:xfrm>
            <a:off x="7696460" y="1"/>
            <a:ext cx="4495540" cy="6858000"/>
          </a:xfrm>
          <a:custGeom>
            <a:avLst/>
            <a:gdLst>
              <a:gd name="connsiteX0" fmla="*/ 0 w 3371850"/>
              <a:gd name="connsiteY0" fmla="*/ 0 h 5148263"/>
              <a:gd name="connsiteX1" fmla="*/ 3371850 w 3371850"/>
              <a:gd name="connsiteY1" fmla="*/ 0 h 5148263"/>
              <a:gd name="connsiteX2" fmla="*/ 3371850 w 3371850"/>
              <a:gd name="connsiteY2" fmla="*/ 4460151 h 5148263"/>
              <a:gd name="connsiteX3" fmla="*/ 3333102 w 3371850"/>
              <a:gd name="connsiteY3" fmla="*/ 4467347 h 5148263"/>
              <a:gd name="connsiteX4" fmla="*/ 3280265 w 3371850"/>
              <a:gd name="connsiteY4" fmla="*/ 4476342 h 5148263"/>
              <a:gd name="connsiteX5" fmla="*/ 3202770 w 3371850"/>
              <a:gd name="connsiteY5" fmla="*/ 4490734 h 5148263"/>
              <a:gd name="connsiteX6" fmla="*/ 3100617 w 3371850"/>
              <a:gd name="connsiteY6" fmla="*/ 4512322 h 5148263"/>
              <a:gd name="connsiteX7" fmla="*/ 2972046 w 3371850"/>
              <a:gd name="connsiteY7" fmla="*/ 4541105 h 5148263"/>
              <a:gd name="connsiteX8" fmla="*/ 2813534 w 3371850"/>
              <a:gd name="connsiteY8" fmla="*/ 4578884 h 5148263"/>
              <a:gd name="connsiteX9" fmla="*/ 2623318 w 3371850"/>
              <a:gd name="connsiteY9" fmla="*/ 4625658 h 5148263"/>
              <a:gd name="connsiteX10" fmla="*/ 2618035 w 3371850"/>
              <a:gd name="connsiteY10" fmla="*/ 4611266 h 5148263"/>
              <a:gd name="connsiteX11" fmla="*/ 2610990 w 3371850"/>
              <a:gd name="connsiteY11" fmla="*/ 4596874 h 5148263"/>
              <a:gd name="connsiteX12" fmla="*/ 2603945 w 3371850"/>
              <a:gd name="connsiteY12" fmla="*/ 4586080 h 5148263"/>
              <a:gd name="connsiteX13" fmla="*/ 2595139 w 3371850"/>
              <a:gd name="connsiteY13" fmla="*/ 4577085 h 5148263"/>
              <a:gd name="connsiteX14" fmla="*/ 2572242 w 3371850"/>
              <a:gd name="connsiteY14" fmla="*/ 4584281 h 5148263"/>
              <a:gd name="connsiteX15" fmla="*/ 2561675 w 3371850"/>
              <a:gd name="connsiteY15" fmla="*/ 4589678 h 5148263"/>
              <a:gd name="connsiteX16" fmla="*/ 2552869 w 3371850"/>
              <a:gd name="connsiteY16" fmla="*/ 4595075 h 5148263"/>
              <a:gd name="connsiteX17" fmla="*/ 2545824 w 3371850"/>
              <a:gd name="connsiteY17" fmla="*/ 4602271 h 5148263"/>
              <a:gd name="connsiteX18" fmla="*/ 2538779 w 3371850"/>
              <a:gd name="connsiteY18" fmla="*/ 4609467 h 5148263"/>
              <a:gd name="connsiteX19" fmla="*/ 2533495 w 3371850"/>
              <a:gd name="connsiteY19" fmla="*/ 4618462 h 5148263"/>
              <a:gd name="connsiteX20" fmla="*/ 2529972 w 3371850"/>
              <a:gd name="connsiteY20" fmla="*/ 4627457 h 5148263"/>
              <a:gd name="connsiteX21" fmla="*/ 2512360 w 3371850"/>
              <a:gd name="connsiteY21" fmla="*/ 4609467 h 5148263"/>
              <a:gd name="connsiteX22" fmla="*/ 2492986 w 3371850"/>
              <a:gd name="connsiteY22" fmla="*/ 4593276 h 5148263"/>
              <a:gd name="connsiteX23" fmla="*/ 2470090 w 3371850"/>
              <a:gd name="connsiteY23" fmla="*/ 4580683 h 5148263"/>
              <a:gd name="connsiteX24" fmla="*/ 2457761 w 3371850"/>
              <a:gd name="connsiteY24" fmla="*/ 4575286 h 5148263"/>
              <a:gd name="connsiteX25" fmla="*/ 2445432 w 3371850"/>
              <a:gd name="connsiteY25" fmla="*/ 4571688 h 5148263"/>
              <a:gd name="connsiteX26" fmla="*/ 2427820 w 3371850"/>
              <a:gd name="connsiteY26" fmla="*/ 4568090 h 5148263"/>
              <a:gd name="connsiteX27" fmla="*/ 2411968 w 3371850"/>
              <a:gd name="connsiteY27" fmla="*/ 4564492 h 5148263"/>
              <a:gd name="connsiteX28" fmla="*/ 2396117 w 3371850"/>
              <a:gd name="connsiteY28" fmla="*/ 4562693 h 5148263"/>
              <a:gd name="connsiteX29" fmla="*/ 2380266 w 3371850"/>
              <a:gd name="connsiteY29" fmla="*/ 4562693 h 5148263"/>
              <a:gd name="connsiteX30" fmla="*/ 2364415 w 3371850"/>
              <a:gd name="connsiteY30" fmla="*/ 4564492 h 5148263"/>
              <a:gd name="connsiteX31" fmla="*/ 2350325 w 3371850"/>
              <a:gd name="connsiteY31" fmla="*/ 4566291 h 5148263"/>
              <a:gd name="connsiteX32" fmla="*/ 2336235 w 3371850"/>
              <a:gd name="connsiteY32" fmla="*/ 4569889 h 5148263"/>
              <a:gd name="connsiteX33" fmla="*/ 2322145 w 3371850"/>
              <a:gd name="connsiteY33" fmla="*/ 4573487 h 5148263"/>
              <a:gd name="connsiteX34" fmla="*/ 2308055 w 3371850"/>
              <a:gd name="connsiteY34" fmla="*/ 4578884 h 5148263"/>
              <a:gd name="connsiteX35" fmla="*/ 2295726 w 3371850"/>
              <a:gd name="connsiteY35" fmla="*/ 4584281 h 5148263"/>
              <a:gd name="connsiteX36" fmla="*/ 2272830 w 3371850"/>
              <a:gd name="connsiteY36" fmla="*/ 4598673 h 5148263"/>
              <a:gd name="connsiteX37" fmla="*/ 2253456 w 3371850"/>
              <a:gd name="connsiteY37" fmla="*/ 4616663 h 5148263"/>
              <a:gd name="connsiteX38" fmla="*/ 2235843 w 3371850"/>
              <a:gd name="connsiteY38" fmla="*/ 4636452 h 5148263"/>
              <a:gd name="connsiteX39" fmla="*/ 2239366 w 3371850"/>
              <a:gd name="connsiteY39" fmla="*/ 4641849 h 5148263"/>
              <a:gd name="connsiteX40" fmla="*/ 2248172 w 3371850"/>
              <a:gd name="connsiteY40" fmla="*/ 4650843 h 5148263"/>
              <a:gd name="connsiteX41" fmla="*/ 2255217 w 3371850"/>
              <a:gd name="connsiteY41" fmla="*/ 4658039 h 5148263"/>
              <a:gd name="connsiteX42" fmla="*/ 2264023 w 3371850"/>
              <a:gd name="connsiteY42" fmla="*/ 4663436 h 5148263"/>
              <a:gd name="connsiteX43" fmla="*/ 2274591 w 3371850"/>
              <a:gd name="connsiteY43" fmla="*/ 4670632 h 5148263"/>
              <a:gd name="connsiteX44" fmla="*/ 2286920 w 3371850"/>
              <a:gd name="connsiteY44" fmla="*/ 4676029 h 5148263"/>
              <a:gd name="connsiteX45" fmla="*/ 2278113 w 3371850"/>
              <a:gd name="connsiteY45" fmla="*/ 4685024 h 5148263"/>
              <a:gd name="connsiteX46" fmla="*/ 2271068 w 3371850"/>
              <a:gd name="connsiteY46" fmla="*/ 4697617 h 5148263"/>
              <a:gd name="connsiteX47" fmla="*/ 2264023 w 3371850"/>
              <a:gd name="connsiteY47" fmla="*/ 4708411 h 5148263"/>
              <a:gd name="connsiteX48" fmla="*/ 2258740 w 3371850"/>
              <a:gd name="connsiteY48" fmla="*/ 4721004 h 5148263"/>
              <a:gd name="connsiteX49" fmla="*/ 1955805 w 3371850"/>
              <a:gd name="connsiteY49" fmla="*/ 4804656 h 5148263"/>
              <a:gd name="connsiteX50" fmla="*/ 1610599 w 3371850"/>
              <a:gd name="connsiteY50" fmla="*/ 4901802 h 5148263"/>
              <a:gd name="connsiteX51" fmla="*/ 1219602 w 3371850"/>
              <a:gd name="connsiteY51" fmla="*/ 5016936 h 5148263"/>
              <a:gd name="connsiteX52" fmla="*/ 781050 w 3371850"/>
              <a:gd name="connsiteY52" fmla="*/ 5148262 h 5148263"/>
              <a:gd name="connsiteX53" fmla="*/ 3371850 w 3371850"/>
              <a:gd name="connsiteY53" fmla="*/ 5148262 h 5148263"/>
              <a:gd name="connsiteX54" fmla="*/ 3371850 w 3371850"/>
              <a:gd name="connsiteY54" fmla="*/ 5148263 h 5148263"/>
              <a:gd name="connsiteX55" fmla="*/ 0 w 3371850"/>
              <a:gd name="connsiteY55"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371850" h="5148263">
                <a:moveTo>
                  <a:pt x="0" y="0"/>
                </a:moveTo>
                <a:lnTo>
                  <a:pt x="3371850" y="0"/>
                </a:lnTo>
                <a:lnTo>
                  <a:pt x="3371850" y="4460151"/>
                </a:lnTo>
                <a:lnTo>
                  <a:pt x="3333102" y="4467347"/>
                </a:lnTo>
                <a:lnTo>
                  <a:pt x="3280265" y="4476342"/>
                </a:lnTo>
                <a:lnTo>
                  <a:pt x="3202770" y="4490734"/>
                </a:lnTo>
                <a:lnTo>
                  <a:pt x="3100617" y="4512322"/>
                </a:lnTo>
                <a:lnTo>
                  <a:pt x="2972046" y="4541105"/>
                </a:lnTo>
                <a:lnTo>
                  <a:pt x="2813534" y="4578884"/>
                </a:lnTo>
                <a:lnTo>
                  <a:pt x="2623318" y="4625658"/>
                </a:lnTo>
                <a:lnTo>
                  <a:pt x="2618035" y="4611266"/>
                </a:lnTo>
                <a:lnTo>
                  <a:pt x="2610990" y="4596874"/>
                </a:lnTo>
                <a:lnTo>
                  <a:pt x="2603945" y="4586080"/>
                </a:lnTo>
                <a:lnTo>
                  <a:pt x="2595139" y="4577085"/>
                </a:lnTo>
                <a:lnTo>
                  <a:pt x="2572242" y="4584281"/>
                </a:lnTo>
                <a:lnTo>
                  <a:pt x="2561675" y="4589678"/>
                </a:lnTo>
                <a:lnTo>
                  <a:pt x="2552869" y="4595075"/>
                </a:lnTo>
                <a:lnTo>
                  <a:pt x="2545824" y="4602271"/>
                </a:lnTo>
                <a:lnTo>
                  <a:pt x="2538779" y="4609467"/>
                </a:lnTo>
                <a:lnTo>
                  <a:pt x="2533495" y="4618462"/>
                </a:lnTo>
                <a:lnTo>
                  <a:pt x="2529972" y="4627457"/>
                </a:lnTo>
                <a:lnTo>
                  <a:pt x="2512360" y="4609467"/>
                </a:lnTo>
                <a:lnTo>
                  <a:pt x="2492986" y="4593276"/>
                </a:lnTo>
                <a:lnTo>
                  <a:pt x="2470090" y="4580683"/>
                </a:lnTo>
                <a:lnTo>
                  <a:pt x="2457761" y="4575286"/>
                </a:lnTo>
                <a:lnTo>
                  <a:pt x="2445432" y="4571688"/>
                </a:lnTo>
                <a:lnTo>
                  <a:pt x="2427820" y="4568090"/>
                </a:lnTo>
                <a:lnTo>
                  <a:pt x="2411968" y="4564492"/>
                </a:lnTo>
                <a:lnTo>
                  <a:pt x="2396117" y="4562693"/>
                </a:lnTo>
                <a:lnTo>
                  <a:pt x="2380266" y="4562693"/>
                </a:lnTo>
                <a:lnTo>
                  <a:pt x="2364415" y="4564492"/>
                </a:lnTo>
                <a:lnTo>
                  <a:pt x="2350325" y="4566291"/>
                </a:lnTo>
                <a:lnTo>
                  <a:pt x="2336235" y="4569889"/>
                </a:lnTo>
                <a:lnTo>
                  <a:pt x="2322145" y="4573487"/>
                </a:lnTo>
                <a:lnTo>
                  <a:pt x="2308055" y="4578884"/>
                </a:lnTo>
                <a:lnTo>
                  <a:pt x="2295726" y="4584281"/>
                </a:lnTo>
                <a:lnTo>
                  <a:pt x="2272830" y="4598673"/>
                </a:lnTo>
                <a:lnTo>
                  <a:pt x="2253456" y="4616663"/>
                </a:lnTo>
                <a:lnTo>
                  <a:pt x="2235843" y="4636452"/>
                </a:lnTo>
                <a:lnTo>
                  <a:pt x="2239366" y="4641849"/>
                </a:lnTo>
                <a:lnTo>
                  <a:pt x="2248172" y="4650843"/>
                </a:lnTo>
                <a:lnTo>
                  <a:pt x="2255217" y="4658039"/>
                </a:lnTo>
                <a:lnTo>
                  <a:pt x="2264023" y="4663436"/>
                </a:lnTo>
                <a:lnTo>
                  <a:pt x="2274591" y="4670632"/>
                </a:lnTo>
                <a:lnTo>
                  <a:pt x="2286920" y="4676029"/>
                </a:lnTo>
                <a:lnTo>
                  <a:pt x="2278113" y="4685024"/>
                </a:lnTo>
                <a:lnTo>
                  <a:pt x="2271068" y="4697617"/>
                </a:lnTo>
                <a:lnTo>
                  <a:pt x="2264023" y="4708411"/>
                </a:lnTo>
                <a:lnTo>
                  <a:pt x="2258740" y="4721004"/>
                </a:lnTo>
                <a:lnTo>
                  <a:pt x="1955805" y="4804656"/>
                </a:lnTo>
                <a:lnTo>
                  <a:pt x="1610599" y="4901802"/>
                </a:lnTo>
                <a:lnTo>
                  <a:pt x="1219602" y="5016936"/>
                </a:lnTo>
                <a:lnTo>
                  <a:pt x="781050" y="5148262"/>
                </a:lnTo>
                <a:lnTo>
                  <a:pt x="3371850" y="5148262"/>
                </a:lnTo>
                <a:lnTo>
                  <a:pt x="3371850" y="5148263"/>
                </a:lnTo>
                <a:lnTo>
                  <a:pt x="0" y="5148263"/>
                </a:lnTo>
                <a:close/>
              </a:path>
            </a:pathLst>
          </a:custGeom>
          <a:solidFill>
            <a:schemeClr val="bg1">
              <a:lumMod val="85000"/>
            </a:schemeClr>
          </a:solidFill>
          <a:ln>
            <a:noFill/>
          </a:ln>
          <a:effectLst/>
        </p:spPr>
        <p:txBody>
          <a:bodyPr wrap="square" tIns="360000">
            <a:noAutofit/>
          </a:bodyPr>
          <a:lstStyle>
            <a:lvl1pPr marL="0" indent="0" algn="ctr">
              <a:buFontTx/>
              <a:buNone/>
              <a:defRPr sz="1400">
                <a:solidFill>
                  <a:schemeClr val="bg1">
                    <a:lumMod val="50000"/>
                  </a:schemeClr>
                </a:solidFill>
              </a:defRPr>
            </a:lvl1pPr>
          </a:lstStyle>
          <a:p>
            <a:r>
              <a:rPr lang="en-US"/>
              <a:t>Click icon to add image</a:t>
            </a:r>
          </a:p>
        </p:txBody>
      </p:sp>
      <p:sp>
        <p:nvSpPr>
          <p:cNvPr id="15" name="Text Placeholder 9">
            <a:extLst>
              <a:ext uri="{FF2B5EF4-FFF2-40B4-BE49-F238E27FC236}">
                <a16:creationId xmlns:a16="http://schemas.microsoft.com/office/drawing/2014/main" id="{38353E38-92D9-4256-A046-61F5C0855A22}"/>
              </a:ext>
            </a:extLst>
          </p:cNvPr>
          <p:cNvSpPr>
            <a:spLocks noGrp="1"/>
          </p:cNvSpPr>
          <p:nvPr>
            <p:ph type="body" sz="quarter" idx="15"/>
          </p:nvPr>
        </p:nvSpPr>
        <p:spPr>
          <a:xfrm>
            <a:off x="468313" y="1800225"/>
            <a:ext cx="6743124"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95907D54-ECB7-4185-A0E2-E0C2628BC014}"/>
              </a:ext>
            </a:extLst>
          </p:cNvPr>
          <p:cNvSpPr>
            <a:spLocks noGrp="1"/>
          </p:cNvSpPr>
          <p:nvPr>
            <p:ph type="title" hasCustomPrompt="1"/>
          </p:nvPr>
        </p:nvSpPr>
        <p:spPr>
          <a:xfrm>
            <a:off x="468000" y="468000"/>
            <a:ext cx="6743124" cy="443198"/>
          </a:xfrm>
        </p:spPr>
        <p:txBody>
          <a:bodyPr/>
          <a:lstStyle>
            <a:lvl1pPr>
              <a:defRPr/>
            </a:lvl1pPr>
          </a:lstStyle>
          <a:p>
            <a:r>
              <a:rPr lang="en-US"/>
              <a:t>Header</a:t>
            </a:r>
          </a:p>
        </p:txBody>
      </p:sp>
      <p:sp>
        <p:nvSpPr>
          <p:cNvPr id="10" name="Text Placeholder 7">
            <a:extLst>
              <a:ext uri="{FF2B5EF4-FFF2-40B4-BE49-F238E27FC236}">
                <a16:creationId xmlns:a16="http://schemas.microsoft.com/office/drawing/2014/main" id="{3DDBFE5F-1A05-41BA-A463-6D9DFCEAB018}"/>
              </a:ext>
            </a:extLst>
          </p:cNvPr>
          <p:cNvSpPr>
            <a:spLocks noGrp="1"/>
          </p:cNvSpPr>
          <p:nvPr>
            <p:ph type="body" sz="quarter" idx="13" hasCustomPrompt="1"/>
          </p:nvPr>
        </p:nvSpPr>
        <p:spPr>
          <a:xfrm>
            <a:off x="468000" y="936876"/>
            <a:ext cx="6743124" cy="369332"/>
          </a:xfrm>
        </p:spPr>
        <p:txBody>
          <a:bodyPr/>
          <a:lstStyle>
            <a:lvl1pPr marL="0" indent="0">
              <a:spcAft>
                <a:spcPts val="0"/>
              </a:spcAft>
              <a:buNone/>
              <a:defRPr sz="2400" b="0" i="1">
                <a:solidFill>
                  <a:srgbClr val="00A3D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a:t>Sub header</a:t>
            </a:r>
          </a:p>
        </p:txBody>
      </p:sp>
      <p:sp>
        <p:nvSpPr>
          <p:cNvPr id="9" name="Slide Number Placeholder 5">
            <a:extLst>
              <a:ext uri="{FF2B5EF4-FFF2-40B4-BE49-F238E27FC236}">
                <a16:creationId xmlns:a16="http://schemas.microsoft.com/office/drawing/2014/main" id="{353C0BAD-6501-432C-BDEE-DDD9D0A4FA30}"/>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smtClean="0"/>
              <a:pPr/>
              <a:t>‹#›</a:t>
            </a:fld>
            <a:endParaRPr lang="en-US"/>
          </a:p>
        </p:txBody>
      </p:sp>
      <p:sp>
        <p:nvSpPr>
          <p:cNvPr id="11" name="Footer Placeholder 4">
            <a:extLst>
              <a:ext uri="{FF2B5EF4-FFF2-40B4-BE49-F238E27FC236}">
                <a16:creationId xmlns:a16="http://schemas.microsoft.com/office/drawing/2014/main" id="{14C2CD50-5B04-4D3D-BA05-74D0E97B1067}"/>
              </a:ext>
            </a:extLst>
          </p:cNvPr>
          <p:cNvSpPr>
            <a:spLocks noGrp="1"/>
          </p:cNvSpPr>
          <p:nvPr>
            <p:ph type="ftr" sz="quarter" idx="3"/>
          </p:nvPr>
        </p:nvSpPr>
        <p:spPr>
          <a:xfrm>
            <a:off x="1066799" y="6338495"/>
            <a:ext cx="614432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a:p>
        </p:txBody>
      </p:sp>
    </p:spTree>
    <p:extLst>
      <p:ext uri="{BB962C8B-B14F-4D97-AF65-F5344CB8AC3E}">
        <p14:creationId xmlns:p14="http://schemas.microsoft.com/office/powerpoint/2010/main" val="37179741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ue / sub header, image II">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2BAB836-C9B1-4F02-BEDD-1902625C3D89}"/>
              </a:ext>
            </a:extLst>
          </p:cNvPr>
          <p:cNvGraphicFramePr>
            <a:graphicFrameLocks noChangeAspect="1"/>
          </p:cNvGraphicFramePr>
          <p:nvPr userDrawn="1">
            <p:custDataLst>
              <p:tags r:id="rId2"/>
            </p:custDataLst>
            <p:extLst>
              <p:ext uri="{D42A27DB-BD31-4B8C-83A1-F6EECF244321}">
                <p14:modId xmlns:p14="http://schemas.microsoft.com/office/powerpoint/2010/main" val="37366273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96"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22BAB836-C9B1-4F02-BEDD-1902625C3D8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80C3687-36C5-4171-B057-30559693390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0" name="Picture Placeholder 21">
            <a:extLst>
              <a:ext uri="{FF2B5EF4-FFF2-40B4-BE49-F238E27FC236}">
                <a16:creationId xmlns:a16="http://schemas.microsoft.com/office/drawing/2014/main" id="{3E210B19-5567-EC4C-82D7-46BB70171659}"/>
              </a:ext>
            </a:extLst>
          </p:cNvPr>
          <p:cNvSpPr>
            <a:spLocks noGrp="1" noChangeAspect="1"/>
          </p:cNvSpPr>
          <p:nvPr>
            <p:ph type="pic" sz="quarter" idx="17" hasCustomPrompt="1"/>
          </p:nvPr>
        </p:nvSpPr>
        <p:spPr bwMode="auto">
          <a:xfrm>
            <a:off x="6097411" y="0"/>
            <a:ext cx="6094589" cy="6858000"/>
          </a:xfrm>
          <a:custGeom>
            <a:avLst/>
            <a:gdLst>
              <a:gd name="connsiteX0" fmla="*/ 0 w 4575175"/>
              <a:gd name="connsiteY0" fmla="*/ 0 h 5148263"/>
              <a:gd name="connsiteX1" fmla="*/ 4575175 w 4575175"/>
              <a:gd name="connsiteY1" fmla="*/ 0 h 5148263"/>
              <a:gd name="connsiteX2" fmla="*/ 4575175 w 4575175"/>
              <a:gd name="connsiteY2" fmla="*/ 4460152 h 5148263"/>
              <a:gd name="connsiteX3" fmla="*/ 4536394 w 4575175"/>
              <a:gd name="connsiteY3" fmla="*/ 4467348 h 5148263"/>
              <a:gd name="connsiteX4" fmla="*/ 4483511 w 4575175"/>
              <a:gd name="connsiteY4" fmla="*/ 4476343 h 5148263"/>
              <a:gd name="connsiteX5" fmla="*/ 4405948 w 4575175"/>
              <a:gd name="connsiteY5" fmla="*/ 4490735 h 5148263"/>
              <a:gd name="connsiteX6" fmla="*/ 4303707 w 4575175"/>
              <a:gd name="connsiteY6" fmla="*/ 4512323 h 5148263"/>
              <a:gd name="connsiteX7" fmla="*/ 4175024 w 4575175"/>
              <a:gd name="connsiteY7" fmla="*/ 4541106 h 5148263"/>
              <a:gd name="connsiteX8" fmla="*/ 4016374 w 4575175"/>
              <a:gd name="connsiteY8" fmla="*/ 4578885 h 5148263"/>
              <a:gd name="connsiteX9" fmla="*/ 3825994 w 4575175"/>
              <a:gd name="connsiteY9" fmla="*/ 4625659 h 5148263"/>
              <a:gd name="connsiteX10" fmla="*/ 3820705 w 4575175"/>
              <a:gd name="connsiteY10" fmla="*/ 4611267 h 5148263"/>
              <a:gd name="connsiteX11" fmla="*/ 3813654 w 4575175"/>
              <a:gd name="connsiteY11" fmla="*/ 4596875 h 5148263"/>
              <a:gd name="connsiteX12" fmla="*/ 3806603 w 4575175"/>
              <a:gd name="connsiteY12" fmla="*/ 4586081 h 5148263"/>
              <a:gd name="connsiteX13" fmla="*/ 3797789 w 4575175"/>
              <a:gd name="connsiteY13" fmla="*/ 4577086 h 5148263"/>
              <a:gd name="connsiteX14" fmla="*/ 3774873 w 4575175"/>
              <a:gd name="connsiteY14" fmla="*/ 4584282 h 5148263"/>
              <a:gd name="connsiteX15" fmla="*/ 3764297 w 4575175"/>
              <a:gd name="connsiteY15" fmla="*/ 4589679 h 5148263"/>
              <a:gd name="connsiteX16" fmla="*/ 3755483 w 4575175"/>
              <a:gd name="connsiteY16" fmla="*/ 4595076 h 5148263"/>
              <a:gd name="connsiteX17" fmla="*/ 3748431 w 4575175"/>
              <a:gd name="connsiteY17" fmla="*/ 4602272 h 5148263"/>
              <a:gd name="connsiteX18" fmla="*/ 3741380 w 4575175"/>
              <a:gd name="connsiteY18" fmla="*/ 4609468 h 5148263"/>
              <a:gd name="connsiteX19" fmla="*/ 3736092 w 4575175"/>
              <a:gd name="connsiteY19" fmla="*/ 4618463 h 5148263"/>
              <a:gd name="connsiteX20" fmla="*/ 3732566 w 4575175"/>
              <a:gd name="connsiteY20" fmla="*/ 4627458 h 5148263"/>
              <a:gd name="connsiteX21" fmla="*/ 3714939 w 4575175"/>
              <a:gd name="connsiteY21" fmla="*/ 4609468 h 5148263"/>
              <a:gd name="connsiteX22" fmla="*/ 3695548 w 4575175"/>
              <a:gd name="connsiteY22" fmla="*/ 4593277 h 5148263"/>
              <a:gd name="connsiteX23" fmla="*/ 3672632 w 4575175"/>
              <a:gd name="connsiteY23" fmla="*/ 4580684 h 5148263"/>
              <a:gd name="connsiteX24" fmla="*/ 3660293 w 4575175"/>
              <a:gd name="connsiteY24" fmla="*/ 4575287 h 5148263"/>
              <a:gd name="connsiteX25" fmla="*/ 3647953 w 4575175"/>
              <a:gd name="connsiteY25" fmla="*/ 4571689 h 5148263"/>
              <a:gd name="connsiteX26" fmla="*/ 3630325 w 4575175"/>
              <a:gd name="connsiteY26" fmla="*/ 4568091 h 5148263"/>
              <a:gd name="connsiteX27" fmla="*/ 3614460 w 4575175"/>
              <a:gd name="connsiteY27" fmla="*/ 4564493 h 5148263"/>
              <a:gd name="connsiteX28" fmla="*/ 3598595 w 4575175"/>
              <a:gd name="connsiteY28" fmla="*/ 4562694 h 5148263"/>
              <a:gd name="connsiteX29" fmla="*/ 3582730 w 4575175"/>
              <a:gd name="connsiteY29" fmla="*/ 4562694 h 5148263"/>
              <a:gd name="connsiteX30" fmla="*/ 3566865 w 4575175"/>
              <a:gd name="connsiteY30" fmla="*/ 4564493 h 5148263"/>
              <a:gd name="connsiteX31" fmla="*/ 3552763 w 4575175"/>
              <a:gd name="connsiteY31" fmla="*/ 4566292 h 5148263"/>
              <a:gd name="connsiteX32" fmla="*/ 3538661 w 4575175"/>
              <a:gd name="connsiteY32" fmla="*/ 4569890 h 5148263"/>
              <a:gd name="connsiteX33" fmla="*/ 3524558 w 4575175"/>
              <a:gd name="connsiteY33" fmla="*/ 4573488 h 5148263"/>
              <a:gd name="connsiteX34" fmla="*/ 3510456 w 4575175"/>
              <a:gd name="connsiteY34" fmla="*/ 4578885 h 5148263"/>
              <a:gd name="connsiteX35" fmla="*/ 3498117 w 4575175"/>
              <a:gd name="connsiteY35" fmla="*/ 4584282 h 5148263"/>
              <a:gd name="connsiteX36" fmla="*/ 3475201 w 4575175"/>
              <a:gd name="connsiteY36" fmla="*/ 4598674 h 5148263"/>
              <a:gd name="connsiteX37" fmla="*/ 3455810 w 4575175"/>
              <a:gd name="connsiteY37" fmla="*/ 4616664 h 5148263"/>
              <a:gd name="connsiteX38" fmla="*/ 3438182 w 4575175"/>
              <a:gd name="connsiteY38" fmla="*/ 4636453 h 5148263"/>
              <a:gd name="connsiteX39" fmla="*/ 3441708 w 4575175"/>
              <a:gd name="connsiteY39" fmla="*/ 4641850 h 5148263"/>
              <a:gd name="connsiteX40" fmla="*/ 3450522 w 4575175"/>
              <a:gd name="connsiteY40" fmla="*/ 4650844 h 5148263"/>
              <a:gd name="connsiteX41" fmla="*/ 3457573 w 4575175"/>
              <a:gd name="connsiteY41" fmla="*/ 4658040 h 5148263"/>
              <a:gd name="connsiteX42" fmla="*/ 3466387 w 4575175"/>
              <a:gd name="connsiteY42" fmla="*/ 4663437 h 5148263"/>
              <a:gd name="connsiteX43" fmla="*/ 3476963 w 4575175"/>
              <a:gd name="connsiteY43" fmla="*/ 4670633 h 5148263"/>
              <a:gd name="connsiteX44" fmla="*/ 3489303 w 4575175"/>
              <a:gd name="connsiteY44" fmla="*/ 4676030 h 5148263"/>
              <a:gd name="connsiteX45" fmla="*/ 3480489 w 4575175"/>
              <a:gd name="connsiteY45" fmla="*/ 4685025 h 5148263"/>
              <a:gd name="connsiteX46" fmla="*/ 3473438 w 4575175"/>
              <a:gd name="connsiteY46" fmla="*/ 4697618 h 5148263"/>
              <a:gd name="connsiteX47" fmla="*/ 3466387 w 4575175"/>
              <a:gd name="connsiteY47" fmla="*/ 4708412 h 5148263"/>
              <a:gd name="connsiteX48" fmla="*/ 3461098 w 4575175"/>
              <a:gd name="connsiteY48" fmla="*/ 4721005 h 5148263"/>
              <a:gd name="connsiteX49" fmla="*/ 3157900 w 4575175"/>
              <a:gd name="connsiteY49" fmla="*/ 4804657 h 5148263"/>
              <a:gd name="connsiteX50" fmla="*/ 2812395 w 4575175"/>
              <a:gd name="connsiteY50" fmla="*/ 4901803 h 5148263"/>
              <a:gd name="connsiteX51" fmla="*/ 2421058 w 4575175"/>
              <a:gd name="connsiteY51" fmla="*/ 5016937 h 5148263"/>
              <a:gd name="connsiteX52" fmla="*/ 1982126 w 4575175"/>
              <a:gd name="connsiteY52" fmla="*/ 5148263 h 5148263"/>
              <a:gd name="connsiteX53" fmla="*/ 0 w 4575175"/>
              <a:gd name="connsiteY53"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575175" h="5148263">
                <a:moveTo>
                  <a:pt x="0" y="0"/>
                </a:moveTo>
                <a:lnTo>
                  <a:pt x="4575175" y="0"/>
                </a:lnTo>
                <a:lnTo>
                  <a:pt x="4575175" y="4460152"/>
                </a:lnTo>
                <a:lnTo>
                  <a:pt x="4536394" y="4467348"/>
                </a:lnTo>
                <a:lnTo>
                  <a:pt x="4483511" y="4476343"/>
                </a:lnTo>
                <a:lnTo>
                  <a:pt x="4405948" y="4490735"/>
                </a:lnTo>
                <a:lnTo>
                  <a:pt x="4303707" y="4512323"/>
                </a:lnTo>
                <a:lnTo>
                  <a:pt x="4175024" y="4541106"/>
                </a:lnTo>
                <a:lnTo>
                  <a:pt x="4016374" y="4578885"/>
                </a:lnTo>
                <a:lnTo>
                  <a:pt x="3825994" y="4625659"/>
                </a:lnTo>
                <a:lnTo>
                  <a:pt x="3820705" y="4611267"/>
                </a:lnTo>
                <a:lnTo>
                  <a:pt x="3813654" y="4596875"/>
                </a:lnTo>
                <a:lnTo>
                  <a:pt x="3806603" y="4586081"/>
                </a:lnTo>
                <a:lnTo>
                  <a:pt x="3797789" y="4577086"/>
                </a:lnTo>
                <a:lnTo>
                  <a:pt x="3774873" y="4584282"/>
                </a:lnTo>
                <a:lnTo>
                  <a:pt x="3764297" y="4589679"/>
                </a:lnTo>
                <a:lnTo>
                  <a:pt x="3755483" y="4595076"/>
                </a:lnTo>
                <a:lnTo>
                  <a:pt x="3748431" y="4602272"/>
                </a:lnTo>
                <a:lnTo>
                  <a:pt x="3741380" y="4609468"/>
                </a:lnTo>
                <a:lnTo>
                  <a:pt x="3736092" y="4618463"/>
                </a:lnTo>
                <a:lnTo>
                  <a:pt x="3732566" y="4627458"/>
                </a:lnTo>
                <a:lnTo>
                  <a:pt x="3714939" y="4609468"/>
                </a:lnTo>
                <a:lnTo>
                  <a:pt x="3695548" y="4593277"/>
                </a:lnTo>
                <a:lnTo>
                  <a:pt x="3672632" y="4580684"/>
                </a:lnTo>
                <a:lnTo>
                  <a:pt x="3660293" y="4575287"/>
                </a:lnTo>
                <a:lnTo>
                  <a:pt x="3647953" y="4571689"/>
                </a:lnTo>
                <a:lnTo>
                  <a:pt x="3630325" y="4568091"/>
                </a:lnTo>
                <a:lnTo>
                  <a:pt x="3614460" y="4564493"/>
                </a:lnTo>
                <a:lnTo>
                  <a:pt x="3598595" y="4562694"/>
                </a:lnTo>
                <a:lnTo>
                  <a:pt x="3582730" y="4562694"/>
                </a:lnTo>
                <a:lnTo>
                  <a:pt x="3566865" y="4564493"/>
                </a:lnTo>
                <a:lnTo>
                  <a:pt x="3552763" y="4566292"/>
                </a:lnTo>
                <a:lnTo>
                  <a:pt x="3538661" y="4569890"/>
                </a:lnTo>
                <a:lnTo>
                  <a:pt x="3524558" y="4573488"/>
                </a:lnTo>
                <a:lnTo>
                  <a:pt x="3510456" y="4578885"/>
                </a:lnTo>
                <a:lnTo>
                  <a:pt x="3498117" y="4584282"/>
                </a:lnTo>
                <a:lnTo>
                  <a:pt x="3475201" y="4598674"/>
                </a:lnTo>
                <a:lnTo>
                  <a:pt x="3455810" y="4616664"/>
                </a:lnTo>
                <a:lnTo>
                  <a:pt x="3438182" y="4636453"/>
                </a:lnTo>
                <a:lnTo>
                  <a:pt x="3441708" y="4641850"/>
                </a:lnTo>
                <a:lnTo>
                  <a:pt x="3450522" y="4650844"/>
                </a:lnTo>
                <a:lnTo>
                  <a:pt x="3457573" y="4658040"/>
                </a:lnTo>
                <a:lnTo>
                  <a:pt x="3466387" y="4663437"/>
                </a:lnTo>
                <a:lnTo>
                  <a:pt x="3476963" y="4670633"/>
                </a:lnTo>
                <a:lnTo>
                  <a:pt x="3489303" y="4676030"/>
                </a:lnTo>
                <a:lnTo>
                  <a:pt x="3480489" y="4685025"/>
                </a:lnTo>
                <a:lnTo>
                  <a:pt x="3473438" y="4697618"/>
                </a:lnTo>
                <a:lnTo>
                  <a:pt x="3466387" y="4708412"/>
                </a:lnTo>
                <a:lnTo>
                  <a:pt x="3461098" y="4721005"/>
                </a:lnTo>
                <a:lnTo>
                  <a:pt x="3157900" y="4804657"/>
                </a:lnTo>
                <a:lnTo>
                  <a:pt x="2812395" y="4901803"/>
                </a:lnTo>
                <a:lnTo>
                  <a:pt x="2421058" y="5016937"/>
                </a:lnTo>
                <a:lnTo>
                  <a:pt x="1982126" y="5148263"/>
                </a:lnTo>
                <a:lnTo>
                  <a:pt x="0" y="5148263"/>
                </a:lnTo>
                <a:close/>
              </a:path>
            </a:pathLst>
          </a:custGeom>
          <a:solidFill>
            <a:schemeClr val="bg1">
              <a:lumMod val="85000"/>
            </a:schemeClr>
          </a:solidFill>
          <a:ln>
            <a:noFill/>
          </a:ln>
          <a:effectLst/>
        </p:spPr>
        <p:txBody>
          <a:bodyPr wrap="square" tIns="360000">
            <a:noAutofit/>
          </a:bodyPr>
          <a:lstStyle>
            <a:lvl1pPr marL="0" indent="0" algn="ctr">
              <a:buFontTx/>
              <a:buNone/>
              <a:defRPr sz="1400">
                <a:solidFill>
                  <a:schemeClr val="bg1">
                    <a:lumMod val="50000"/>
                  </a:schemeClr>
                </a:solidFill>
              </a:defRPr>
            </a:lvl1pPr>
          </a:lstStyle>
          <a:p>
            <a:r>
              <a:rPr lang="en-US"/>
              <a:t>Click icon to add image</a:t>
            </a:r>
          </a:p>
        </p:txBody>
      </p:sp>
      <p:sp>
        <p:nvSpPr>
          <p:cNvPr id="13" name="Text Placeholder 9">
            <a:extLst>
              <a:ext uri="{FF2B5EF4-FFF2-40B4-BE49-F238E27FC236}">
                <a16:creationId xmlns:a16="http://schemas.microsoft.com/office/drawing/2014/main" id="{F355D142-E307-46D2-ABBE-A69BC17C242A}"/>
              </a:ext>
            </a:extLst>
          </p:cNvPr>
          <p:cNvSpPr>
            <a:spLocks noGrp="1"/>
          </p:cNvSpPr>
          <p:nvPr>
            <p:ph type="body" sz="quarter" idx="15"/>
          </p:nvPr>
        </p:nvSpPr>
        <p:spPr>
          <a:xfrm>
            <a:off x="468313" y="1800225"/>
            <a:ext cx="5158634"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D20150C5-668E-4AF4-8FA1-109F47087E7E}"/>
              </a:ext>
            </a:extLst>
          </p:cNvPr>
          <p:cNvSpPr>
            <a:spLocks noGrp="1"/>
          </p:cNvSpPr>
          <p:nvPr>
            <p:ph type="title" hasCustomPrompt="1"/>
          </p:nvPr>
        </p:nvSpPr>
        <p:spPr>
          <a:xfrm>
            <a:off x="468000" y="468000"/>
            <a:ext cx="5158947" cy="443198"/>
          </a:xfrm>
        </p:spPr>
        <p:txBody>
          <a:bodyPr/>
          <a:lstStyle>
            <a:lvl1pPr>
              <a:defRPr/>
            </a:lvl1pPr>
          </a:lstStyle>
          <a:p>
            <a:r>
              <a:rPr lang="en-US"/>
              <a:t>Header</a:t>
            </a:r>
          </a:p>
        </p:txBody>
      </p:sp>
      <p:sp>
        <p:nvSpPr>
          <p:cNvPr id="12" name="Text Placeholder 7">
            <a:extLst>
              <a:ext uri="{FF2B5EF4-FFF2-40B4-BE49-F238E27FC236}">
                <a16:creationId xmlns:a16="http://schemas.microsoft.com/office/drawing/2014/main" id="{FE460FD4-C709-4C4E-8F84-D8A6C0957493}"/>
              </a:ext>
            </a:extLst>
          </p:cNvPr>
          <p:cNvSpPr>
            <a:spLocks noGrp="1"/>
          </p:cNvSpPr>
          <p:nvPr>
            <p:ph type="body" sz="quarter" idx="13" hasCustomPrompt="1"/>
          </p:nvPr>
        </p:nvSpPr>
        <p:spPr>
          <a:xfrm>
            <a:off x="468000" y="936876"/>
            <a:ext cx="5158947" cy="369332"/>
          </a:xfrm>
        </p:spPr>
        <p:txBody>
          <a:bodyPr/>
          <a:lstStyle>
            <a:lvl1pPr marL="0" indent="0">
              <a:spcAft>
                <a:spcPts val="0"/>
              </a:spcAft>
              <a:buNone/>
              <a:defRPr sz="2400" b="0" i="1">
                <a:solidFill>
                  <a:srgbClr val="00A3D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a:t>Sub header</a:t>
            </a:r>
          </a:p>
        </p:txBody>
      </p:sp>
      <p:sp>
        <p:nvSpPr>
          <p:cNvPr id="11" name="Slide Number Placeholder 5">
            <a:extLst>
              <a:ext uri="{FF2B5EF4-FFF2-40B4-BE49-F238E27FC236}">
                <a16:creationId xmlns:a16="http://schemas.microsoft.com/office/drawing/2014/main" id="{B2B0F4B5-E5C2-4382-AED6-B702530406F6}"/>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smtClean="0"/>
              <a:pPr/>
              <a:t>‹#›</a:t>
            </a:fld>
            <a:endParaRPr lang="en-US"/>
          </a:p>
        </p:txBody>
      </p:sp>
      <p:sp>
        <p:nvSpPr>
          <p:cNvPr id="14" name="Footer Placeholder 4">
            <a:extLst>
              <a:ext uri="{FF2B5EF4-FFF2-40B4-BE49-F238E27FC236}">
                <a16:creationId xmlns:a16="http://schemas.microsoft.com/office/drawing/2014/main" id="{B7101D0A-2711-43A1-B0D0-D28DE6599F50}"/>
              </a:ext>
            </a:extLst>
          </p:cNvPr>
          <p:cNvSpPr>
            <a:spLocks noGrp="1"/>
          </p:cNvSpPr>
          <p:nvPr>
            <p:ph type="ftr" sz="quarter" idx="3"/>
          </p:nvPr>
        </p:nvSpPr>
        <p:spPr>
          <a:xfrm>
            <a:off x="1066800" y="6338495"/>
            <a:ext cx="4560148"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a:p>
        </p:txBody>
      </p:sp>
    </p:spTree>
    <p:extLst>
      <p:ext uri="{BB962C8B-B14F-4D97-AF65-F5344CB8AC3E}">
        <p14:creationId xmlns:p14="http://schemas.microsoft.com/office/powerpoint/2010/main" val="20891097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ue / sub header, image III">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6D9F10B-3604-4A25-BB34-00B171D7216F}"/>
              </a:ext>
            </a:extLst>
          </p:cNvPr>
          <p:cNvGraphicFramePr>
            <a:graphicFrameLocks noChangeAspect="1"/>
          </p:cNvGraphicFramePr>
          <p:nvPr userDrawn="1">
            <p:custDataLst>
              <p:tags r:id="rId2"/>
            </p:custDataLst>
            <p:extLst>
              <p:ext uri="{D42A27DB-BD31-4B8C-83A1-F6EECF244321}">
                <p14:modId xmlns:p14="http://schemas.microsoft.com/office/powerpoint/2010/main" val="32583939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20"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16D9F10B-3604-4A25-BB34-00B171D7216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38FF3C5-A0E8-4112-9CA4-CE1DB29F652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1" name="Picture Placeholder 11">
            <a:extLst>
              <a:ext uri="{FF2B5EF4-FFF2-40B4-BE49-F238E27FC236}">
                <a16:creationId xmlns:a16="http://schemas.microsoft.com/office/drawing/2014/main" id="{6F5B81DF-8442-4242-B8C6-F0D234663EE5}"/>
              </a:ext>
            </a:extLst>
          </p:cNvPr>
          <p:cNvSpPr>
            <a:spLocks noGrp="1" noChangeAspect="1"/>
          </p:cNvSpPr>
          <p:nvPr>
            <p:ph type="pic" sz="quarter" idx="10" hasCustomPrompt="1"/>
          </p:nvPr>
        </p:nvSpPr>
        <p:spPr bwMode="auto">
          <a:xfrm>
            <a:off x="0" y="0"/>
            <a:ext cx="12195107" cy="6858000"/>
          </a:xfrm>
          <a:custGeom>
            <a:avLst/>
            <a:gdLst>
              <a:gd name="connsiteX0" fmla="*/ 0 w 9144000"/>
              <a:gd name="connsiteY0" fmla="*/ 0 h 5148263"/>
              <a:gd name="connsiteX1" fmla="*/ 9144000 w 9144000"/>
              <a:gd name="connsiteY1" fmla="*/ 0 h 5148263"/>
              <a:gd name="connsiteX2" fmla="*/ 9144000 w 9144000"/>
              <a:gd name="connsiteY2" fmla="*/ 4460151 h 5148263"/>
              <a:gd name="connsiteX3" fmla="*/ 9105252 w 9144000"/>
              <a:gd name="connsiteY3" fmla="*/ 4467347 h 5148263"/>
              <a:gd name="connsiteX4" fmla="*/ 9052415 w 9144000"/>
              <a:gd name="connsiteY4" fmla="*/ 4476342 h 5148263"/>
              <a:gd name="connsiteX5" fmla="*/ 8974920 w 9144000"/>
              <a:gd name="connsiteY5" fmla="*/ 4490734 h 5148263"/>
              <a:gd name="connsiteX6" fmla="*/ 8872767 w 9144000"/>
              <a:gd name="connsiteY6" fmla="*/ 4512322 h 5148263"/>
              <a:gd name="connsiteX7" fmla="*/ 8744196 w 9144000"/>
              <a:gd name="connsiteY7" fmla="*/ 4541105 h 5148263"/>
              <a:gd name="connsiteX8" fmla="*/ 8585684 w 9144000"/>
              <a:gd name="connsiteY8" fmla="*/ 4578884 h 5148263"/>
              <a:gd name="connsiteX9" fmla="*/ 8395468 w 9144000"/>
              <a:gd name="connsiteY9" fmla="*/ 4625658 h 5148263"/>
              <a:gd name="connsiteX10" fmla="*/ 8390185 w 9144000"/>
              <a:gd name="connsiteY10" fmla="*/ 4611266 h 5148263"/>
              <a:gd name="connsiteX11" fmla="*/ 8383140 w 9144000"/>
              <a:gd name="connsiteY11" fmla="*/ 4596874 h 5148263"/>
              <a:gd name="connsiteX12" fmla="*/ 8376095 w 9144000"/>
              <a:gd name="connsiteY12" fmla="*/ 4586080 h 5148263"/>
              <a:gd name="connsiteX13" fmla="*/ 8367289 w 9144000"/>
              <a:gd name="connsiteY13" fmla="*/ 4577085 h 5148263"/>
              <a:gd name="connsiteX14" fmla="*/ 8344392 w 9144000"/>
              <a:gd name="connsiteY14" fmla="*/ 4584281 h 5148263"/>
              <a:gd name="connsiteX15" fmla="*/ 8333825 w 9144000"/>
              <a:gd name="connsiteY15" fmla="*/ 4589678 h 5148263"/>
              <a:gd name="connsiteX16" fmla="*/ 8325019 w 9144000"/>
              <a:gd name="connsiteY16" fmla="*/ 4595075 h 5148263"/>
              <a:gd name="connsiteX17" fmla="*/ 8317974 w 9144000"/>
              <a:gd name="connsiteY17" fmla="*/ 4602271 h 5148263"/>
              <a:gd name="connsiteX18" fmla="*/ 8310929 w 9144000"/>
              <a:gd name="connsiteY18" fmla="*/ 4609467 h 5148263"/>
              <a:gd name="connsiteX19" fmla="*/ 8305645 w 9144000"/>
              <a:gd name="connsiteY19" fmla="*/ 4618462 h 5148263"/>
              <a:gd name="connsiteX20" fmla="*/ 8302122 w 9144000"/>
              <a:gd name="connsiteY20" fmla="*/ 4627457 h 5148263"/>
              <a:gd name="connsiteX21" fmla="*/ 8284510 w 9144000"/>
              <a:gd name="connsiteY21" fmla="*/ 4609467 h 5148263"/>
              <a:gd name="connsiteX22" fmla="*/ 8265136 w 9144000"/>
              <a:gd name="connsiteY22" fmla="*/ 4593276 h 5148263"/>
              <a:gd name="connsiteX23" fmla="*/ 8242240 w 9144000"/>
              <a:gd name="connsiteY23" fmla="*/ 4580683 h 5148263"/>
              <a:gd name="connsiteX24" fmla="*/ 8229911 w 9144000"/>
              <a:gd name="connsiteY24" fmla="*/ 4575286 h 5148263"/>
              <a:gd name="connsiteX25" fmla="*/ 8217582 w 9144000"/>
              <a:gd name="connsiteY25" fmla="*/ 4571688 h 5148263"/>
              <a:gd name="connsiteX26" fmla="*/ 8199970 w 9144000"/>
              <a:gd name="connsiteY26" fmla="*/ 4568090 h 5148263"/>
              <a:gd name="connsiteX27" fmla="*/ 8184118 w 9144000"/>
              <a:gd name="connsiteY27" fmla="*/ 4564492 h 5148263"/>
              <a:gd name="connsiteX28" fmla="*/ 8168267 w 9144000"/>
              <a:gd name="connsiteY28" fmla="*/ 4562693 h 5148263"/>
              <a:gd name="connsiteX29" fmla="*/ 8152416 w 9144000"/>
              <a:gd name="connsiteY29" fmla="*/ 4562693 h 5148263"/>
              <a:gd name="connsiteX30" fmla="*/ 8136565 w 9144000"/>
              <a:gd name="connsiteY30" fmla="*/ 4564492 h 5148263"/>
              <a:gd name="connsiteX31" fmla="*/ 8122475 w 9144000"/>
              <a:gd name="connsiteY31" fmla="*/ 4566291 h 5148263"/>
              <a:gd name="connsiteX32" fmla="*/ 8108385 w 9144000"/>
              <a:gd name="connsiteY32" fmla="*/ 4569889 h 5148263"/>
              <a:gd name="connsiteX33" fmla="*/ 8094295 w 9144000"/>
              <a:gd name="connsiteY33" fmla="*/ 4573487 h 5148263"/>
              <a:gd name="connsiteX34" fmla="*/ 8080205 w 9144000"/>
              <a:gd name="connsiteY34" fmla="*/ 4578884 h 5148263"/>
              <a:gd name="connsiteX35" fmla="*/ 8067876 w 9144000"/>
              <a:gd name="connsiteY35" fmla="*/ 4584281 h 5148263"/>
              <a:gd name="connsiteX36" fmla="*/ 8044980 w 9144000"/>
              <a:gd name="connsiteY36" fmla="*/ 4598673 h 5148263"/>
              <a:gd name="connsiteX37" fmla="*/ 8025606 w 9144000"/>
              <a:gd name="connsiteY37" fmla="*/ 4616663 h 5148263"/>
              <a:gd name="connsiteX38" fmla="*/ 8007993 w 9144000"/>
              <a:gd name="connsiteY38" fmla="*/ 4636452 h 5148263"/>
              <a:gd name="connsiteX39" fmla="*/ 8011516 w 9144000"/>
              <a:gd name="connsiteY39" fmla="*/ 4641849 h 5148263"/>
              <a:gd name="connsiteX40" fmla="*/ 8020322 w 9144000"/>
              <a:gd name="connsiteY40" fmla="*/ 4650843 h 5148263"/>
              <a:gd name="connsiteX41" fmla="*/ 8027367 w 9144000"/>
              <a:gd name="connsiteY41" fmla="*/ 4658039 h 5148263"/>
              <a:gd name="connsiteX42" fmla="*/ 8036173 w 9144000"/>
              <a:gd name="connsiteY42" fmla="*/ 4663436 h 5148263"/>
              <a:gd name="connsiteX43" fmla="*/ 8046741 w 9144000"/>
              <a:gd name="connsiteY43" fmla="*/ 4670632 h 5148263"/>
              <a:gd name="connsiteX44" fmla="*/ 8059070 w 9144000"/>
              <a:gd name="connsiteY44" fmla="*/ 4676029 h 5148263"/>
              <a:gd name="connsiteX45" fmla="*/ 8050263 w 9144000"/>
              <a:gd name="connsiteY45" fmla="*/ 4685024 h 5148263"/>
              <a:gd name="connsiteX46" fmla="*/ 8043218 w 9144000"/>
              <a:gd name="connsiteY46" fmla="*/ 4697617 h 5148263"/>
              <a:gd name="connsiteX47" fmla="*/ 8036173 w 9144000"/>
              <a:gd name="connsiteY47" fmla="*/ 4708411 h 5148263"/>
              <a:gd name="connsiteX48" fmla="*/ 8030890 w 9144000"/>
              <a:gd name="connsiteY48" fmla="*/ 4721004 h 5148263"/>
              <a:gd name="connsiteX49" fmla="*/ 7727955 w 9144000"/>
              <a:gd name="connsiteY49" fmla="*/ 4804656 h 5148263"/>
              <a:gd name="connsiteX50" fmla="*/ 7382749 w 9144000"/>
              <a:gd name="connsiteY50" fmla="*/ 4901802 h 5148263"/>
              <a:gd name="connsiteX51" fmla="*/ 6991752 w 9144000"/>
              <a:gd name="connsiteY51" fmla="*/ 5016936 h 5148263"/>
              <a:gd name="connsiteX52" fmla="*/ 6553200 w 9144000"/>
              <a:gd name="connsiteY52" fmla="*/ 5148262 h 5148263"/>
              <a:gd name="connsiteX53" fmla="*/ 9144000 w 9144000"/>
              <a:gd name="connsiteY53" fmla="*/ 5148262 h 5148263"/>
              <a:gd name="connsiteX54" fmla="*/ 9144000 w 9144000"/>
              <a:gd name="connsiteY54" fmla="*/ 5148263 h 5148263"/>
              <a:gd name="connsiteX55" fmla="*/ 0 w 9144000"/>
              <a:gd name="connsiteY55"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144000" h="5148263">
                <a:moveTo>
                  <a:pt x="0" y="0"/>
                </a:moveTo>
                <a:lnTo>
                  <a:pt x="9144000" y="0"/>
                </a:lnTo>
                <a:lnTo>
                  <a:pt x="9144000" y="4460151"/>
                </a:lnTo>
                <a:lnTo>
                  <a:pt x="9105252" y="4467347"/>
                </a:lnTo>
                <a:lnTo>
                  <a:pt x="9052415" y="4476342"/>
                </a:lnTo>
                <a:lnTo>
                  <a:pt x="8974920" y="4490734"/>
                </a:lnTo>
                <a:lnTo>
                  <a:pt x="8872767" y="4512322"/>
                </a:lnTo>
                <a:lnTo>
                  <a:pt x="8744196" y="4541105"/>
                </a:lnTo>
                <a:lnTo>
                  <a:pt x="8585684" y="4578884"/>
                </a:lnTo>
                <a:lnTo>
                  <a:pt x="8395468" y="4625658"/>
                </a:lnTo>
                <a:lnTo>
                  <a:pt x="8390185" y="4611266"/>
                </a:lnTo>
                <a:lnTo>
                  <a:pt x="8383140" y="4596874"/>
                </a:lnTo>
                <a:lnTo>
                  <a:pt x="8376095" y="4586080"/>
                </a:lnTo>
                <a:lnTo>
                  <a:pt x="8367289" y="4577085"/>
                </a:lnTo>
                <a:lnTo>
                  <a:pt x="8344392" y="4584281"/>
                </a:lnTo>
                <a:lnTo>
                  <a:pt x="8333825" y="4589678"/>
                </a:lnTo>
                <a:lnTo>
                  <a:pt x="8325019" y="4595075"/>
                </a:lnTo>
                <a:lnTo>
                  <a:pt x="8317974" y="4602271"/>
                </a:lnTo>
                <a:lnTo>
                  <a:pt x="8310929" y="4609467"/>
                </a:lnTo>
                <a:lnTo>
                  <a:pt x="8305645" y="4618462"/>
                </a:lnTo>
                <a:lnTo>
                  <a:pt x="8302122" y="4627457"/>
                </a:lnTo>
                <a:lnTo>
                  <a:pt x="8284510" y="4609467"/>
                </a:lnTo>
                <a:lnTo>
                  <a:pt x="8265136" y="4593276"/>
                </a:lnTo>
                <a:lnTo>
                  <a:pt x="8242240" y="4580683"/>
                </a:lnTo>
                <a:lnTo>
                  <a:pt x="8229911" y="4575286"/>
                </a:lnTo>
                <a:lnTo>
                  <a:pt x="8217582" y="4571688"/>
                </a:lnTo>
                <a:lnTo>
                  <a:pt x="8199970" y="4568090"/>
                </a:lnTo>
                <a:lnTo>
                  <a:pt x="8184118" y="4564492"/>
                </a:lnTo>
                <a:lnTo>
                  <a:pt x="8168267" y="4562693"/>
                </a:lnTo>
                <a:lnTo>
                  <a:pt x="8152416" y="4562693"/>
                </a:lnTo>
                <a:lnTo>
                  <a:pt x="8136565" y="4564492"/>
                </a:lnTo>
                <a:lnTo>
                  <a:pt x="8122475" y="4566291"/>
                </a:lnTo>
                <a:lnTo>
                  <a:pt x="8108385" y="4569889"/>
                </a:lnTo>
                <a:lnTo>
                  <a:pt x="8094295" y="4573487"/>
                </a:lnTo>
                <a:lnTo>
                  <a:pt x="8080205" y="4578884"/>
                </a:lnTo>
                <a:lnTo>
                  <a:pt x="8067876" y="4584281"/>
                </a:lnTo>
                <a:lnTo>
                  <a:pt x="8044980" y="4598673"/>
                </a:lnTo>
                <a:lnTo>
                  <a:pt x="8025606" y="4616663"/>
                </a:lnTo>
                <a:lnTo>
                  <a:pt x="8007993" y="4636452"/>
                </a:lnTo>
                <a:lnTo>
                  <a:pt x="8011516" y="4641849"/>
                </a:lnTo>
                <a:lnTo>
                  <a:pt x="8020322" y="4650843"/>
                </a:lnTo>
                <a:lnTo>
                  <a:pt x="8027367" y="4658039"/>
                </a:lnTo>
                <a:lnTo>
                  <a:pt x="8036173" y="4663436"/>
                </a:lnTo>
                <a:lnTo>
                  <a:pt x="8046741" y="4670632"/>
                </a:lnTo>
                <a:lnTo>
                  <a:pt x="8059070" y="4676029"/>
                </a:lnTo>
                <a:lnTo>
                  <a:pt x="8050263" y="4685024"/>
                </a:lnTo>
                <a:lnTo>
                  <a:pt x="8043218" y="4697617"/>
                </a:lnTo>
                <a:lnTo>
                  <a:pt x="8036173" y="4708411"/>
                </a:lnTo>
                <a:lnTo>
                  <a:pt x="8030890" y="4721004"/>
                </a:lnTo>
                <a:lnTo>
                  <a:pt x="7727955" y="4804656"/>
                </a:lnTo>
                <a:lnTo>
                  <a:pt x="7382749" y="4901802"/>
                </a:lnTo>
                <a:lnTo>
                  <a:pt x="6991752" y="5016936"/>
                </a:lnTo>
                <a:lnTo>
                  <a:pt x="6553200" y="5148262"/>
                </a:lnTo>
                <a:lnTo>
                  <a:pt x="9144000" y="5148262"/>
                </a:lnTo>
                <a:lnTo>
                  <a:pt x="9144000" y="5148263"/>
                </a:lnTo>
                <a:lnTo>
                  <a:pt x="0" y="5148263"/>
                </a:lnTo>
                <a:close/>
              </a:path>
            </a:pathLst>
          </a:custGeom>
          <a:solidFill>
            <a:schemeClr val="bg1">
              <a:lumMod val="85000"/>
            </a:schemeClr>
          </a:solidFill>
          <a:ln>
            <a:noFill/>
          </a:ln>
          <a:effectLst/>
        </p:spPr>
        <p:txBody>
          <a:bodyPr vert="horz" wrap="square" lIns="0" tIns="144000" rIns="0" bIns="0" numCol="1" anchor="t" anchorCtr="0" compatLnSpc="1">
            <a:prstTxWarp prst="textNoShape">
              <a:avLst/>
            </a:prstTxWarp>
            <a:noAutofit/>
          </a:bodyPr>
          <a:lstStyle>
            <a:lvl1pPr marL="0" indent="0" algn="ctr">
              <a:buNone/>
              <a:defRPr lang="en-US" sz="1400" dirty="0">
                <a:solidFill>
                  <a:schemeClr val="bg1">
                    <a:lumMod val="50000"/>
                  </a:schemeClr>
                </a:solidFill>
              </a:defRPr>
            </a:lvl1pPr>
          </a:lstStyle>
          <a:p>
            <a:pPr marL="252000" lvl="0" indent="-252000" algn="ctr"/>
            <a:r>
              <a:rPr lang="en-US"/>
              <a:t>Click icon to add image</a:t>
            </a:r>
          </a:p>
        </p:txBody>
      </p:sp>
      <p:sp>
        <p:nvSpPr>
          <p:cNvPr id="9" name="Text Placeholder 7">
            <a:extLst>
              <a:ext uri="{FF2B5EF4-FFF2-40B4-BE49-F238E27FC236}">
                <a16:creationId xmlns:a16="http://schemas.microsoft.com/office/drawing/2014/main" id="{39E842B9-D9CA-4763-BCD8-8AECCFA20C82}"/>
              </a:ext>
            </a:extLst>
          </p:cNvPr>
          <p:cNvSpPr>
            <a:spLocks noGrp="1"/>
          </p:cNvSpPr>
          <p:nvPr>
            <p:ph type="body" sz="quarter" idx="16" hasCustomPrompt="1"/>
          </p:nvPr>
        </p:nvSpPr>
        <p:spPr bwMode="white">
          <a:xfrm>
            <a:off x="468000" y="946171"/>
            <a:ext cx="11259176" cy="369332"/>
          </a:xfrm>
        </p:spPr>
        <p:txBody>
          <a:bodyPr/>
          <a:lstStyle>
            <a:lvl1pPr marL="0" indent="0">
              <a:spcAft>
                <a:spcPts val="0"/>
              </a:spcAft>
              <a:buNone/>
              <a:defRPr sz="2400" b="0" i="1">
                <a:solidFill>
                  <a:schemeClr val="bg1"/>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a:t>Sub header</a:t>
            </a:r>
          </a:p>
        </p:txBody>
      </p:sp>
      <p:sp>
        <p:nvSpPr>
          <p:cNvPr id="3" name="Title 2">
            <a:extLst>
              <a:ext uri="{FF2B5EF4-FFF2-40B4-BE49-F238E27FC236}">
                <a16:creationId xmlns:a16="http://schemas.microsoft.com/office/drawing/2014/main" id="{08CA1BF8-0DEB-4A3C-B757-CD61169A81D1}"/>
              </a:ext>
            </a:extLst>
          </p:cNvPr>
          <p:cNvSpPr>
            <a:spLocks noGrp="1"/>
          </p:cNvSpPr>
          <p:nvPr>
            <p:ph type="title" hasCustomPrompt="1"/>
          </p:nvPr>
        </p:nvSpPr>
        <p:spPr bwMode="white"/>
        <p:txBody>
          <a:bodyPr/>
          <a:lstStyle>
            <a:lvl1pPr>
              <a:defRPr>
                <a:solidFill>
                  <a:schemeClr val="bg1"/>
                </a:solidFill>
              </a:defRPr>
            </a:lvl1pPr>
          </a:lstStyle>
          <a:p>
            <a:r>
              <a:rPr lang="en-US"/>
              <a:t>Header</a:t>
            </a:r>
          </a:p>
        </p:txBody>
      </p:sp>
      <p:sp>
        <p:nvSpPr>
          <p:cNvPr id="10" name="Slide Number Placeholder 5">
            <a:extLst>
              <a:ext uri="{FF2B5EF4-FFF2-40B4-BE49-F238E27FC236}">
                <a16:creationId xmlns:a16="http://schemas.microsoft.com/office/drawing/2014/main" id="{022F5370-528F-4CD2-B3B7-548D2989FD1D}"/>
              </a:ext>
            </a:extLst>
          </p:cNvPr>
          <p:cNvSpPr>
            <a:spLocks noGrp="1"/>
          </p:cNvSpPr>
          <p:nvPr>
            <p:ph type="sldNum" sz="quarter" idx="12"/>
          </p:nvPr>
        </p:nvSpPr>
        <p:spPr bwMode="white">
          <a:xfrm>
            <a:off x="468000" y="6340440"/>
            <a:ext cx="450000" cy="184666"/>
          </a:xfrm>
          <a:prstGeom prst="rect">
            <a:avLst/>
          </a:prstGeom>
        </p:spPr>
        <p:txBody>
          <a:bodyPr>
            <a:noAutofit/>
          </a:bodyPr>
          <a:lstStyle>
            <a:lvl1pPr>
              <a:defRPr>
                <a:solidFill>
                  <a:schemeClr val="bg1"/>
                </a:solidFill>
                <a:latin typeface="+mn-lt"/>
              </a:defRPr>
            </a:lvl1pPr>
          </a:lstStyle>
          <a:p>
            <a:fld id="{E118D48E-C7CB-6244-969D-7BAEA9B6226C}" type="slidenum">
              <a:rPr lang="en-US" smtClean="0"/>
              <a:pPr/>
              <a:t>‹#›</a:t>
            </a:fld>
            <a:endParaRPr lang="en-US"/>
          </a:p>
        </p:txBody>
      </p:sp>
      <p:sp>
        <p:nvSpPr>
          <p:cNvPr id="12" name="Footer Placeholder 4">
            <a:extLst>
              <a:ext uri="{FF2B5EF4-FFF2-40B4-BE49-F238E27FC236}">
                <a16:creationId xmlns:a16="http://schemas.microsoft.com/office/drawing/2014/main" id="{A3EDC437-8A4A-4FE1-AC29-0BD7C8876E27}"/>
              </a:ext>
            </a:extLst>
          </p:cNvPr>
          <p:cNvSpPr>
            <a:spLocks noGrp="1"/>
          </p:cNvSpPr>
          <p:nvPr>
            <p:ph type="ftr" sz="quarter" idx="3"/>
          </p:nvPr>
        </p:nvSpPr>
        <p:spPr bwMode="white">
          <a:xfrm>
            <a:off x="1066799" y="6338495"/>
            <a:ext cx="6429375" cy="184666"/>
          </a:xfrm>
          <a:prstGeom prst="rect">
            <a:avLst/>
          </a:prstGeom>
        </p:spPr>
        <p:txBody>
          <a:bodyPr vert="horz" lIns="0" tIns="0" rIns="0" bIns="0" rtlCol="0" anchor="ctr">
            <a:noAutofit/>
          </a:bodyPr>
          <a:lstStyle>
            <a:lvl1pPr algn="l">
              <a:defRPr sz="1200">
                <a:solidFill>
                  <a:schemeClr val="bg1"/>
                </a:solidFill>
                <a:latin typeface="+mn-lt"/>
              </a:defRPr>
            </a:lvl1pPr>
          </a:lstStyle>
          <a:p>
            <a:endParaRPr lang="en-US"/>
          </a:p>
        </p:txBody>
      </p:sp>
    </p:spTree>
    <p:extLst>
      <p:ext uri="{BB962C8B-B14F-4D97-AF65-F5344CB8AC3E}">
        <p14:creationId xmlns:p14="http://schemas.microsoft.com/office/powerpoint/2010/main" val="11845110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ue / empt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1EDE2A-B38E-4EBB-B9EB-BCCBFDB222B4}"/>
              </a:ext>
            </a:extLst>
          </p:cNvPr>
          <p:cNvGraphicFramePr>
            <a:graphicFrameLocks noChangeAspect="1"/>
          </p:cNvGraphicFramePr>
          <p:nvPr userDrawn="1">
            <p:custDataLst>
              <p:tags r:id="rId2"/>
            </p:custDataLst>
            <p:extLst>
              <p:ext uri="{D42A27DB-BD31-4B8C-83A1-F6EECF244321}">
                <p14:modId xmlns:p14="http://schemas.microsoft.com/office/powerpoint/2010/main" val="24616592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44"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731EDE2A-B38E-4EBB-B9EB-BCCBFDB222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D1EB118-C843-4ECB-9633-D84548FC29B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2" name="Title 1">
            <a:extLst>
              <a:ext uri="{FF2B5EF4-FFF2-40B4-BE49-F238E27FC236}">
                <a16:creationId xmlns:a16="http://schemas.microsoft.com/office/drawing/2014/main" id="{CB3DAC61-49D5-4D21-964C-B8773D0CF40E}"/>
              </a:ext>
            </a:extLst>
          </p:cNvPr>
          <p:cNvSpPr>
            <a:spLocks noGrp="1"/>
          </p:cNvSpPr>
          <p:nvPr>
            <p:ph type="title" hasCustomPrompt="1"/>
          </p:nvPr>
        </p:nvSpPr>
        <p:spPr/>
        <p:txBody>
          <a:bodyPr/>
          <a:lstStyle>
            <a:lvl1pPr>
              <a:defRPr/>
            </a:lvl1pPr>
          </a:lstStyle>
          <a:p>
            <a:r>
              <a:rPr lang="en-US"/>
              <a:t>Header</a:t>
            </a:r>
          </a:p>
        </p:txBody>
      </p:sp>
      <p:sp>
        <p:nvSpPr>
          <p:cNvPr id="9" name="Slide Number Placeholder 5">
            <a:extLst>
              <a:ext uri="{FF2B5EF4-FFF2-40B4-BE49-F238E27FC236}">
                <a16:creationId xmlns:a16="http://schemas.microsoft.com/office/drawing/2014/main" id="{4103AC79-C5BC-47C4-BE09-93769D0990A6}"/>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smtClean="0"/>
              <a:pPr/>
              <a:t>‹#›</a:t>
            </a:fld>
            <a:endParaRPr lang="en-US"/>
          </a:p>
        </p:txBody>
      </p:sp>
      <p:sp>
        <p:nvSpPr>
          <p:cNvPr id="10" name="Footer Placeholder 4">
            <a:extLst>
              <a:ext uri="{FF2B5EF4-FFF2-40B4-BE49-F238E27FC236}">
                <a16:creationId xmlns:a16="http://schemas.microsoft.com/office/drawing/2014/main" id="{ED8A6B18-6BCC-43D0-9936-BD3BE44D28D7}"/>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a:p>
        </p:txBody>
      </p:sp>
    </p:spTree>
    <p:extLst>
      <p:ext uri="{BB962C8B-B14F-4D97-AF65-F5344CB8AC3E}">
        <p14:creationId xmlns:p14="http://schemas.microsoft.com/office/powerpoint/2010/main" val="988651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 1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1EDE2A-B38E-4EBB-B9EB-BCCBFDB222B4}"/>
              </a:ext>
            </a:extLst>
          </p:cNvPr>
          <p:cNvGraphicFramePr>
            <a:graphicFrameLocks noChangeAspect="1"/>
          </p:cNvGraphicFramePr>
          <p:nvPr userDrawn="1">
            <p:custDataLst>
              <p:tags r:id="rId2"/>
            </p:custDataLst>
            <p:extLst>
              <p:ext uri="{D42A27DB-BD31-4B8C-83A1-F6EECF244321}">
                <p14:modId xmlns:p14="http://schemas.microsoft.com/office/powerpoint/2010/main" val="5289449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0"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731EDE2A-B38E-4EBB-B9EB-BCCBFDB222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D1EB118-C843-4ECB-9633-D84548FC29B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0" name="Text Placeholder 9">
            <a:extLst>
              <a:ext uri="{FF2B5EF4-FFF2-40B4-BE49-F238E27FC236}">
                <a16:creationId xmlns:a16="http://schemas.microsoft.com/office/drawing/2014/main" id="{786F02DC-70AF-4281-AFBA-BCAB285C40D6}"/>
              </a:ext>
            </a:extLst>
          </p:cNvPr>
          <p:cNvSpPr>
            <a:spLocks noGrp="1"/>
          </p:cNvSpPr>
          <p:nvPr>
            <p:ph type="body" sz="quarter" idx="14"/>
          </p:nvPr>
        </p:nvSpPr>
        <p:spPr>
          <a:xfrm>
            <a:off x="468313" y="1800225"/>
            <a:ext cx="11258863"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itle 2">
            <a:extLst>
              <a:ext uri="{FF2B5EF4-FFF2-40B4-BE49-F238E27FC236}">
                <a16:creationId xmlns:a16="http://schemas.microsoft.com/office/drawing/2014/main" id="{52F7AC56-F0FB-4742-98ED-2C89A977A9C7}"/>
              </a:ext>
            </a:extLst>
          </p:cNvPr>
          <p:cNvSpPr>
            <a:spLocks noGrp="1"/>
          </p:cNvSpPr>
          <p:nvPr>
            <p:ph type="title" hasCustomPrompt="1"/>
          </p:nvPr>
        </p:nvSpPr>
        <p:spPr/>
        <p:txBody>
          <a:bodyPr/>
          <a:lstStyle>
            <a:lvl1pPr>
              <a:defRPr/>
            </a:lvl1pPr>
          </a:lstStyle>
          <a:p>
            <a:r>
              <a:rPr lang="en-US" noProof="0"/>
              <a:t>Header</a:t>
            </a:r>
          </a:p>
        </p:txBody>
      </p:sp>
      <p:sp>
        <p:nvSpPr>
          <p:cNvPr id="7" name="Slide Number Placeholder 5">
            <a:extLst>
              <a:ext uri="{FF2B5EF4-FFF2-40B4-BE49-F238E27FC236}">
                <a16:creationId xmlns:a16="http://schemas.microsoft.com/office/drawing/2014/main" id="{DA14C9DD-C4AE-4F0C-B9F0-FCA15CD80134}"/>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8" name="Footer Placeholder 4">
            <a:extLst>
              <a:ext uri="{FF2B5EF4-FFF2-40B4-BE49-F238E27FC236}">
                <a16:creationId xmlns:a16="http://schemas.microsoft.com/office/drawing/2014/main" id="{A282DA73-2EBE-4BD4-865B-DE0EBC9453BC}"/>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29089333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ue / sub header, empt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1EDE2A-B38E-4EBB-B9EB-BCCBFDB222B4}"/>
              </a:ext>
            </a:extLst>
          </p:cNvPr>
          <p:cNvGraphicFramePr>
            <a:graphicFrameLocks noChangeAspect="1"/>
          </p:cNvGraphicFramePr>
          <p:nvPr userDrawn="1">
            <p:custDataLst>
              <p:tags r:id="rId2"/>
            </p:custDataLst>
            <p:extLst>
              <p:ext uri="{D42A27DB-BD31-4B8C-83A1-F6EECF244321}">
                <p14:modId xmlns:p14="http://schemas.microsoft.com/office/powerpoint/2010/main" val="5099339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68"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731EDE2A-B38E-4EBB-B9EB-BCCBFDB222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D1EB118-C843-4ECB-9633-D84548FC29B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2" name="Title 1">
            <a:extLst>
              <a:ext uri="{FF2B5EF4-FFF2-40B4-BE49-F238E27FC236}">
                <a16:creationId xmlns:a16="http://schemas.microsoft.com/office/drawing/2014/main" id="{CB3DAC61-49D5-4D21-964C-B8773D0CF40E}"/>
              </a:ext>
            </a:extLst>
          </p:cNvPr>
          <p:cNvSpPr>
            <a:spLocks noGrp="1"/>
          </p:cNvSpPr>
          <p:nvPr>
            <p:ph type="title" hasCustomPrompt="1"/>
          </p:nvPr>
        </p:nvSpPr>
        <p:spPr/>
        <p:txBody>
          <a:bodyPr/>
          <a:lstStyle>
            <a:lvl1pPr>
              <a:defRPr/>
            </a:lvl1pPr>
          </a:lstStyle>
          <a:p>
            <a:r>
              <a:rPr lang="en-US"/>
              <a:t>Header</a:t>
            </a:r>
          </a:p>
        </p:txBody>
      </p:sp>
      <p:sp>
        <p:nvSpPr>
          <p:cNvPr id="8" name="Text Placeholder 7">
            <a:extLst>
              <a:ext uri="{FF2B5EF4-FFF2-40B4-BE49-F238E27FC236}">
                <a16:creationId xmlns:a16="http://schemas.microsoft.com/office/drawing/2014/main" id="{5014A1EC-5405-41F8-8513-97687168C1C5}"/>
              </a:ext>
            </a:extLst>
          </p:cNvPr>
          <p:cNvSpPr>
            <a:spLocks noGrp="1"/>
          </p:cNvSpPr>
          <p:nvPr>
            <p:ph type="body" sz="quarter" idx="13" hasCustomPrompt="1"/>
          </p:nvPr>
        </p:nvSpPr>
        <p:spPr>
          <a:xfrm>
            <a:off x="468000" y="936876"/>
            <a:ext cx="11258862" cy="369332"/>
          </a:xfrm>
        </p:spPr>
        <p:txBody>
          <a:bodyPr/>
          <a:lstStyle>
            <a:lvl1pPr marL="0" indent="0">
              <a:spcAft>
                <a:spcPts val="0"/>
              </a:spcAft>
              <a:buNone/>
              <a:defRPr sz="2400" b="0" i="1">
                <a:solidFill>
                  <a:srgbClr val="00A3D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a:t>Sub header</a:t>
            </a:r>
          </a:p>
        </p:txBody>
      </p:sp>
      <p:sp>
        <p:nvSpPr>
          <p:cNvPr id="7" name="Slide Number Placeholder 5">
            <a:extLst>
              <a:ext uri="{FF2B5EF4-FFF2-40B4-BE49-F238E27FC236}">
                <a16:creationId xmlns:a16="http://schemas.microsoft.com/office/drawing/2014/main" id="{4DFB00B4-33CE-494A-BB67-30294EE0CD28}"/>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smtClean="0"/>
              <a:pPr/>
              <a:t>‹#›</a:t>
            </a:fld>
            <a:endParaRPr lang="en-US"/>
          </a:p>
        </p:txBody>
      </p:sp>
      <p:sp>
        <p:nvSpPr>
          <p:cNvPr id="9" name="Footer Placeholder 4">
            <a:extLst>
              <a:ext uri="{FF2B5EF4-FFF2-40B4-BE49-F238E27FC236}">
                <a16:creationId xmlns:a16="http://schemas.microsoft.com/office/drawing/2014/main" id="{6B1AC2AB-79C7-44D8-A2D9-1231C29DC1B6}"/>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a:p>
        </p:txBody>
      </p:sp>
    </p:spTree>
    <p:extLst>
      <p:ext uri="{BB962C8B-B14F-4D97-AF65-F5344CB8AC3E}">
        <p14:creationId xmlns:p14="http://schemas.microsoft.com/office/powerpoint/2010/main" val="31428695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Blue / End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EE593CA-5A71-47B5-BB52-9DC6A35EFF1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92"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0EE593CA-5A71-47B5-BB52-9DC6A35EFF1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358A235-8372-4C30-AC5E-0C84C550BE9B}"/>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1" i="0" baseline="0">
              <a:latin typeface="Fira Sans" panose="020B0604020202020204" charset="0"/>
              <a:ea typeface="+mj-ea"/>
              <a:cs typeface="+mj-cs"/>
              <a:sym typeface="Trebuchet MS" panose="020B0603020202020204" pitchFamily="34" charset="0"/>
            </a:endParaRPr>
          </a:p>
        </p:txBody>
      </p:sp>
      <p:pic>
        <p:nvPicPr>
          <p:cNvPr id="7" name="Picture 6">
            <a:extLst>
              <a:ext uri="{FF2B5EF4-FFF2-40B4-BE49-F238E27FC236}">
                <a16:creationId xmlns:a16="http://schemas.microsoft.com/office/drawing/2014/main" id="{E4692C1B-5892-44B6-A633-38CA66E6F79E}"/>
              </a:ext>
            </a:extLst>
          </p:cNvPr>
          <p:cNvPicPr>
            <a:picLocks noChangeAspect="1"/>
          </p:cNvPicPr>
          <p:nvPr userDrawn="1"/>
        </p:nvPicPr>
        <p:blipFill>
          <a:blip r:embed="rId7"/>
          <a:srcRect/>
          <a:stretch/>
        </p:blipFill>
        <p:spPr bwMode="ltGray">
          <a:xfrm>
            <a:off x="0" y="0"/>
            <a:ext cx="12192000" cy="6858000"/>
          </a:xfrm>
          <a:prstGeom prst="rect">
            <a:avLst/>
          </a:prstGeom>
        </p:spPr>
      </p:pic>
      <p:pic>
        <p:nvPicPr>
          <p:cNvPr id="11" name="Picture 10">
            <a:extLst>
              <a:ext uri="{FF2B5EF4-FFF2-40B4-BE49-F238E27FC236}">
                <a16:creationId xmlns:a16="http://schemas.microsoft.com/office/drawing/2014/main" id="{D97E7040-148D-4696-B284-24E3FD271837}"/>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803"/>
          <a:stretch/>
        </p:blipFill>
        <p:spPr>
          <a:xfrm>
            <a:off x="8692673" y="5940447"/>
            <a:ext cx="3499327" cy="917553"/>
          </a:xfrm>
          <a:prstGeom prst="rect">
            <a:avLst/>
          </a:prstGeom>
        </p:spPr>
      </p:pic>
      <p:pic>
        <p:nvPicPr>
          <p:cNvPr id="8" name="Picture 7">
            <a:extLst>
              <a:ext uri="{FF2B5EF4-FFF2-40B4-BE49-F238E27FC236}">
                <a16:creationId xmlns:a16="http://schemas.microsoft.com/office/drawing/2014/main" id="{3920ECC3-E579-40EC-83D9-A249560D80E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289923" y="3190484"/>
            <a:ext cx="5612156" cy="477033"/>
          </a:xfrm>
          <a:prstGeom prst="rect">
            <a:avLst/>
          </a:prstGeom>
        </p:spPr>
      </p:pic>
    </p:spTree>
    <p:extLst>
      <p:ext uri="{BB962C8B-B14F-4D97-AF65-F5344CB8AC3E}">
        <p14:creationId xmlns:p14="http://schemas.microsoft.com/office/powerpoint/2010/main" val="39067482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Green / 1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1EDE2A-B38E-4EBB-B9EB-BCCBFDB222B4}"/>
              </a:ext>
            </a:extLst>
          </p:cNvPr>
          <p:cNvGraphicFramePr>
            <a:graphicFrameLocks noChangeAspect="1"/>
          </p:cNvGraphicFramePr>
          <p:nvPr userDrawn="1">
            <p:custDataLst>
              <p:tags r:id="rId2"/>
            </p:custDataLst>
            <p:extLst>
              <p:ext uri="{D42A27DB-BD31-4B8C-83A1-F6EECF244321}">
                <p14:modId xmlns:p14="http://schemas.microsoft.com/office/powerpoint/2010/main" val="36511832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916"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731EDE2A-B38E-4EBB-B9EB-BCCBFDB222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D1EB118-C843-4ECB-9633-D84548FC29B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0" name="Text Placeholder 9">
            <a:extLst>
              <a:ext uri="{FF2B5EF4-FFF2-40B4-BE49-F238E27FC236}">
                <a16:creationId xmlns:a16="http://schemas.microsoft.com/office/drawing/2014/main" id="{786F02DC-70AF-4281-AFBA-BCAB285C40D6}"/>
              </a:ext>
            </a:extLst>
          </p:cNvPr>
          <p:cNvSpPr>
            <a:spLocks noGrp="1"/>
          </p:cNvSpPr>
          <p:nvPr>
            <p:ph type="body" sz="quarter" idx="14"/>
          </p:nvPr>
        </p:nvSpPr>
        <p:spPr>
          <a:xfrm>
            <a:off x="468313" y="1800225"/>
            <a:ext cx="11258863"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itle 2">
            <a:extLst>
              <a:ext uri="{FF2B5EF4-FFF2-40B4-BE49-F238E27FC236}">
                <a16:creationId xmlns:a16="http://schemas.microsoft.com/office/drawing/2014/main" id="{52F7AC56-F0FB-4742-98ED-2C89A977A9C7}"/>
              </a:ext>
            </a:extLst>
          </p:cNvPr>
          <p:cNvSpPr>
            <a:spLocks noGrp="1"/>
          </p:cNvSpPr>
          <p:nvPr>
            <p:ph type="title" hasCustomPrompt="1"/>
          </p:nvPr>
        </p:nvSpPr>
        <p:spPr/>
        <p:txBody>
          <a:bodyPr/>
          <a:lstStyle>
            <a:lvl1pPr>
              <a:defRPr/>
            </a:lvl1pPr>
          </a:lstStyle>
          <a:p>
            <a:r>
              <a:rPr lang="en-US" noProof="0"/>
              <a:t>Header</a:t>
            </a:r>
          </a:p>
        </p:txBody>
      </p:sp>
      <p:sp>
        <p:nvSpPr>
          <p:cNvPr id="7" name="Slide Number Placeholder 5">
            <a:extLst>
              <a:ext uri="{FF2B5EF4-FFF2-40B4-BE49-F238E27FC236}">
                <a16:creationId xmlns:a16="http://schemas.microsoft.com/office/drawing/2014/main" id="{DA14C9DD-C4AE-4F0C-B9F0-FCA15CD80134}"/>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8" name="Footer Placeholder 4">
            <a:extLst>
              <a:ext uri="{FF2B5EF4-FFF2-40B4-BE49-F238E27FC236}">
                <a16:creationId xmlns:a16="http://schemas.microsoft.com/office/drawing/2014/main" id="{A282DA73-2EBE-4BD4-865B-DE0EBC9453BC}"/>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6677075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itle slide with an image">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37C9C340-AD27-5841-BF8F-0CE7DDB2F1B5}"/>
              </a:ext>
            </a:extLst>
          </p:cNvPr>
          <p:cNvSpPr>
            <a:spLocks noGrp="1"/>
          </p:cNvSpPr>
          <p:nvPr>
            <p:ph type="pic" sz="quarter" idx="10" hasCustomPrompt="1"/>
          </p:nvPr>
        </p:nvSpPr>
        <p:spPr>
          <a:xfrm>
            <a:off x="-4800" y="0"/>
            <a:ext cx="12196800" cy="685999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12192000 w 12192000"/>
              <a:gd name="connsiteY2" fmla="*/ 4758033 h 6858000"/>
              <a:gd name="connsiteX3" fmla="*/ 0 w 12192000"/>
              <a:gd name="connsiteY3" fmla="*/ 6858000 h 6858000"/>
              <a:gd name="connsiteX4" fmla="*/ 0 w 12192000"/>
              <a:gd name="connsiteY4"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0 w 12195175"/>
              <a:gd name="connsiteY3" fmla="*/ 6858000 h 6858000"/>
              <a:gd name="connsiteX4" fmla="*/ 0 w 12195175"/>
              <a:gd name="connsiteY4"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0 w 12195175"/>
              <a:gd name="connsiteY4" fmla="*/ 6858000 h 6858000"/>
              <a:gd name="connsiteX5" fmla="*/ 0 w 12195175"/>
              <a:gd name="connsiteY5"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0 w 12195175"/>
              <a:gd name="connsiteY4" fmla="*/ 6858000 h 6858000"/>
              <a:gd name="connsiteX5" fmla="*/ 0 w 12195175"/>
              <a:gd name="connsiteY5"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71075 w 12195175"/>
              <a:gd name="connsiteY4" fmla="*/ 52578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71075 w 12195175"/>
              <a:gd name="connsiteY4" fmla="*/ 52578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10023475 w 12195175"/>
              <a:gd name="connsiteY4" fmla="*/ 53213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0 w 12195175"/>
              <a:gd name="connsiteY7" fmla="*/ 6858000 h 6858000"/>
              <a:gd name="connsiteX8" fmla="*/ 0 w 12195175"/>
              <a:gd name="connsiteY8"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0 w 12195175"/>
              <a:gd name="connsiteY7" fmla="*/ 6858000 h 6858000"/>
              <a:gd name="connsiteX8" fmla="*/ 0 w 12195175"/>
              <a:gd name="connsiteY8"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0 w 12195175"/>
              <a:gd name="connsiteY8" fmla="*/ 6858000 h 6858000"/>
              <a:gd name="connsiteX9" fmla="*/ 0 w 12195175"/>
              <a:gd name="connsiteY9"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0 w 12195175"/>
              <a:gd name="connsiteY8" fmla="*/ 6858000 h 6858000"/>
              <a:gd name="connsiteX9" fmla="*/ 0 w 12195175"/>
              <a:gd name="connsiteY9"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0 w 12195175"/>
              <a:gd name="connsiteY8" fmla="*/ 6858000 h 6858000"/>
              <a:gd name="connsiteX9" fmla="*/ 0 w 12195175"/>
              <a:gd name="connsiteY9"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0 w 12195175"/>
              <a:gd name="connsiteY8" fmla="*/ 6858000 h 6858000"/>
              <a:gd name="connsiteX9" fmla="*/ 0 w 12195175"/>
              <a:gd name="connsiteY9"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9925 w 12195175"/>
              <a:gd name="connsiteY6" fmla="*/ 524510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0 w 12195175"/>
              <a:gd name="connsiteY10" fmla="*/ 6858000 h 6858000"/>
              <a:gd name="connsiteX11" fmla="*/ 0 w 12195175"/>
              <a:gd name="connsiteY11"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0 w 12195175"/>
              <a:gd name="connsiteY11" fmla="*/ 6858000 h 6858000"/>
              <a:gd name="connsiteX12" fmla="*/ 0 w 12195175"/>
              <a:gd name="connsiteY12"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0 w 12195175"/>
              <a:gd name="connsiteY11" fmla="*/ 6858000 h 6858000"/>
              <a:gd name="connsiteX12" fmla="*/ 0 w 12195175"/>
              <a:gd name="connsiteY12"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0 w 12195175"/>
              <a:gd name="connsiteY11" fmla="*/ 6858000 h 6858000"/>
              <a:gd name="connsiteX12" fmla="*/ 0 w 12195175"/>
              <a:gd name="connsiteY12"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0 w 12195175"/>
              <a:gd name="connsiteY11" fmla="*/ 6858000 h 6858000"/>
              <a:gd name="connsiteX12" fmla="*/ 0 w 12195175"/>
              <a:gd name="connsiteY12"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0 w 12195175"/>
              <a:gd name="connsiteY11" fmla="*/ 6858000 h 6858000"/>
              <a:gd name="connsiteX12" fmla="*/ 0 w 12195175"/>
              <a:gd name="connsiteY12"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6647422 w 12195175"/>
              <a:gd name="connsiteY11" fmla="*/ 6120030 h 6858000"/>
              <a:gd name="connsiteX12" fmla="*/ 0 w 12195175"/>
              <a:gd name="connsiteY12" fmla="*/ 6858000 h 6858000"/>
              <a:gd name="connsiteX13" fmla="*/ 0 w 12195175"/>
              <a:gd name="connsiteY13"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6647422 w 12195175"/>
              <a:gd name="connsiteY11" fmla="*/ 6120030 h 6858000"/>
              <a:gd name="connsiteX12" fmla="*/ 0 w 12195175"/>
              <a:gd name="connsiteY12" fmla="*/ 6858000 h 6858000"/>
              <a:gd name="connsiteX13" fmla="*/ 0 w 12195175"/>
              <a:gd name="connsiteY13"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6647422 w 12195175"/>
              <a:gd name="connsiteY11" fmla="*/ 6120030 h 6858000"/>
              <a:gd name="connsiteX12" fmla="*/ 0 w 12195175"/>
              <a:gd name="connsiteY12" fmla="*/ 6858000 h 6858000"/>
              <a:gd name="connsiteX13" fmla="*/ 0 w 12195175"/>
              <a:gd name="connsiteY13" fmla="*/ 0 h 6858000"/>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556750 w 12195175"/>
              <a:gd name="connsiteY6" fmla="*/ 5276850 h 6867485"/>
              <a:gd name="connsiteX7" fmla="*/ 9166225 w 12195175"/>
              <a:gd name="connsiteY7" fmla="*/ 5076825 h 6867485"/>
              <a:gd name="connsiteX8" fmla="*/ 8639175 w 12195175"/>
              <a:gd name="connsiteY8" fmla="*/ 5302250 h 6867485"/>
              <a:gd name="connsiteX9" fmla="*/ 8791575 w 12195175"/>
              <a:gd name="connsiteY9" fmla="*/ 5426075 h 6867485"/>
              <a:gd name="connsiteX10" fmla="*/ 8709025 w 12195175"/>
              <a:gd name="connsiteY10" fmla="*/ 5559425 h 6867485"/>
              <a:gd name="connsiteX11" fmla="*/ 6647422 w 12195175"/>
              <a:gd name="connsiteY11" fmla="*/ 6120030 h 6867485"/>
              <a:gd name="connsiteX12" fmla="*/ 4105315 w 12195175"/>
              <a:gd name="connsiteY12" fmla="*/ 6867485 h 6867485"/>
              <a:gd name="connsiteX13" fmla="*/ 0 w 12195175"/>
              <a:gd name="connsiteY13" fmla="*/ 6858000 h 6867485"/>
              <a:gd name="connsiteX14" fmla="*/ 0 w 12195175"/>
              <a:gd name="connsiteY14"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556750 w 12195175"/>
              <a:gd name="connsiteY6" fmla="*/ 5276850 h 6867485"/>
              <a:gd name="connsiteX7" fmla="*/ 9166225 w 12195175"/>
              <a:gd name="connsiteY7" fmla="*/ 5076825 h 6867485"/>
              <a:gd name="connsiteX8" fmla="*/ 8639175 w 12195175"/>
              <a:gd name="connsiteY8" fmla="*/ 5302250 h 6867485"/>
              <a:gd name="connsiteX9" fmla="*/ 8791575 w 12195175"/>
              <a:gd name="connsiteY9" fmla="*/ 5426075 h 6867485"/>
              <a:gd name="connsiteX10" fmla="*/ 8709025 w 12195175"/>
              <a:gd name="connsiteY10" fmla="*/ 5559425 h 6867485"/>
              <a:gd name="connsiteX11" fmla="*/ 6647422 w 12195175"/>
              <a:gd name="connsiteY11" fmla="*/ 6120030 h 6867485"/>
              <a:gd name="connsiteX12" fmla="*/ 4105315 w 12195175"/>
              <a:gd name="connsiteY12" fmla="*/ 6867485 h 6867485"/>
              <a:gd name="connsiteX13" fmla="*/ 0 w 12195175"/>
              <a:gd name="connsiteY13" fmla="*/ 6858000 h 6867485"/>
              <a:gd name="connsiteX14" fmla="*/ 0 w 12195175"/>
              <a:gd name="connsiteY14"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556750 w 12195175"/>
              <a:gd name="connsiteY6" fmla="*/ 5276850 h 6867485"/>
              <a:gd name="connsiteX7" fmla="*/ 9166225 w 12195175"/>
              <a:gd name="connsiteY7" fmla="*/ 5076825 h 6867485"/>
              <a:gd name="connsiteX8" fmla="*/ 8639175 w 12195175"/>
              <a:gd name="connsiteY8" fmla="*/ 5302250 h 6867485"/>
              <a:gd name="connsiteX9" fmla="*/ 8791575 w 12195175"/>
              <a:gd name="connsiteY9" fmla="*/ 5426075 h 6867485"/>
              <a:gd name="connsiteX10" fmla="*/ 8709025 w 12195175"/>
              <a:gd name="connsiteY10" fmla="*/ 5559425 h 6867485"/>
              <a:gd name="connsiteX11" fmla="*/ 6647422 w 12195175"/>
              <a:gd name="connsiteY11" fmla="*/ 6120030 h 6867485"/>
              <a:gd name="connsiteX12" fmla="*/ 4105315 w 12195175"/>
              <a:gd name="connsiteY12" fmla="*/ 6867485 h 6867485"/>
              <a:gd name="connsiteX13" fmla="*/ 0 w 12195175"/>
              <a:gd name="connsiteY13" fmla="*/ 6858000 h 6867485"/>
              <a:gd name="connsiteX14" fmla="*/ 0 w 12195175"/>
              <a:gd name="connsiteY14"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556750 w 12195175"/>
              <a:gd name="connsiteY6" fmla="*/ 5276850 h 6867485"/>
              <a:gd name="connsiteX7" fmla="*/ 9166225 w 12195175"/>
              <a:gd name="connsiteY7" fmla="*/ 5076825 h 6867485"/>
              <a:gd name="connsiteX8" fmla="*/ 8639175 w 12195175"/>
              <a:gd name="connsiteY8" fmla="*/ 5302250 h 6867485"/>
              <a:gd name="connsiteX9" fmla="*/ 8791575 w 12195175"/>
              <a:gd name="connsiteY9" fmla="*/ 5426075 h 6867485"/>
              <a:gd name="connsiteX10" fmla="*/ 8709025 w 12195175"/>
              <a:gd name="connsiteY10" fmla="*/ 5559425 h 6867485"/>
              <a:gd name="connsiteX11" fmla="*/ 6647422 w 12195175"/>
              <a:gd name="connsiteY11" fmla="*/ 6120030 h 6867485"/>
              <a:gd name="connsiteX12" fmla="*/ 4105315 w 12195175"/>
              <a:gd name="connsiteY12" fmla="*/ 6867485 h 6867485"/>
              <a:gd name="connsiteX13" fmla="*/ 0 w 12195175"/>
              <a:gd name="connsiteY13" fmla="*/ 6858000 h 6867485"/>
              <a:gd name="connsiteX14" fmla="*/ 0 w 12195175"/>
              <a:gd name="connsiteY14"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408277 w 12195175"/>
              <a:gd name="connsiteY6" fmla="*/ 4706327 h 6867485"/>
              <a:gd name="connsiteX7" fmla="*/ 9166225 w 12195175"/>
              <a:gd name="connsiteY7" fmla="*/ 5076825 h 6867485"/>
              <a:gd name="connsiteX8" fmla="*/ 8639175 w 12195175"/>
              <a:gd name="connsiteY8" fmla="*/ 5302250 h 6867485"/>
              <a:gd name="connsiteX9" fmla="*/ 8791575 w 12195175"/>
              <a:gd name="connsiteY9" fmla="*/ 5426075 h 6867485"/>
              <a:gd name="connsiteX10" fmla="*/ 8709025 w 12195175"/>
              <a:gd name="connsiteY10" fmla="*/ 5559425 h 6867485"/>
              <a:gd name="connsiteX11" fmla="*/ 6647422 w 12195175"/>
              <a:gd name="connsiteY11" fmla="*/ 6120030 h 6867485"/>
              <a:gd name="connsiteX12" fmla="*/ 4105315 w 12195175"/>
              <a:gd name="connsiteY12" fmla="*/ 6867485 h 6867485"/>
              <a:gd name="connsiteX13" fmla="*/ 0 w 12195175"/>
              <a:gd name="connsiteY13" fmla="*/ 6858000 h 6867485"/>
              <a:gd name="connsiteX14" fmla="*/ 0 w 12195175"/>
              <a:gd name="connsiteY14"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166225 w 12195175"/>
              <a:gd name="connsiteY6" fmla="*/ 5076825 h 6867485"/>
              <a:gd name="connsiteX7" fmla="*/ 8639175 w 12195175"/>
              <a:gd name="connsiteY7" fmla="*/ 5302250 h 6867485"/>
              <a:gd name="connsiteX8" fmla="*/ 8791575 w 12195175"/>
              <a:gd name="connsiteY8" fmla="*/ 5426075 h 6867485"/>
              <a:gd name="connsiteX9" fmla="*/ 8709025 w 12195175"/>
              <a:gd name="connsiteY9" fmla="*/ 5559425 h 6867485"/>
              <a:gd name="connsiteX10" fmla="*/ 6647422 w 12195175"/>
              <a:gd name="connsiteY10" fmla="*/ 6120030 h 6867485"/>
              <a:gd name="connsiteX11" fmla="*/ 4105315 w 12195175"/>
              <a:gd name="connsiteY11" fmla="*/ 6867485 h 6867485"/>
              <a:gd name="connsiteX12" fmla="*/ 0 w 12195175"/>
              <a:gd name="connsiteY12" fmla="*/ 6858000 h 6867485"/>
              <a:gd name="connsiteX13" fmla="*/ 0 w 12195175"/>
              <a:gd name="connsiteY13"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166225 w 12195175"/>
              <a:gd name="connsiteY5" fmla="*/ 5076825 h 6867485"/>
              <a:gd name="connsiteX6" fmla="*/ 8639175 w 12195175"/>
              <a:gd name="connsiteY6" fmla="*/ 5302250 h 6867485"/>
              <a:gd name="connsiteX7" fmla="*/ 8791575 w 12195175"/>
              <a:gd name="connsiteY7" fmla="*/ 5426075 h 6867485"/>
              <a:gd name="connsiteX8" fmla="*/ 8709025 w 12195175"/>
              <a:gd name="connsiteY8" fmla="*/ 5559425 h 6867485"/>
              <a:gd name="connsiteX9" fmla="*/ 6647422 w 12195175"/>
              <a:gd name="connsiteY9" fmla="*/ 612003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8639175 w 12195175"/>
              <a:gd name="connsiteY5" fmla="*/ 5302250 h 6867485"/>
              <a:gd name="connsiteX6" fmla="*/ 8791575 w 12195175"/>
              <a:gd name="connsiteY6" fmla="*/ 5426075 h 6867485"/>
              <a:gd name="connsiteX7" fmla="*/ 8709025 w 12195175"/>
              <a:gd name="connsiteY7" fmla="*/ 5559425 h 6867485"/>
              <a:gd name="connsiteX8" fmla="*/ 6647422 w 12195175"/>
              <a:gd name="connsiteY8" fmla="*/ 6120030 h 6867485"/>
              <a:gd name="connsiteX9" fmla="*/ 4105315 w 12195175"/>
              <a:gd name="connsiteY9" fmla="*/ 6867485 h 6867485"/>
              <a:gd name="connsiteX10" fmla="*/ 0 w 12195175"/>
              <a:gd name="connsiteY10" fmla="*/ 6858000 h 6867485"/>
              <a:gd name="connsiteX11" fmla="*/ 0 w 12195175"/>
              <a:gd name="connsiteY11"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8791575 w 12195175"/>
              <a:gd name="connsiteY5" fmla="*/ 5426075 h 6867485"/>
              <a:gd name="connsiteX6" fmla="*/ 8709025 w 12195175"/>
              <a:gd name="connsiteY6" fmla="*/ 5559425 h 6867485"/>
              <a:gd name="connsiteX7" fmla="*/ 6647422 w 12195175"/>
              <a:gd name="connsiteY7" fmla="*/ 612003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8709025 w 12195175"/>
              <a:gd name="connsiteY5" fmla="*/ 5559425 h 6867485"/>
              <a:gd name="connsiteX6" fmla="*/ 6647422 w 12195175"/>
              <a:gd name="connsiteY6" fmla="*/ 6120030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696293 w 12195175"/>
              <a:gd name="connsiteY3" fmla="*/ 4911436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48929 h 6867485"/>
              <a:gd name="connsiteX3" fmla="*/ 10696293 w 12195175"/>
              <a:gd name="connsiteY3" fmla="*/ 4911436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696293 w 12195175"/>
              <a:gd name="connsiteY3" fmla="*/ 4911436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735144 w 12195175"/>
              <a:gd name="connsiteY4" fmla="*/ 514898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702821 w 12195175"/>
              <a:gd name="connsiteY4" fmla="*/ 5232112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702821 w 12195175"/>
              <a:gd name="connsiteY4" fmla="*/ 5232112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702821 w 12195175"/>
              <a:gd name="connsiteY4" fmla="*/ 5232112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8730 w 12195175"/>
              <a:gd name="connsiteY3" fmla="*/ 4999470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02535 w 12195175"/>
              <a:gd name="connsiteY4" fmla="*/ 5338619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02535 w 12195175"/>
              <a:gd name="connsiteY4" fmla="*/ 5338619 h 6867485"/>
              <a:gd name="connsiteX5" fmla="*/ 9254575 w 12195175"/>
              <a:gd name="connsiteY5" fmla="*/ 5234955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02535 w 12195175"/>
              <a:gd name="connsiteY4" fmla="*/ 5338619 h 6867485"/>
              <a:gd name="connsiteX5" fmla="*/ 9254575 w 12195175"/>
              <a:gd name="connsiteY5" fmla="*/ 5234955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02535 w 12195175"/>
              <a:gd name="connsiteY4" fmla="*/ 5338619 h 6867485"/>
              <a:gd name="connsiteX5" fmla="*/ 9254575 w 12195175"/>
              <a:gd name="connsiteY5" fmla="*/ 5234955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5234 w 12195175"/>
              <a:gd name="connsiteY4" fmla="*/ 5338619 h 6867485"/>
              <a:gd name="connsiteX5" fmla="*/ 9254575 w 12195175"/>
              <a:gd name="connsiteY5" fmla="*/ 5234955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8919012 w 12195175"/>
              <a:gd name="connsiteY6" fmla="*/ 52927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87264 w 12195175"/>
              <a:gd name="connsiteY6" fmla="*/ 5346700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87264 w 12195175"/>
              <a:gd name="connsiteY6" fmla="*/ 5346700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87264 w 12195175"/>
              <a:gd name="connsiteY6" fmla="*/ 5346700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52344 w 12195175"/>
              <a:gd name="connsiteY6" fmla="*/ 52927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880917 w 12195175"/>
              <a:gd name="connsiteY7" fmla="*/ 542290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503142 w 12195175"/>
              <a:gd name="connsiteY7" fmla="*/ 506730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131716 w 12195175"/>
              <a:gd name="connsiteY8" fmla="*/ 5457825 h 6867485"/>
              <a:gd name="connsiteX9" fmla="*/ 4105315 w 12195175"/>
              <a:gd name="connsiteY9" fmla="*/ 6867485 h 6867485"/>
              <a:gd name="connsiteX10" fmla="*/ 0 w 12195175"/>
              <a:gd name="connsiteY10" fmla="*/ 6858000 h 6867485"/>
              <a:gd name="connsiteX11" fmla="*/ 0 w 12195175"/>
              <a:gd name="connsiteY11"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4105315 w 12195175"/>
              <a:gd name="connsiteY9" fmla="*/ 6867485 h 6867485"/>
              <a:gd name="connsiteX10" fmla="*/ 0 w 12195175"/>
              <a:gd name="connsiteY10" fmla="*/ 6858000 h 6867485"/>
              <a:gd name="connsiteX11" fmla="*/ 0 w 12195175"/>
              <a:gd name="connsiteY11"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4105315 w 12195175"/>
              <a:gd name="connsiteY9" fmla="*/ 6867485 h 6867485"/>
              <a:gd name="connsiteX10" fmla="*/ 0 w 12195175"/>
              <a:gd name="connsiteY10" fmla="*/ 6858000 h 6867485"/>
              <a:gd name="connsiteX11" fmla="*/ 0 w 12195175"/>
              <a:gd name="connsiteY11"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4105315 w 12195175"/>
              <a:gd name="connsiteY9" fmla="*/ 6867485 h 6867485"/>
              <a:gd name="connsiteX10" fmla="*/ 0 w 12195175"/>
              <a:gd name="connsiteY10" fmla="*/ 6858000 h 6867485"/>
              <a:gd name="connsiteX11" fmla="*/ 0 w 12195175"/>
              <a:gd name="connsiteY11"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322191 w 12195175"/>
              <a:gd name="connsiteY9" fmla="*/ 5534025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58000"/>
              <a:gd name="connsiteX1" fmla="*/ 12192000 w 12195175"/>
              <a:gd name="connsiteY1" fmla="*/ 0 h 6858000"/>
              <a:gd name="connsiteX2" fmla="*/ 12195175 w 12195175"/>
              <a:gd name="connsiteY2" fmla="*/ 4707811 h 6858000"/>
              <a:gd name="connsiteX3" fmla="*/ 10768730 w 12195175"/>
              <a:gd name="connsiteY3" fmla="*/ 4999470 h 6858000"/>
              <a:gd name="connsiteX4" fmla="*/ 9312059 w 12195175"/>
              <a:gd name="connsiteY4" fmla="*/ 5344969 h 6858000"/>
              <a:gd name="connsiteX5" fmla="*/ 9254575 w 12195175"/>
              <a:gd name="connsiteY5" fmla="*/ 5234955 h 6858000"/>
              <a:gd name="connsiteX6" fmla="*/ 9090439 w 12195175"/>
              <a:gd name="connsiteY6" fmla="*/ 5356225 h 6858000"/>
              <a:gd name="connsiteX7" fmla="*/ 8369810 w 12195175"/>
              <a:gd name="connsiteY7" fmla="*/ 5378450 h 6858000"/>
              <a:gd name="connsiteX8" fmla="*/ 8493618 w 12195175"/>
              <a:gd name="connsiteY8" fmla="*/ 5473700 h 6858000"/>
              <a:gd name="connsiteX9" fmla="*/ 8436476 w 12195175"/>
              <a:gd name="connsiteY9" fmla="*/ 5556250 h 6858000"/>
              <a:gd name="connsiteX10" fmla="*/ 3191037 w 12195175"/>
              <a:gd name="connsiteY10" fmla="*/ 6642632 h 6858000"/>
              <a:gd name="connsiteX11" fmla="*/ 0 w 12195175"/>
              <a:gd name="connsiteY11" fmla="*/ 6858000 h 6858000"/>
              <a:gd name="connsiteX12" fmla="*/ 0 w 12195175"/>
              <a:gd name="connsiteY12" fmla="*/ 0 h 6858000"/>
              <a:gd name="connsiteX0" fmla="*/ 0 w 12195175"/>
              <a:gd name="connsiteY0" fmla="*/ 0 h 6859990"/>
              <a:gd name="connsiteX1" fmla="*/ 12192000 w 12195175"/>
              <a:gd name="connsiteY1" fmla="*/ 0 h 6859990"/>
              <a:gd name="connsiteX2" fmla="*/ 12195175 w 12195175"/>
              <a:gd name="connsiteY2" fmla="*/ 4707811 h 6859990"/>
              <a:gd name="connsiteX3" fmla="*/ 10768730 w 12195175"/>
              <a:gd name="connsiteY3" fmla="*/ 4999470 h 6859990"/>
              <a:gd name="connsiteX4" fmla="*/ 9312059 w 12195175"/>
              <a:gd name="connsiteY4" fmla="*/ 5344969 h 6859990"/>
              <a:gd name="connsiteX5" fmla="*/ 9254575 w 12195175"/>
              <a:gd name="connsiteY5" fmla="*/ 5234955 h 6859990"/>
              <a:gd name="connsiteX6" fmla="*/ 9090439 w 12195175"/>
              <a:gd name="connsiteY6" fmla="*/ 5356225 h 6859990"/>
              <a:gd name="connsiteX7" fmla="*/ 8369810 w 12195175"/>
              <a:gd name="connsiteY7" fmla="*/ 5378450 h 6859990"/>
              <a:gd name="connsiteX8" fmla="*/ 8493618 w 12195175"/>
              <a:gd name="connsiteY8" fmla="*/ 5473700 h 6859990"/>
              <a:gd name="connsiteX9" fmla="*/ 8436476 w 12195175"/>
              <a:gd name="connsiteY9" fmla="*/ 5556250 h 6859990"/>
              <a:gd name="connsiteX10" fmla="*/ 3910469 w 12195175"/>
              <a:gd name="connsiteY10" fmla="*/ 6859990 h 6859990"/>
              <a:gd name="connsiteX11" fmla="*/ 0 w 12195175"/>
              <a:gd name="connsiteY11" fmla="*/ 6858000 h 6859990"/>
              <a:gd name="connsiteX12" fmla="*/ 0 w 12195175"/>
              <a:gd name="connsiteY12" fmla="*/ 0 h 6859990"/>
              <a:gd name="connsiteX0" fmla="*/ 0 w 12195175"/>
              <a:gd name="connsiteY0" fmla="*/ 0 h 6859990"/>
              <a:gd name="connsiteX1" fmla="*/ 12192000 w 12195175"/>
              <a:gd name="connsiteY1" fmla="*/ 0 h 6859990"/>
              <a:gd name="connsiteX2" fmla="*/ 12195175 w 12195175"/>
              <a:gd name="connsiteY2" fmla="*/ 4707811 h 6859990"/>
              <a:gd name="connsiteX3" fmla="*/ 10768730 w 12195175"/>
              <a:gd name="connsiteY3" fmla="*/ 4999470 h 6859990"/>
              <a:gd name="connsiteX4" fmla="*/ 9312059 w 12195175"/>
              <a:gd name="connsiteY4" fmla="*/ 5344969 h 6859990"/>
              <a:gd name="connsiteX5" fmla="*/ 9254575 w 12195175"/>
              <a:gd name="connsiteY5" fmla="*/ 5234955 h 6859990"/>
              <a:gd name="connsiteX6" fmla="*/ 9090439 w 12195175"/>
              <a:gd name="connsiteY6" fmla="*/ 5356225 h 6859990"/>
              <a:gd name="connsiteX7" fmla="*/ 8369810 w 12195175"/>
              <a:gd name="connsiteY7" fmla="*/ 5378450 h 6859990"/>
              <a:gd name="connsiteX8" fmla="*/ 8493618 w 12195175"/>
              <a:gd name="connsiteY8" fmla="*/ 5473700 h 6859990"/>
              <a:gd name="connsiteX9" fmla="*/ 8436476 w 12195175"/>
              <a:gd name="connsiteY9" fmla="*/ 5556250 h 6859990"/>
              <a:gd name="connsiteX10" fmla="*/ 3910469 w 12195175"/>
              <a:gd name="connsiteY10" fmla="*/ 6859990 h 6859990"/>
              <a:gd name="connsiteX11" fmla="*/ 0 w 12195175"/>
              <a:gd name="connsiteY11" fmla="*/ 6858000 h 6859990"/>
              <a:gd name="connsiteX12" fmla="*/ 0 w 12195175"/>
              <a:gd name="connsiteY12" fmla="*/ 0 h 6859990"/>
              <a:gd name="connsiteX0" fmla="*/ 0 w 12195175"/>
              <a:gd name="connsiteY0" fmla="*/ 0 h 6859990"/>
              <a:gd name="connsiteX1" fmla="*/ 12192000 w 12195175"/>
              <a:gd name="connsiteY1" fmla="*/ 0 h 6859990"/>
              <a:gd name="connsiteX2" fmla="*/ 12195175 w 12195175"/>
              <a:gd name="connsiteY2" fmla="*/ 4707811 h 6859990"/>
              <a:gd name="connsiteX3" fmla="*/ 10768730 w 12195175"/>
              <a:gd name="connsiteY3" fmla="*/ 4999470 h 6859990"/>
              <a:gd name="connsiteX4" fmla="*/ 9312059 w 12195175"/>
              <a:gd name="connsiteY4" fmla="*/ 5344969 h 6859990"/>
              <a:gd name="connsiteX5" fmla="*/ 9254575 w 12195175"/>
              <a:gd name="connsiteY5" fmla="*/ 5234955 h 6859990"/>
              <a:gd name="connsiteX6" fmla="*/ 9090439 w 12195175"/>
              <a:gd name="connsiteY6" fmla="*/ 5356225 h 6859990"/>
              <a:gd name="connsiteX7" fmla="*/ 8369810 w 12195175"/>
              <a:gd name="connsiteY7" fmla="*/ 5378450 h 6859990"/>
              <a:gd name="connsiteX8" fmla="*/ 8493618 w 12195175"/>
              <a:gd name="connsiteY8" fmla="*/ 5473700 h 6859990"/>
              <a:gd name="connsiteX9" fmla="*/ 8436476 w 12195175"/>
              <a:gd name="connsiteY9" fmla="*/ 5556250 h 6859990"/>
              <a:gd name="connsiteX10" fmla="*/ 3910469 w 12195175"/>
              <a:gd name="connsiteY10" fmla="*/ 6859990 h 6859990"/>
              <a:gd name="connsiteX11" fmla="*/ 0 w 12195175"/>
              <a:gd name="connsiteY11" fmla="*/ 6858000 h 6859990"/>
              <a:gd name="connsiteX12" fmla="*/ 0 w 12195175"/>
              <a:gd name="connsiteY12" fmla="*/ 0 h 68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5175" h="6859990">
                <a:moveTo>
                  <a:pt x="0" y="0"/>
                </a:moveTo>
                <a:lnTo>
                  <a:pt x="12192000" y="0"/>
                </a:lnTo>
                <a:cubicBezTo>
                  <a:pt x="12193058" y="1588128"/>
                  <a:pt x="12194117" y="3119683"/>
                  <a:pt x="12195175" y="4707811"/>
                </a:cubicBezTo>
                <a:cubicBezTo>
                  <a:pt x="11709400" y="4788675"/>
                  <a:pt x="11441520" y="4853951"/>
                  <a:pt x="10768730" y="4999470"/>
                </a:cubicBezTo>
                <a:lnTo>
                  <a:pt x="9312059" y="5344969"/>
                </a:lnTo>
                <a:cubicBezTo>
                  <a:pt x="9297337" y="5292270"/>
                  <a:pt x="9292097" y="5275532"/>
                  <a:pt x="9254575" y="5234955"/>
                </a:cubicBezTo>
                <a:cubicBezTo>
                  <a:pt x="9182717" y="5248473"/>
                  <a:pt x="9110561" y="5300037"/>
                  <a:pt x="9090439" y="5356225"/>
                </a:cubicBezTo>
                <a:cubicBezTo>
                  <a:pt x="9018639" y="5285949"/>
                  <a:pt x="8708605" y="5037673"/>
                  <a:pt x="8369810" y="5378450"/>
                </a:cubicBezTo>
                <a:cubicBezTo>
                  <a:pt x="8429069" y="5436658"/>
                  <a:pt x="8426595" y="5447778"/>
                  <a:pt x="8493618" y="5473700"/>
                </a:cubicBezTo>
                <a:cubicBezTo>
                  <a:pt x="8485682" y="5499629"/>
                  <a:pt x="8472628" y="5489053"/>
                  <a:pt x="8436476" y="5556250"/>
                </a:cubicBezTo>
                <a:cubicBezTo>
                  <a:pt x="7470174" y="5798073"/>
                  <a:pt x="5874545" y="6234593"/>
                  <a:pt x="3910469" y="6859990"/>
                </a:cubicBezTo>
                <a:lnTo>
                  <a:pt x="0" y="6858000"/>
                </a:lnTo>
                <a:lnTo>
                  <a:pt x="0" y="0"/>
                </a:lnTo>
                <a:close/>
              </a:path>
            </a:pathLst>
          </a:custGeom>
          <a:solidFill>
            <a:schemeClr val="bg1">
              <a:lumMod val="85000"/>
            </a:schemeClr>
          </a:solidFill>
        </p:spPr>
        <p:txBody>
          <a:bodyPr tIns="144000" rIns="0" anchor="t" anchorCtr="0">
            <a:noAutofit/>
          </a:bodyPr>
          <a:lstStyle>
            <a:lvl1pPr marL="0" indent="0" algn="ctr">
              <a:buNone/>
              <a:defRPr sz="1400">
                <a:solidFill>
                  <a:schemeClr val="bg1">
                    <a:lumMod val="50000"/>
                  </a:schemeClr>
                </a:solidFill>
              </a:defRPr>
            </a:lvl1pPr>
          </a:lstStyle>
          <a:p>
            <a:r>
              <a:rPr lang="en-US"/>
              <a:t>Click icon to add image</a:t>
            </a:r>
          </a:p>
        </p:txBody>
      </p:sp>
      <p:pic>
        <p:nvPicPr>
          <p:cNvPr id="11" name="Picture 10">
            <a:extLst>
              <a:ext uri="{FF2B5EF4-FFF2-40B4-BE49-F238E27FC236}">
                <a16:creationId xmlns:a16="http://schemas.microsoft.com/office/drawing/2014/main" id="{F5D32E61-9B43-FC48-AA7A-BBE27267311B}"/>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b="17176"/>
          <a:stretch/>
        </p:blipFill>
        <p:spPr>
          <a:xfrm>
            <a:off x="2524495" y="4654296"/>
            <a:ext cx="9694937" cy="2213189"/>
          </a:xfrm>
          <a:prstGeom prst="rect">
            <a:avLst/>
          </a:prstGeom>
        </p:spPr>
      </p:pic>
      <p:sp>
        <p:nvSpPr>
          <p:cNvPr id="15" name="Title 1">
            <a:extLst>
              <a:ext uri="{FF2B5EF4-FFF2-40B4-BE49-F238E27FC236}">
                <a16:creationId xmlns:a16="http://schemas.microsoft.com/office/drawing/2014/main" id="{8CE3FF25-D148-A545-96F3-3AB147446361}"/>
              </a:ext>
            </a:extLst>
          </p:cNvPr>
          <p:cNvSpPr>
            <a:spLocks noGrp="1"/>
          </p:cNvSpPr>
          <p:nvPr>
            <p:ph type="ctrTitle" hasCustomPrompt="1"/>
          </p:nvPr>
        </p:nvSpPr>
        <p:spPr>
          <a:xfrm>
            <a:off x="539999" y="1920787"/>
            <a:ext cx="5345793" cy="2243691"/>
          </a:xfrm>
        </p:spPr>
        <p:txBody>
          <a:bodyPr anchor="b" anchorCtr="0"/>
          <a:lstStyle>
            <a:lvl1pPr algn="l">
              <a:defRPr sz="5400">
                <a:solidFill>
                  <a:schemeClr val="bg1"/>
                </a:solidFill>
              </a:defRPr>
            </a:lvl1pPr>
          </a:lstStyle>
          <a:p>
            <a:r>
              <a:rPr lang="en-US"/>
              <a:t>Title slide</a:t>
            </a:r>
            <a:br>
              <a:rPr lang="en-US"/>
            </a:br>
            <a:r>
              <a:rPr lang="en-US"/>
              <a:t>without an image</a:t>
            </a:r>
          </a:p>
        </p:txBody>
      </p:sp>
      <p:sp>
        <p:nvSpPr>
          <p:cNvPr id="20" name="Subtitle 2">
            <a:extLst>
              <a:ext uri="{FF2B5EF4-FFF2-40B4-BE49-F238E27FC236}">
                <a16:creationId xmlns:a16="http://schemas.microsoft.com/office/drawing/2014/main" id="{ED5A7C32-6322-E649-AB2D-15AE7B7CF93E}"/>
              </a:ext>
            </a:extLst>
          </p:cNvPr>
          <p:cNvSpPr>
            <a:spLocks noGrp="1"/>
          </p:cNvSpPr>
          <p:nvPr>
            <p:ph type="subTitle" idx="1" hasCustomPrompt="1"/>
          </p:nvPr>
        </p:nvSpPr>
        <p:spPr>
          <a:xfrm>
            <a:off x="540000" y="4350702"/>
            <a:ext cx="9144000" cy="276999"/>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is a subtitle of your presentation</a:t>
            </a:r>
          </a:p>
        </p:txBody>
      </p:sp>
      <p:sp>
        <p:nvSpPr>
          <p:cNvPr id="21" name="Text Placeholder 11">
            <a:extLst>
              <a:ext uri="{FF2B5EF4-FFF2-40B4-BE49-F238E27FC236}">
                <a16:creationId xmlns:a16="http://schemas.microsoft.com/office/drawing/2014/main" id="{0E808384-C21D-8F44-A901-174200CC0B4E}"/>
              </a:ext>
            </a:extLst>
          </p:cNvPr>
          <p:cNvSpPr>
            <a:spLocks noGrp="1"/>
          </p:cNvSpPr>
          <p:nvPr>
            <p:ph type="body" sz="quarter" idx="11" hasCustomPrompt="1"/>
          </p:nvPr>
        </p:nvSpPr>
        <p:spPr>
          <a:xfrm>
            <a:off x="540000" y="4806802"/>
            <a:ext cx="5345792" cy="227114"/>
          </a:xfrm>
        </p:spPr>
        <p:txBody>
          <a:bodyPr/>
          <a:lstStyle>
            <a:lvl1pPr marL="0" indent="0">
              <a:spcAft>
                <a:spcPts val="0"/>
              </a:spcAft>
              <a:buNone/>
              <a:defRPr sz="1200">
                <a:solidFill>
                  <a:schemeClr val="bg1"/>
                </a:solidFill>
              </a:defRPr>
            </a:lvl1pPr>
            <a:lvl2pPr marL="0" indent="0">
              <a:spcAft>
                <a:spcPts val="0"/>
              </a:spcAft>
              <a:buNone/>
              <a:defRPr>
                <a:solidFill>
                  <a:schemeClr val="bg1"/>
                </a:solidFill>
              </a:defRPr>
            </a:lvl2pPr>
            <a:lvl3pPr marL="0" indent="0">
              <a:spcAft>
                <a:spcPts val="0"/>
              </a:spcAft>
              <a:buNone/>
              <a:defRPr>
                <a:solidFill>
                  <a:schemeClr val="bg1"/>
                </a:solidFill>
              </a:defRPr>
            </a:lvl3pPr>
            <a:lvl4pPr marL="0" indent="0">
              <a:spcAft>
                <a:spcPts val="0"/>
              </a:spcAft>
              <a:buNone/>
              <a:defRPr>
                <a:solidFill>
                  <a:schemeClr val="bg1"/>
                </a:solidFill>
              </a:defRPr>
            </a:lvl4pPr>
            <a:lvl5pPr marL="0" indent="0">
              <a:spcAft>
                <a:spcPts val="0"/>
              </a:spcAft>
              <a:buNone/>
              <a:defRPr>
                <a:solidFill>
                  <a:schemeClr val="bg1"/>
                </a:solidFill>
              </a:defRPr>
            </a:lvl5pPr>
          </a:lstStyle>
          <a:p>
            <a:pPr lvl="0"/>
            <a:r>
              <a:rPr lang="en-US"/>
              <a:t>The date and location</a:t>
            </a:r>
          </a:p>
        </p:txBody>
      </p:sp>
      <p:pic>
        <p:nvPicPr>
          <p:cNvPr id="7" name="Picture 6">
            <a:extLst>
              <a:ext uri="{FF2B5EF4-FFF2-40B4-BE49-F238E27FC236}">
                <a16:creationId xmlns:a16="http://schemas.microsoft.com/office/drawing/2014/main" id="{FDA4FFD6-A3B9-D141-893C-594803FFC7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9999" y="530566"/>
            <a:ext cx="1587863" cy="377881"/>
          </a:xfrm>
          <a:prstGeom prst="rect">
            <a:avLst/>
          </a:prstGeom>
        </p:spPr>
      </p:pic>
    </p:spTree>
    <p:extLst>
      <p:ext uri="{BB962C8B-B14F-4D97-AF65-F5344CB8AC3E}">
        <p14:creationId xmlns:p14="http://schemas.microsoft.com/office/powerpoint/2010/main" val="29605719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Green / Divider">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EE593CA-5A71-47B5-BB52-9DC6A35EFF19}"/>
              </a:ext>
            </a:extLst>
          </p:cNvPr>
          <p:cNvGraphicFramePr>
            <a:graphicFrameLocks noChangeAspect="1"/>
          </p:cNvGraphicFramePr>
          <p:nvPr userDrawn="1">
            <p:custDataLst>
              <p:tags r:id="rId2"/>
            </p:custDataLst>
            <p:extLst>
              <p:ext uri="{D42A27DB-BD31-4B8C-83A1-F6EECF244321}">
                <p14:modId xmlns:p14="http://schemas.microsoft.com/office/powerpoint/2010/main" val="24668255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64"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0EE593CA-5A71-47B5-BB52-9DC6A35EFF1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358A235-8372-4C30-AC5E-0C84C550BE9B}"/>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a:latin typeface="Fira Sans Medium" panose="020B0603050000020004" pitchFamily="34" charset="0"/>
              <a:ea typeface="+mj-ea"/>
              <a:cs typeface="+mj-cs"/>
              <a:sym typeface="Fira Sans Medium" panose="020B0603050000020004" pitchFamily="34" charset="0"/>
            </a:endParaRPr>
          </a:p>
        </p:txBody>
      </p:sp>
      <p:pic>
        <p:nvPicPr>
          <p:cNvPr id="13" name="Picture 12" descr="A close up of a logo&#10;&#10;Description automatically generated">
            <a:extLst>
              <a:ext uri="{FF2B5EF4-FFF2-40B4-BE49-F238E27FC236}">
                <a16:creationId xmlns:a16="http://schemas.microsoft.com/office/drawing/2014/main" id="{7A2F9F5E-5FD8-4EFB-A654-D48CBF418AF4}"/>
              </a:ext>
            </a:extLst>
          </p:cNvPr>
          <p:cNvPicPr>
            <a:picLocks noChangeAspect="1"/>
          </p:cNvPicPr>
          <p:nvPr userDrawn="1"/>
        </p:nvPicPr>
        <p:blipFill>
          <a:blip r:embed="rId7"/>
          <a:stretch>
            <a:fillRect/>
          </a:stretch>
        </p:blipFill>
        <p:spPr bwMode="ltGray">
          <a:xfrm>
            <a:off x="0" y="3176"/>
            <a:ext cx="12192000" cy="6858000"/>
          </a:xfrm>
          <a:prstGeom prst="rect">
            <a:avLst/>
          </a:prstGeom>
        </p:spPr>
      </p:pic>
      <p:sp>
        <p:nvSpPr>
          <p:cNvPr id="3" name="Subtitle 2">
            <a:extLst>
              <a:ext uri="{FF2B5EF4-FFF2-40B4-BE49-F238E27FC236}">
                <a16:creationId xmlns:a16="http://schemas.microsoft.com/office/drawing/2014/main" id="{C6F9732C-624F-5E4D-853A-56B3622003A8}"/>
              </a:ext>
            </a:extLst>
          </p:cNvPr>
          <p:cNvSpPr>
            <a:spLocks noGrp="1"/>
          </p:cNvSpPr>
          <p:nvPr>
            <p:ph type="subTitle" idx="1" hasCustomPrompt="1"/>
          </p:nvPr>
        </p:nvSpPr>
        <p:spPr>
          <a:xfrm>
            <a:off x="540000" y="2088000"/>
            <a:ext cx="9144000" cy="36933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a:t>
            </a:r>
          </a:p>
        </p:txBody>
      </p:sp>
      <p:sp>
        <p:nvSpPr>
          <p:cNvPr id="10" name="Title 1">
            <a:extLst>
              <a:ext uri="{FF2B5EF4-FFF2-40B4-BE49-F238E27FC236}">
                <a16:creationId xmlns:a16="http://schemas.microsoft.com/office/drawing/2014/main" id="{9AE11780-2DEF-46A1-931C-FE31AE9DB4B8}"/>
              </a:ext>
            </a:extLst>
          </p:cNvPr>
          <p:cNvSpPr>
            <a:spLocks noGrp="1"/>
          </p:cNvSpPr>
          <p:nvPr>
            <p:ph type="ctrTitle" hasCustomPrompt="1"/>
          </p:nvPr>
        </p:nvSpPr>
        <p:spPr>
          <a:xfrm>
            <a:off x="540000" y="540000"/>
            <a:ext cx="9144000" cy="1218795"/>
          </a:xfrm>
          <a:prstGeom prst="rect">
            <a:avLst/>
          </a:prstGeom>
        </p:spPr>
        <p:txBody>
          <a:bodyPr anchor="t" anchorCtr="0"/>
          <a:lstStyle>
            <a:lvl1pPr algn="l">
              <a:defRPr sz="4400">
                <a:solidFill>
                  <a:schemeClr val="bg1"/>
                </a:solidFill>
              </a:defRPr>
            </a:lvl1pPr>
          </a:lstStyle>
          <a:p>
            <a:r>
              <a:rPr lang="en-US" noProof="0"/>
              <a:t>Divider slide</a:t>
            </a:r>
            <a:br>
              <a:rPr lang="en-US" noProof="0"/>
            </a:br>
            <a:r>
              <a:rPr lang="en-US" noProof="0"/>
              <a:t>without an image</a:t>
            </a:r>
          </a:p>
        </p:txBody>
      </p:sp>
      <p:pic>
        <p:nvPicPr>
          <p:cNvPr id="11" name="Picture 10">
            <a:extLst>
              <a:ext uri="{FF2B5EF4-FFF2-40B4-BE49-F238E27FC236}">
                <a16:creationId xmlns:a16="http://schemas.microsoft.com/office/drawing/2014/main" id="{D97E7040-148D-4696-B284-24E3FD271837}"/>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803"/>
          <a:stretch/>
        </p:blipFill>
        <p:spPr>
          <a:xfrm>
            <a:off x="8692673" y="5940447"/>
            <a:ext cx="3499327" cy="917553"/>
          </a:xfrm>
          <a:prstGeom prst="rect">
            <a:avLst/>
          </a:prstGeom>
        </p:spPr>
      </p:pic>
      <p:sp>
        <p:nvSpPr>
          <p:cNvPr id="9" name="Slide Number Placeholder 5">
            <a:extLst>
              <a:ext uri="{FF2B5EF4-FFF2-40B4-BE49-F238E27FC236}">
                <a16:creationId xmlns:a16="http://schemas.microsoft.com/office/drawing/2014/main" id="{4C85137F-B8FB-48C3-B162-ABBE7B987181}"/>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chemeClr val="bg1"/>
                </a:solidFill>
                <a:latin typeface="+mn-lt"/>
              </a:defRPr>
            </a:lvl1pPr>
          </a:lstStyle>
          <a:p>
            <a:fld id="{E118D48E-C7CB-6244-969D-7BAEA9B6226C}" type="slidenum">
              <a:rPr lang="en-US" noProof="0" smtClean="0"/>
              <a:pPr/>
              <a:t>‹#›</a:t>
            </a:fld>
            <a:endParaRPr lang="en-US" noProof="0"/>
          </a:p>
        </p:txBody>
      </p:sp>
      <p:sp>
        <p:nvSpPr>
          <p:cNvPr id="12" name="Footer Placeholder 4">
            <a:extLst>
              <a:ext uri="{FF2B5EF4-FFF2-40B4-BE49-F238E27FC236}">
                <a16:creationId xmlns:a16="http://schemas.microsoft.com/office/drawing/2014/main" id="{0EA4E02A-F812-44E1-930E-E387B9F33FD0}"/>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chemeClr val="bg1"/>
                </a:solidFill>
                <a:latin typeface="+mn-lt"/>
              </a:defRPr>
            </a:lvl1pPr>
          </a:lstStyle>
          <a:p>
            <a:endParaRPr lang="en-US" noProof="0"/>
          </a:p>
        </p:txBody>
      </p:sp>
    </p:spTree>
    <p:extLst>
      <p:ext uri="{BB962C8B-B14F-4D97-AF65-F5344CB8AC3E}">
        <p14:creationId xmlns:p14="http://schemas.microsoft.com/office/powerpoint/2010/main" val="23669999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Green / 1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1EDE2A-B38E-4EBB-B9EB-BCCBFDB222B4}"/>
              </a:ext>
            </a:extLst>
          </p:cNvPr>
          <p:cNvGraphicFramePr>
            <a:graphicFrameLocks noChangeAspect="1"/>
          </p:cNvGraphicFramePr>
          <p:nvPr userDrawn="1">
            <p:custDataLst>
              <p:tags r:id="rId2"/>
            </p:custDataLst>
            <p:extLst>
              <p:ext uri="{D42A27DB-BD31-4B8C-83A1-F6EECF244321}">
                <p14:modId xmlns:p14="http://schemas.microsoft.com/office/powerpoint/2010/main" val="7339144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88"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731EDE2A-B38E-4EBB-B9EB-BCCBFDB222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D1EB118-C843-4ECB-9633-D84548FC29B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0" name="Text Placeholder 9">
            <a:extLst>
              <a:ext uri="{FF2B5EF4-FFF2-40B4-BE49-F238E27FC236}">
                <a16:creationId xmlns:a16="http://schemas.microsoft.com/office/drawing/2014/main" id="{786F02DC-70AF-4281-AFBA-BCAB285C40D6}"/>
              </a:ext>
            </a:extLst>
          </p:cNvPr>
          <p:cNvSpPr>
            <a:spLocks noGrp="1"/>
          </p:cNvSpPr>
          <p:nvPr>
            <p:ph type="body" sz="quarter" idx="14"/>
          </p:nvPr>
        </p:nvSpPr>
        <p:spPr>
          <a:xfrm>
            <a:off x="468313" y="1800225"/>
            <a:ext cx="11258863"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itle 2">
            <a:extLst>
              <a:ext uri="{FF2B5EF4-FFF2-40B4-BE49-F238E27FC236}">
                <a16:creationId xmlns:a16="http://schemas.microsoft.com/office/drawing/2014/main" id="{52F7AC56-F0FB-4742-98ED-2C89A977A9C7}"/>
              </a:ext>
            </a:extLst>
          </p:cNvPr>
          <p:cNvSpPr>
            <a:spLocks noGrp="1"/>
          </p:cNvSpPr>
          <p:nvPr>
            <p:ph type="title" hasCustomPrompt="1"/>
          </p:nvPr>
        </p:nvSpPr>
        <p:spPr/>
        <p:txBody>
          <a:bodyPr/>
          <a:lstStyle>
            <a:lvl1pPr>
              <a:defRPr/>
            </a:lvl1pPr>
          </a:lstStyle>
          <a:p>
            <a:r>
              <a:rPr lang="en-US" noProof="0"/>
              <a:t>Header</a:t>
            </a:r>
          </a:p>
        </p:txBody>
      </p:sp>
      <p:sp>
        <p:nvSpPr>
          <p:cNvPr id="7" name="Slide Number Placeholder 5">
            <a:extLst>
              <a:ext uri="{FF2B5EF4-FFF2-40B4-BE49-F238E27FC236}">
                <a16:creationId xmlns:a16="http://schemas.microsoft.com/office/drawing/2014/main" id="{DA14C9DD-C4AE-4F0C-B9F0-FCA15CD80134}"/>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8" name="Footer Placeholder 4">
            <a:extLst>
              <a:ext uri="{FF2B5EF4-FFF2-40B4-BE49-F238E27FC236}">
                <a16:creationId xmlns:a16="http://schemas.microsoft.com/office/drawing/2014/main" id="{A282DA73-2EBE-4BD4-865B-DE0EBC9453BC}"/>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4128586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Green / sub header, 1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1EDE2A-B38E-4EBB-B9EB-BCCBFDB222B4}"/>
              </a:ext>
            </a:extLst>
          </p:cNvPr>
          <p:cNvGraphicFramePr>
            <a:graphicFrameLocks noChangeAspect="1"/>
          </p:cNvGraphicFramePr>
          <p:nvPr userDrawn="1">
            <p:custDataLst>
              <p:tags r:id="rId2"/>
            </p:custDataLst>
            <p:extLst>
              <p:ext uri="{D42A27DB-BD31-4B8C-83A1-F6EECF244321}">
                <p14:modId xmlns:p14="http://schemas.microsoft.com/office/powerpoint/2010/main" val="11150454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5012"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731EDE2A-B38E-4EBB-B9EB-BCCBFDB222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D1EB118-C843-4ECB-9633-D84548FC29B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2" name="Title 1">
            <a:extLst>
              <a:ext uri="{FF2B5EF4-FFF2-40B4-BE49-F238E27FC236}">
                <a16:creationId xmlns:a16="http://schemas.microsoft.com/office/drawing/2014/main" id="{CB3DAC61-49D5-4D21-964C-B8773D0CF40E}"/>
              </a:ext>
            </a:extLst>
          </p:cNvPr>
          <p:cNvSpPr>
            <a:spLocks noGrp="1"/>
          </p:cNvSpPr>
          <p:nvPr>
            <p:ph type="title" hasCustomPrompt="1"/>
          </p:nvPr>
        </p:nvSpPr>
        <p:spPr/>
        <p:txBody>
          <a:bodyPr/>
          <a:lstStyle>
            <a:lvl1pPr>
              <a:defRPr/>
            </a:lvl1pPr>
          </a:lstStyle>
          <a:p>
            <a:r>
              <a:rPr lang="en-US" noProof="0"/>
              <a:t>Header</a:t>
            </a:r>
          </a:p>
        </p:txBody>
      </p:sp>
      <p:sp>
        <p:nvSpPr>
          <p:cNvPr id="9" name="Text Placeholder 9">
            <a:extLst>
              <a:ext uri="{FF2B5EF4-FFF2-40B4-BE49-F238E27FC236}">
                <a16:creationId xmlns:a16="http://schemas.microsoft.com/office/drawing/2014/main" id="{8E589E12-1854-4953-9331-7725BED7601C}"/>
              </a:ext>
            </a:extLst>
          </p:cNvPr>
          <p:cNvSpPr>
            <a:spLocks noGrp="1"/>
          </p:cNvSpPr>
          <p:nvPr>
            <p:ph type="body" sz="quarter" idx="14"/>
          </p:nvPr>
        </p:nvSpPr>
        <p:spPr>
          <a:xfrm>
            <a:off x="468313" y="1800225"/>
            <a:ext cx="11258863"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7">
            <a:extLst>
              <a:ext uri="{FF2B5EF4-FFF2-40B4-BE49-F238E27FC236}">
                <a16:creationId xmlns:a16="http://schemas.microsoft.com/office/drawing/2014/main" id="{0110FC02-B841-447E-81D7-1D189745B938}"/>
              </a:ext>
            </a:extLst>
          </p:cNvPr>
          <p:cNvSpPr>
            <a:spLocks noGrp="1"/>
          </p:cNvSpPr>
          <p:nvPr>
            <p:ph type="body" sz="quarter" idx="13" hasCustomPrompt="1"/>
          </p:nvPr>
        </p:nvSpPr>
        <p:spPr>
          <a:xfrm>
            <a:off x="468000" y="936876"/>
            <a:ext cx="11258862" cy="369332"/>
          </a:xfrm>
        </p:spPr>
        <p:txBody>
          <a:bodyPr/>
          <a:lstStyle>
            <a:lvl1pPr marL="0" indent="0">
              <a:spcAft>
                <a:spcPts val="0"/>
              </a:spcAft>
              <a:buNone/>
              <a:defRPr sz="2400" b="0" i="1">
                <a:solidFill>
                  <a:srgbClr val="007E4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8" name="Slide Number Placeholder 5">
            <a:extLst>
              <a:ext uri="{FF2B5EF4-FFF2-40B4-BE49-F238E27FC236}">
                <a16:creationId xmlns:a16="http://schemas.microsoft.com/office/drawing/2014/main" id="{02FC21C4-5401-4164-91BA-DC24D7BB105C}"/>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10" name="Footer Placeholder 4">
            <a:extLst>
              <a:ext uri="{FF2B5EF4-FFF2-40B4-BE49-F238E27FC236}">
                <a16:creationId xmlns:a16="http://schemas.microsoft.com/office/drawing/2014/main" id="{1EE1A1E3-31FD-4EA7-BCB2-F721C7ECF8A7}"/>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16725577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Green / sub header, 2 column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19C220B-BD74-4AFA-8C76-17E98FD8B490}"/>
              </a:ext>
            </a:extLst>
          </p:cNvPr>
          <p:cNvGraphicFramePr>
            <a:graphicFrameLocks noChangeAspect="1"/>
          </p:cNvGraphicFramePr>
          <p:nvPr userDrawn="1">
            <p:custDataLst>
              <p:tags r:id="rId2"/>
            </p:custDataLst>
            <p:extLst>
              <p:ext uri="{D42A27DB-BD31-4B8C-83A1-F6EECF244321}">
                <p14:modId xmlns:p14="http://schemas.microsoft.com/office/powerpoint/2010/main" val="2348294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36"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319C220B-BD74-4AFA-8C76-17E98FD8B49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409E398-B631-41A7-BAB0-28E015ED5889}"/>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2" name="Text Placeholder 9">
            <a:extLst>
              <a:ext uri="{FF2B5EF4-FFF2-40B4-BE49-F238E27FC236}">
                <a16:creationId xmlns:a16="http://schemas.microsoft.com/office/drawing/2014/main" id="{5AA0D31C-4531-4B2C-96D1-F08EA19DA9C9}"/>
              </a:ext>
            </a:extLst>
          </p:cNvPr>
          <p:cNvSpPr>
            <a:spLocks noGrp="1"/>
          </p:cNvSpPr>
          <p:nvPr>
            <p:ph type="body" sz="quarter" idx="15"/>
          </p:nvPr>
        </p:nvSpPr>
        <p:spPr>
          <a:xfrm>
            <a:off x="468313" y="1800225"/>
            <a:ext cx="5391177"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9">
            <a:extLst>
              <a:ext uri="{FF2B5EF4-FFF2-40B4-BE49-F238E27FC236}">
                <a16:creationId xmlns:a16="http://schemas.microsoft.com/office/drawing/2014/main" id="{CB67DCA0-A3D2-4851-9F58-B21C93476231}"/>
              </a:ext>
            </a:extLst>
          </p:cNvPr>
          <p:cNvSpPr>
            <a:spLocks noGrp="1"/>
          </p:cNvSpPr>
          <p:nvPr>
            <p:ph type="body" sz="quarter" idx="17"/>
          </p:nvPr>
        </p:nvSpPr>
        <p:spPr>
          <a:xfrm>
            <a:off x="6336000" y="1800225"/>
            <a:ext cx="5391177"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7">
            <a:extLst>
              <a:ext uri="{FF2B5EF4-FFF2-40B4-BE49-F238E27FC236}">
                <a16:creationId xmlns:a16="http://schemas.microsoft.com/office/drawing/2014/main" id="{A8A6B7A4-D943-4831-A643-DDE1410230ED}"/>
              </a:ext>
            </a:extLst>
          </p:cNvPr>
          <p:cNvSpPr>
            <a:spLocks noGrp="1"/>
          </p:cNvSpPr>
          <p:nvPr>
            <p:ph type="body" sz="quarter" idx="13" hasCustomPrompt="1"/>
          </p:nvPr>
        </p:nvSpPr>
        <p:spPr>
          <a:xfrm>
            <a:off x="468000" y="936876"/>
            <a:ext cx="11258862" cy="369332"/>
          </a:xfrm>
        </p:spPr>
        <p:txBody>
          <a:bodyPr/>
          <a:lstStyle>
            <a:lvl1pPr marL="0" indent="0">
              <a:spcAft>
                <a:spcPts val="0"/>
              </a:spcAft>
              <a:buNone/>
              <a:defRPr sz="2400" b="0" i="1">
                <a:solidFill>
                  <a:srgbClr val="007E4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2" name="Title 1">
            <a:extLst>
              <a:ext uri="{FF2B5EF4-FFF2-40B4-BE49-F238E27FC236}">
                <a16:creationId xmlns:a16="http://schemas.microsoft.com/office/drawing/2014/main" id="{8AF9859E-49E6-4991-A101-64768140C36E}"/>
              </a:ext>
            </a:extLst>
          </p:cNvPr>
          <p:cNvSpPr>
            <a:spLocks noGrp="1"/>
          </p:cNvSpPr>
          <p:nvPr>
            <p:ph type="title" hasCustomPrompt="1"/>
          </p:nvPr>
        </p:nvSpPr>
        <p:spPr/>
        <p:txBody>
          <a:bodyPr/>
          <a:lstStyle>
            <a:lvl1pPr>
              <a:defRPr/>
            </a:lvl1pPr>
          </a:lstStyle>
          <a:p>
            <a:r>
              <a:rPr lang="en-US" noProof="0"/>
              <a:t>Header</a:t>
            </a:r>
          </a:p>
        </p:txBody>
      </p:sp>
      <p:sp>
        <p:nvSpPr>
          <p:cNvPr id="9" name="Slide Number Placeholder 5">
            <a:extLst>
              <a:ext uri="{FF2B5EF4-FFF2-40B4-BE49-F238E27FC236}">
                <a16:creationId xmlns:a16="http://schemas.microsoft.com/office/drawing/2014/main" id="{7F9106C1-A74E-4316-9285-24C2D5F0D51C}"/>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10" name="Footer Placeholder 4">
            <a:extLst>
              <a:ext uri="{FF2B5EF4-FFF2-40B4-BE49-F238E27FC236}">
                <a16:creationId xmlns:a16="http://schemas.microsoft.com/office/drawing/2014/main" id="{6D8AFE70-5132-4474-A761-AC2C2E7862FD}"/>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2831366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Green / 2 columns w/ header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19C220B-BD74-4AFA-8C76-17E98FD8B490}"/>
              </a:ext>
            </a:extLst>
          </p:cNvPr>
          <p:cNvGraphicFramePr>
            <a:graphicFrameLocks noChangeAspect="1"/>
          </p:cNvGraphicFramePr>
          <p:nvPr userDrawn="1">
            <p:custDataLst>
              <p:tags r:id="rId2"/>
            </p:custDataLst>
            <p:extLst>
              <p:ext uri="{D42A27DB-BD31-4B8C-83A1-F6EECF244321}">
                <p14:modId xmlns:p14="http://schemas.microsoft.com/office/powerpoint/2010/main" val="2129375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60"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319C220B-BD74-4AFA-8C76-17E98FD8B49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409E398-B631-41A7-BAB0-28E015ED5889}"/>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2" name="Text Placeholder 9">
            <a:extLst>
              <a:ext uri="{FF2B5EF4-FFF2-40B4-BE49-F238E27FC236}">
                <a16:creationId xmlns:a16="http://schemas.microsoft.com/office/drawing/2014/main" id="{5AA0D31C-4531-4B2C-96D1-F08EA19DA9C9}"/>
              </a:ext>
            </a:extLst>
          </p:cNvPr>
          <p:cNvSpPr>
            <a:spLocks noGrp="1"/>
          </p:cNvSpPr>
          <p:nvPr>
            <p:ph type="body" sz="quarter" idx="15"/>
          </p:nvPr>
        </p:nvSpPr>
        <p:spPr>
          <a:xfrm>
            <a:off x="468313" y="2232000"/>
            <a:ext cx="5391177"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9">
            <a:extLst>
              <a:ext uri="{FF2B5EF4-FFF2-40B4-BE49-F238E27FC236}">
                <a16:creationId xmlns:a16="http://schemas.microsoft.com/office/drawing/2014/main" id="{CB67DCA0-A3D2-4851-9F58-B21C93476231}"/>
              </a:ext>
            </a:extLst>
          </p:cNvPr>
          <p:cNvSpPr>
            <a:spLocks noGrp="1"/>
          </p:cNvSpPr>
          <p:nvPr>
            <p:ph type="body" sz="quarter" idx="17"/>
          </p:nvPr>
        </p:nvSpPr>
        <p:spPr>
          <a:xfrm>
            <a:off x="6336000" y="2232000"/>
            <a:ext cx="5391177"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334F5A02-45AE-457C-93B5-134D4CA14F31}"/>
              </a:ext>
            </a:extLst>
          </p:cNvPr>
          <p:cNvSpPr>
            <a:spLocks noGrp="1"/>
          </p:cNvSpPr>
          <p:nvPr>
            <p:ph type="title" hasCustomPrompt="1"/>
          </p:nvPr>
        </p:nvSpPr>
        <p:spPr/>
        <p:txBody>
          <a:bodyPr/>
          <a:lstStyle>
            <a:lvl1pPr>
              <a:defRPr/>
            </a:lvl1pPr>
          </a:lstStyle>
          <a:p>
            <a:r>
              <a:rPr lang="en-US" noProof="0"/>
              <a:t>Header</a:t>
            </a:r>
          </a:p>
        </p:txBody>
      </p:sp>
      <p:sp>
        <p:nvSpPr>
          <p:cNvPr id="11" name="Text Placeholder 7">
            <a:extLst>
              <a:ext uri="{FF2B5EF4-FFF2-40B4-BE49-F238E27FC236}">
                <a16:creationId xmlns:a16="http://schemas.microsoft.com/office/drawing/2014/main" id="{00626E5D-46A4-4917-94D9-76F8EC00A8AB}"/>
              </a:ext>
            </a:extLst>
          </p:cNvPr>
          <p:cNvSpPr>
            <a:spLocks noGrp="1"/>
          </p:cNvSpPr>
          <p:nvPr>
            <p:ph type="body" sz="quarter" idx="13" hasCustomPrompt="1"/>
          </p:nvPr>
        </p:nvSpPr>
        <p:spPr>
          <a:xfrm>
            <a:off x="468000" y="1769732"/>
            <a:ext cx="5391490" cy="369332"/>
          </a:xfrm>
        </p:spPr>
        <p:txBody>
          <a:bodyPr anchor="b"/>
          <a:lstStyle>
            <a:lvl1pPr marL="0" indent="0">
              <a:spcAft>
                <a:spcPts val="0"/>
              </a:spcAft>
              <a:buNone/>
              <a:defRPr sz="2400" b="0" i="1">
                <a:solidFill>
                  <a:srgbClr val="007E4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 </a:t>
            </a:r>
          </a:p>
        </p:txBody>
      </p:sp>
      <p:sp>
        <p:nvSpPr>
          <p:cNvPr id="14" name="Text Placeholder 7">
            <a:extLst>
              <a:ext uri="{FF2B5EF4-FFF2-40B4-BE49-F238E27FC236}">
                <a16:creationId xmlns:a16="http://schemas.microsoft.com/office/drawing/2014/main" id="{1201B17D-2F65-4670-BFA9-9258870A745E}"/>
              </a:ext>
            </a:extLst>
          </p:cNvPr>
          <p:cNvSpPr>
            <a:spLocks noGrp="1"/>
          </p:cNvSpPr>
          <p:nvPr>
            <p:ph type="body" sz="quarter" idx="18" hasCustomPrompt="1"/>
          </p:nvPr>
        </p:nvSpPr>
        <p:spPr>
          <a:xfrm>
            <a:off x="6332510" y="1769732"/>
            <a:ext cx="5391490" cy="369332"/>
          </a:xfrm>
        </p:spPr>
        <p:txBody>
          <a:bodyPr anchor="b"/>
          <a:lstStyle>
            <a:lvl1pPr marL="0" indent="0">
              <a:spcAft>
                <a:spcPts val="0"/>
              </a:spcAft>
              <a:buNone/>
              <a:defRPr sz="2400" b="0" i="1">
                <a:solidFill>
                  <a:srgbClr val="007E4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 </a:t>
            </a:r>
          </a:p>
        </p:txBody>
      </p:sp>
      <p:sp>
        <p:nvSpPr>
          <p:cNvPr id="10" name="Slide Number Placeholder 5">
            <a:extLst>
              <a:ext uri="{FF2B5EF4-FFF2-40B4-BE49-F238E27FC236}">
                <a16:creationId xmlns:a16="http://schemas.microsoft.com/office/drawing/2014/main" id="{B01EB234-5D8E-472D-AFF8-9F39501AC63D}"/>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15" name="Footer Placeholder 4">
            <a:extLst>
              <a:ext uri="{FF2B5EF4-FFF2-40B4-BE49-F238E27FC236}">
                <a16:creationId xmlns:a16="http://schemas.microsoft.com/office/drawing/2014/main" id="{53269602-6D9D-4AB3-B9E6-58FC9FE588B9}"/>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26780121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Green / sub header, image I">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615F042-46C1-4FCB-B6D7-589B71C29D3E}"/>
              </a:ext>
            </a:extLst>
          </p:cNvPr>
          <p:cNvGraphicFramePr>
            <a:graphicFrameLocks noChangeAspect="1"/>
          </p:cNvGraphicFramePr>
          <p:nvPr userDrawn="1">
            <p:custDataLst>
              <p:tags r:id="rId2"/>
            </p:custDataLst>
            <p:extLst>
              <p:ext uri="{D42A27DB-BD31-4B8C-83A1-F6EECF244321}">
                <p14:modId xmlns:p14="http://schemas.microsoft.com/office/powerpoint/2010/main" val="418882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84"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1615F042-46C1-4FCB-B6D7-589B71C29D3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E763AC1-7B8A-4444-88F3-9B621FA29C0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2" name="Picture Placeholder 19">
            <a:extLst>
              <a:ext uri="{FF2B5EF4-FFF2-40B4-BE49-F238E27FC236}">
                <a16:creationId xmlns:a16="http://schemas.microsoft.com/office/drawing/2014/main" id="{05B7262F-33D1-B34A-95F0-8E3E02B33330}"/>
              </a:ext>
            </a:extLst>
          </p:cNvPr>
          <p:cNvSpPr>
            <a:spLocks noGrp="1" noChangeAspect="1"/>
          </p:cNvSpPr>
          <p:nvPr>
            <p:ph type="pic" sz="quarter" idx="14" hasCustomPrompt="1"/>
          </p:nvPr>
        </p:nvSpPr>
        <p:spPr bwMode="auto">
          <a:xfrm>
            <a:off x="7696460" y="1"/>
            <a:ext cx="4495540" cy="6858000"/>
          </a:xfrm>
          <a:custGeom>
            <a:avLst/>
            <a:gdLst>
              <a:gd name="connsiteX0" fmla="*/ 0 w 3371850"/>
              <a:gd name="connsiteY0" fmla="*/ 0 h 5148263"/>
              <a:gd name="connsiteX1" fmla="*/ 3371850 w 3371850"/>
              <a:gd name="connsiteY1" fmla="*/ 0 h 5148263"/>
              <a:gd name="connsiteX2" fmla="*/ 3371850 w 3371850"/>
              <a:gd name="connsiteY2" fmla="*/ 4460151 h 5148263"/>
              <a:gd name="connsiteX3" fmla="*/ 3333102 w 3371850"/>
              <a:gd name="connsiteY3" fmla="*/ 4467347 h 5148263"/>
              <a:gd name="connsiteX4" fmla="*/ 3280265 w 3371850"/>
              <a:gd name="connsiteY4" fmla="*/ 4476342 h 5148263"/>
              <a:gd name="connsiteX5" fmla="*/ 3202770 w 3371850"/>
              <a:gd name="connsiteY5" fmla="*/ 4490734 h 5148263"/>
              <a:gd name="connsiteX6" fmla="*/ 3100617 w 3371850"/>
              <a:gd name="connsiteY6" fmla="*/ 4512322 h 5148263"/>
              <a:gd name="connsiteX7" fmla="*/ 2972046 w 3371850"/>
              <a:gd name="connsiteY7" fmla="*/ 4541105 h 5148263"/>
              <a:gd name="connsiteX8" fmla="*/ 2813534 w 3371850"/>
              <a:gd name="connsiteY8" fmla="*/ 4578884 h 5148263"/>
              <a:gd name="connsiteX9" fmla="*/ 2623318 w 3371850"/>
              <a:gd name="connsiteY9" fmla="*/ 4625658 h 5148263"/>
              <a:gd name="connsiteX10" fmla="*/ 2618035 w 3371850"/>
              <a:gd name="connsiteY10" fmla="*/ 4611266 h 5148263"/>
              <a:gd name="connsiteX11" fmla="*/ 2610990 w 3371850"/>
              <a:gd name="connsiteY11" fmla="*/ 4596874 h 5148263"/>
              <a:gd name="connsiteX12" fmla="*/ 2603945 w 3371850"/>
              <a:gd name="connsiteY12" fmla="*/ 4586080 h 5148263"/>
              <a:gd name="connsiteX13" fmla="*/ 2595139 w 3371850"/>
              <a:gd name="connsiteY13" fmla="*/ 4577085 h 5148263"/>
              <a:gd name="connsiteX14" fmla="*/ 2572242 w 3371850"/>
              <a:gd name="connsiteY14" fmla="*/ 4584281 h 5148263"/>
              <a:gd name="connsiteX15" fmla="*/ 2561675 w 3371850"/>
              <a:gd name="connsiteY15" fmla="*/ 4589678 h 5148263"/>
              <a:gd name="connsiteX16" fmla="*/ 2552869 w 3371850"/>
              <a:gd name="connsiteY16" fmla="*/ 4595075 h 5148263"/>
              <a:gd name="connsiteX17" fmla="*/ 2545824 w 3371850"/>
              <a:gd name="connsiteY17" fmla="*/ 4602271 h 5148263"/>
              <a:gd name="connsiteX18" fmla="*/ 2538779 w 3371850"/>
              <a:gd name="connsiteY18" fmla="*/ 4609467 h 5148263"/>
              <a:gd name="connsiteX19" fmla="*/ 2533495 w 3371850"/>
              <a:gd name="connsiteY19" fmla="*/ 4618462 h 5148263"/>
              <a:gd name="connsiteX20" fmla="*/ 2529972 w 3371850"/>
              <a:gd name="connsiteY20" fmla="*/ 4627457 h 5148263"/>
              <a:gd name="connsiteX21" fmla="*/ 2512360 w 3371850"/>
              <a:gd name="connsiteY21" fmla="*/ 4609467 h 5148263"/>
              <a:gd name="connsiteX22" fmla="*/ 2492986 w 3371850"/>
              <a:gd name="connsiteY22" fmla="*/ 4593276 h 5148263"/>
              <a:gd name="connsiteX23" fmla="*/ 2470090 w 3371850"/>
              <a:gd name="connsiteY23" fmla="*/ 4580683 h 5148263"/>
              <a:gd name="connsiteX24" fmla="*/ 2457761 w 3371850"/>
              <a:gd name="connsiteY24" fmla="*/ 4575286 h 5148263"/>
              <a:gd name="connsiteX25" fmla="*/ 2445432 w 3371850"/>
              <a:gd name="connsiteY25" fmla="*/ 4571688 h 5148263"/>
              <a:gd name="connsiteX26" fmla="*/ 2427820 w 3371850"/>
              <a:gd name="connsiteY26" fmla="*/ 4568090 h 5148263"/>
              <a:gd name="connsiteX27" fmla="*/ 2411968 w 3371850"/>
              <a:gd name="connsiteY27" fmla="*/ 4564492 h 5148263"/>
              <a:gd name="connsiteX28" fmla="*/ 2396117 w 3371850"/>
              <a:gd name="connsiteY28" fmla="*/ 4562693 h 5148263"/>
              <a:gd name="connsiteX29" fmla="*/ 2380266 w 3371850"/>
              <a:gd name="connsiteY29" fmla="*/ 4562693 h 5148263"/>
              <a:gd name="connsiteX30" fmla="*/ 2364415 w 3371850"/>
              <a:gd name="connsiteY30" fmla="*/ 4564492 h 5148263"/>
              <a:gd name="connsiteX31" fmla="*/ 2350325 w 3371850"/>
              <a:gd name="connsiteY31" fmla="*/ 4566291 h 5148263"/>
              <a:gd name="connsiteX32" fmla="*/ 2336235 w 3371850"/>
              <a:gd name="connsiteY32" fmla="*/ 4569889 h 5148263"/>
              <a:gd name="connsiteX33" fmla="*/ 2322145 w 3371850"/>
              <a:gd name="connsiteY33" fmla="*/ 4573487 h 5148263"/>
              <a:gd name="connsiteX34" fmla="*/ 2308055 w 3371850"/>
              <a:gd name="connsiteY34" fmla="*/ 4578884 h 5148263"/>
              <a:gd name="connsiteX35" fmla="*/ 2295726 w 3371850"/>
              <a:gd name="connsiteY35" fmla="*/ 4584281 h 5148263"/>
              <a:gd name="connsiteX36" fmla="*/ 2272830 w 3371850"/>
              <a:gd name="connsiteY36" fmla="*/ 4598673 h 5148263"/>
              <a:gd name="connsiteX37" fmla="*/ 2253456 w 3371850"/>
              <a:gd name="connsiteY37" fmla="*/ 4616663 h 5148263"/>
              <a:gd name="connsiteX38" fmla="*/ 2235843 w 3371850"/>
              <a:gd name="connsiteY38" fmla="*/ 4636452 h 5148263"/>
              <a:gd name="connsiteX39" fmla="*/ 2239366 w 3371850"/>
              <a:gd name="connsiteY39" fmla="*/ 4641849 h 5148263"/>
              <a:gd name="connsiteX40" fmla="*/ 2248172 w 3371850"/>
              <a:gd name="connsiteY40" fmla="*/ 4650843 h 5148263"/>
              <a:gd name="connsiteX41" fmla="*/ 2255217 w 3371850"/>
              <a:gd name="connsiteY41" fmla="*/ 4658039 h 5148263"/>
              <a:gd name="connsiteX42" fmla="*/ 2264023 w 3371850"/>
              <a:gd name="connsiteY42" fmla="*/ 4663436 h 5148263"/>
              <a:gd name="connsiteX43" fmla="*/ 2274591 w 3371850"/>
              <a:gd name="connsiteY43" fmla="*/ 4670632 h 5148263"/>
              <a:gd name="connsiteX44" fmla="*/ 2286920 w 3371850"/>
              <a:gd name="connsiteY44" fmla="*/ 4676029 h 5148263"/>
              <a:gd name="connsiteX45" fmla="*/ 2278113 w 3371850"/>
              <a:gd name="connsiteY45" fmla="*/ 4685024 h 5148263"/>
              <a:gd name="connsiteX46" fmla="*/ 2271068 w 3371850"/>
              <a:gd name="connsiteY46" fmla="*/ 4697617 h 5148263"/>
              <a:gd name="connsiteX47" fmla="*/ 2264023 w 3371850"/>
              <a:gd name="connsiteY47" fmla="*/ 4708411 h 5148263"/>
              <a:gd name="connsiteX48" fmla="*/ 2258740 w 3371850"/>
              <a:gd name="connsiteY48" fmla="*/ 4721004 h 5148263"/>
              <a:gd name="connsiteX49" fmla="*/ 1955805 w 3371850"/>
              <a:gd name="connsiteY49" fmla="*/ 4804656 h 5148263"/>
              <a:gd name="connsiteX50" fmla="*/ 1610599 w 3371850"/>
              <a:gd name="connsiteY50" fmla="*/ 4901802 h 5148263"/>
              <a:gd name="connsiteX51" fmla="*/ 1219602 w 3371850"/>
              <a:gd name="connsiteY51" fmla="*/ 5016936 h 5148263"/>
              <a:gd name="connsiteX52" fmla="*/ 781050 w 3371850"/>
              <a:gd name="connsiteY52" fmla="*/ 5148262 h 5148263"/>
              <a:gd name="connsiteX53" fmla="*/ 3371850 w 3371850"/>
              <a:gd name="connsiteY53" fmla="*/ 5148262 h 5148263"/>
              <a:gd name="connsiteX54" fmla="*/ 3371850 w 3371850"/>
              <a:gd name="connsiteY54" fmla="*/ 5148263 h 5148263"/>
              <a:gd name="connsiteX55" fmla="*/ 0 w 3371850"/>
              <a:gd name="connsiteY55"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371850" h="5148263">
                <a:moveTo>
                  <a:pt x="0" y="0"/>
                </a:moveTo>
                <a:lnTo>
                  <a:pt x="3371850" y="0"/>
                </a:lnTo>
                <a:lnTo>
                  <a:pt x="3371850" y="4460151"/>
                </a:lnTo>
                <a:lnTo>
                  <a:pt x="3333102" y="4467347"/>
                </a:lnTo>
                <a:lnTo>
                  <a:pt x="3280265" y="4476342"/>
                </a:lnTo>
                <a:lnTo>
                  <a:pt x="3202770" y="4490734"/>
                </a:lnTo>
                <a:lnTo>
                  <a:pt x="3100617" y="4512322"/>
                </a:lnTo>
                <a:lnTo>
                  <a:pt x="2972046" y="4541105"/>
                </a:lnTo>
                <a:lnTo>
                  <a:pt x="2813534" y="4578884"/>
                </a:lnTo>
                <a:lnTo>
                  <a:pt x="2623318" y="4625658"/>
                </a:lnTo>
                <a:lnTo>
                  <a:pt x="2618035" y="4611266"/>
                </a:lnTo>
                <a:lnTo>
                  <a:pt x="2610990" y="4596874"/>
                </a:lnTo>
                <a:lnTo>
                  <a:pt x="2603945" y="4586080"/>
                </a:lnTo>
                <a:lnTo>
                  <a:pt x="2595139" y="4577085"/>
                </a:lnTo>
                <a:lnTo>
                  <a:pt x="2572242" y="4584281"/>
                </a:lnTo>
                <a:lnTo>
                  <a:pt x="2561675" y="4589678"/>
                </a:lnTo>
                <a:lnTo>
                  <a:pt x="2552869" y="4595075"/>
                </a:lnTo>
                <a:lnTo>
                  <a:pt x="2545824" y="4602271"/>
                </a:lnTo>
                <a:lnTo>
                  <a:pt x="2538779" y="4609467"/>
                </a:lnTo>
                <a:lnTo>
                  <a:pt x="2533495" y="4618462"/>
                </a:lnTo>
                <a:lnTo>
                  <a:pt x="2529972" y="4627457"/>
                </a:lnTo>
                <a:lnTo>
                  <a:pt x="2512360" y="4609467"/>
                </a:lnTo>
                <a:lnTo>
                  <a:pt x="2492986" y="4593276"/>
                </a:lnTo>
                <a:lnTo>
                  <a:pt x="2470090" y="4580683"/>
                </a:lnTo>
                <a:lnTo>
                  <a:pt x="2457761" y="4575286"/>
                </a:lnTo>
                <a:lnTo>
                  <a:pt x="2445432" y="4571688"/>
                </a:lnTo>
                <a:lnTo>
                  <a:pt x="2427820" y="4568090"/>
                </a:lnTo>
                <a:lnTo>
                  <a:pt x="2411968" y="4564492"/>
                </a:lnTo>
                <a:lnTo>
                  <a:pt x="2396117" y="4562693"/>
                </a:lnTo>
                <a:lnTo>
                  <a:pt x="2380266" y="4562693"/>
                </a:lnTo>
                <a:lnTo>
                  <a:pt x="2364415" y="4564492"/>
                </a:lnTo>
                <a:lnTo>
                  <a:pt x="2350325" y="4566291"/>
                </a:lnTo>
                <a:lnTo>
                  <a:pt x="2336235" y="4569889"/>
                </a:lnTo>
                <a:lnTo>
                  <a:pt x="2322145" y="4573487"/>
                </a:lnTo>
                <a:lnTo>
                  <a:pt x="2308055" y="4578884"/>
                </a:lnTo>
                <a:lnTo>
                  <a:pt x="2295726" y="4584281"/>
                </a:lnTo>
                <a:lnTo>
                  <a:pt x="2272830" y="4598673"/>
                </a:lnTo>
                <a:lnTo>
                  <a:pt x="2253456" y="4616663"/>
                </a:lnTo>
                <a:lnTo>
                  <a:pt x="2235843" y="4636452"/>
                </a:lnTo>
                <a:lnTo>
                  <a:pt x="2239366" y="4641849"/>
                </a:lnTo>
                <a:lnTo>
                  <a:pt x="2248172" y="4650843"/>
                </a:lnTo>
                <a:lnTo>
                  <a:pt x="2255217" y="4658039"/>
                </a:lnTo>
                <a:lnTo>
                  <a:pt x="2264023" y="4663436"/>
                </a:lnTo>
                <a:lnTo>
                  <a:pt x="2274591" y="4670632"/>
                </a:lnTo>
                <a:lnTo>
                  <a:pt x="2286920" y="4676029"/>
                </a:lnTo>
                <a:lnTo>
                  <a:pt x="2278113" y="4685024"/>
                </a:lnTo>
                <a:lnTo>
                  <a:pt x="2271068" y="4697617"/>
                </a:lnTo>
                <a:lnTo>
                  <a:pt x="2264023" y="4708411"/>
                </a:lnTo>
                <a:lnTo>
                  <a:pt x="2258740" y="4721004"/>
                </a:lnTo>
                <a:lnTo>
                  <a:pt x="1955805" y="4804656"/>
                </a:lnTo>
                <a:lnTo>
                  <a:pt x="1610599" y="4901802"/>
                </a:lnTo>
                <a:lnTo>
                  <a:pt x="1219602" y="5016936"/>
                </a:lnTo>
                <a:lnTo>
                  <a:pt x="781050" y="5148262"/>
                </a:lnTo>
                <a:lnTo>
                  <a:pt x="3371850" y="5148262"/>
                </a:lnTo>
                <a:lnTo>
                  <a:pt x="3371850" y="5148263"/>
                </a:lnTo>
                <a:lnTo>
                  <a:pt x="0" y="5148263"/>
                </a:lnTo>
                <a:close/>
              </a:path>
            </a:pathLst>
          </a:custGeom>
          <a:solidFill>
            <a:schemeClr val="bg1">
              <a:lumMod val="85000"/>
            </a:schemeClr>
          </a:solidFill>
          <a:ln>
            <a:noFill/>
          </a:ln>
          <a:effectLst/>
        </p:spPr>
        <p:txBody>
          <a:bodyPr wrap="square" tIns="360000">
            <a:noAutofit/>
          </a:bodyPr>
          <a:lstStyle>
            <a:lvl1pPr marL="0" indent="0" algn="ctr">
              <a:buFontTx/>
              <a:buNone/>
              <a:defRPr sz="1400">
                <a:solidFill>
                  <a:schemeClr val="bg1">
                    <a:lumMod val="50000"/>
                  </a:schemeClr>
                </a:solidFill>
              </a:defRPr>
            </a:lvl1pPr>
          </a:lstStyle>
          <a:p>
            <a:r>
              <a:rPr lang="en-US" noProof="0"/>
              <a:t>Click icon to add image</a:t>
            </a:r>
          </a:p>
        </p:txBody>
      </p:sp>
      <p:sp>
        <p:nvSpPr>
          <p:cNvPr id="15" name="Text Placeholder 9">
            <a:extLst>
              <a:ext uri="{FF2B5EF4-FFF2-40B4-BE49-F238E27FC236}">
                <a16:creationId xmlns:a16="http://schemas.microsoft.com/office/drawing/2014/main" id="{38353E38-92D9-4256-A046-61F5C0855A22}"/>
              </a:ext>
            </a:extLst>
          </p:cNvPr>
          <p:cNvSpPr>
            <a:spLocks noGrp="1"/>
          </p:cNvSpPr>
          <p:nvPr>
            <p:ph type="body" sz="quarter" idx="15"/>
          </p:nvPr>
        </p:nvSpPr>
        <p:spPr>
          <a:xfrm>
            <a:off x="468313" y="1800225"/>
            <a:ext cx="6743124"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95907D54-ECB7-4185-A0E2-E0C2628BC014}"/>
              </a:ext>
            </a:extLst>
          </p:cNvPr>
          <p:cNvSpPr>
            <a:spLocks noGrp="1"/>
          </p:cNvSpPr>
          <p:nvPr>
            <p:ph type="title" hasCustomPrompt="1"/>
          </p:nvPr>
        </p:nvSpPr>
        <p:spPr>
          <a:xfrm>
            <a:off x="468000" y="468000"/>
            <a:ext cx="6743124" cy="443198"/>
          </a:xfrm>
        </p:spPr>
        <p:txBody>
          <a:bodyPr/>
          <a:lstStyle>
            <a:lvl1pPr>
              <a:defRPr/>
            </a:lvl1pPr>
          </a:lstStyle>
          <a:p>
            <a:r>
              <a:rPr lang="en-US" noProof="0"/>
              <a:t>Header</a:t>
            </a:r>
          </a:p>
        </p:txBody>
      </p:sp>
      <p:sp>
        <p:nvSpPr>
          <p:cNvPr id="10" name="Text Placeholder 7">
            <a:extLst>
              <a:ext uri="{FF2B5EF4-FFF2-40B4-BE49-F238E27FC236}">
                <a16:creationId xmlns:a16="http://schemas.microsoft.com/office/drawing/2014/main" id="{3DDBFE5F-1A05-41BA-A463-6D9DFCEAB018}"/>
              </a:ext>
            </a:extLst>
          </p:cNvPr>
          <p:cNvSpPr>
            <a:spLocks noGrp="1"/>
          </p:cNvSpPr>
          <p:nvPr>
            <p:ph type="body" sz="quarter" idx="13" hasCustomPrompt="1"/>
          </p:nvPr>
        </p:nvSpPr>
        <p:spPr>
          <a:xfrm>
            <a:off x="468000" y="936876"/>
            <a:ext cx="6743124" cy="369332"/>
          </a:xfrm>
        </p:spPr>
        <p:txBody>
          <a:bodyPr/>
          <a:lstStyle>
            <a:lvl1pPr marL="0" indent="0">
              <a:spcAft>
                <a:spcPts val="0"/>
              </a:spcAft>
              <a:buNone/>
              <a:defRPr sz="2400" b="0" i="1">
                <a:solidFill>
                  <a:srgbClr val="007E4B"/>
                </a:solidFill>
                <a:latin typeface="Fira Sans" panose="020B0604020202020204" charset="0"/>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9" name="Slide Number Placeholder 5">
            <a:extLst>
              <a:ext uri="{FF2B5EF4-FFF2-40B4-BE49-F238E27FC236}">
                <a16:creationId xmlns:a16="http://schemas.microsoft.com/office/drawing/2014/main" id="{353C0BAD-6501-432C-BDEE-DDD9D0A4FA30}"/>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11" name="Footer Placeholder 4">
            <a:extLst>
              <a:ext uri="{FF2B5EF4-FFF2-40B4-BE49-F238E27FC236}">
                <a16:creationId xmlns:a16="http://schemas.microsoft.com/office/drawing/2014/main" id="{14C2CD50-5B04-4D3D-BA05-74D0E97B1067}"/>
              </a:ext>
            </a:extLst>
          </p:cNvPr>
          <p:cNvSpPr>
            <a:spLocks noGrp="1"/>
          </p:cNvSpPr>
          <p:nvPr>
            <p:ph type="ftr" sz="quarter" idx="3"/>
          </p:nvPr>
        </p:nvSpPr>
        <p:spPr>
          <a:xfrm>
            <a:off x="1066799" y="6338495"/>
            <a:ext cx="614432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440232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 sub header, 1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1EDE2A-B38E-4EBB-B9EB-BCCBFDB222B4}"/>
              </a:ext>
            </a:extLst>
          </p:cNvPr>
          <p:cNvGraphicFramePr>
            <a:graphicFrameLocks noChangeAspect="1"/>
          </p:cNvGraphicFramePr>
          <p:nvPr userDrawn="1">
            <p:custDataLst>
              <p:tags r:id="rId2"/>
            </p:custDataLst>
            <p:extLst>
              <p:ext uri="{D42A27DB-BD31-4B8C-83A1-F6EECF244321}">
                <p14:modId xmlns:p14="http://schemas.microsoft.com/office/powerpoint/2010/main" val="14880480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84"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731EDE2A-B38E-4EBB-B9EB-BCCBFDB222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D1EB118-C843-4ECB-9633-D84548FC29B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2" name="Title 1">
            <a:extLst>
              <a:ext uri="{FF2B5EF4-FFF2-40B4-BE49-F238E27FC236}">
                <a16:creationId xmlns:a16="http://schemas.microsoft.com/office/drawing/2014/main" id="{CB3DAC61-49D5-4D21-964C-B8773D0CF40E}"/>
              </a:ext>
            </a:extLst>
          </p:cNvPr>
          <p:cNvSpPr>
            <a:spLocks noGrp="1"/>
          </p:cNvSpPr>
          <p:nvPr>
            <p:ph type="title" hasCustomPrompt="1"/>
          </p:nvPr>
        </p:nvSpPr>
        <p:spPr/>
        <p:txBody>
          <a:bodyPr/>
          <a:lstStyle>
            <a:lvl1pPr>
              <a:defRPr/>
            </a:lvl1pPr>
          </a:lstStyle>
          <a:p>
            <a:r>
              <a:rPr lang="en-US" noProof="0"/>
              <a:t>Header</a:t>
            </a:r>
          </a:p>
        </p:txBody>
      </p:sp>
      <p:sp>
        <p:nvSpPr>
          <p:cNvPr id="9" name="Text Placeholder 9">
            <a:extLst>
              <a:ext uri="{FF2B5EF4-FFF2-40B4-BE49-F238E27FC236}">
                <a16:creationId xmlns:a16="http://schemas.microsoft.com/office/drawing/2014/main" id="{8E589E12-1854-4953-9331-7725BED7601C}"/>
              </a:ext>
            </a:extLst>
          </p:cNvPr>
          <p:cNvSpPr>
            <a:spLocks noGrp="1"/>
          </p:cNvSpPr>
          <p:nvPr>
            <p:ph type="body" sz="quarter" idx="14"/>
          </p:nvPr>
        </p:nvSpPr>
        <p:spPr>
          <a:xfrm>
            <a:off x="468313" y="1800225"/>
            <a:ext cx="11258863"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7">
            <a:extLst>
              <a:ext uri="{FF2B5EF4-FFF2-40B4-BE49-F238E27FC236}">
                <a16:creationId xmlns:a16="http://schemas.microsoft.com/office/drawing/2014/main" id="{0110FC02-B841-447E-81D7-1D189745B938}"/>
              </a:ext>
            </a:extLst>
          </p:cNvPr>
          <p:cNvSpPr>
            <a:spLocks noGrp="1"/>
          </p:cNvSpPr>
          <p:nvPr>
            <p:ph type="body" sz="quarter" idx="13" hasCustomPrompt="1"/>
          </p:nvPr>
        </p:nvSpPr>
        <p:spPr>
          <a:xfrm>
            <a:off x="468000" y="936876"/>
            <a:ext cx="11258862" cy="369332"/>
          </a:xfrm>
        </p:spPr>
        <p:txBody>
          <a:bodyPr/>
          <a:lstStyle>
            <a:lvl1pPr marL="0" indent="0">
              <a:spcAft>
                <a:spcPts val="0"/>
              </a:spcAft>
              <a:buNone/>
              <a:defRPr sz="2400" b="0" i="1">
                <a:solidFill>
                  <a:srgbClr val="00A3D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8" name="Slide Number Placeholder 5">
            <a:extLst>
              <a:ext uri="{FF2B5EF4-FFF2-40B4-BE49-F238E27FC236}">
                <a16:creationId xmlns:a16="http://schemas.microsoft.com/office/drawing/2014/main" id="{02FC21C4-5401-4164-91BA-DC24D7BB105C}"/>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10" name="Footer Placeholder 4">
            <a:extLst>
              <a:ext uri="{FF2B5EF4-FFF2-40B4-BE49-F238E27FC236}">
                <a16:creationId xmlns:a16="http://schemas.microsoft.com/office/drawing/2014/main" id="{1EE1A1E3-31FD-4EA7-BCB2-F721C7ECF8A7}"/>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21465020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Green / sub header, image II">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2BAB836-C9B1-4F02-BEDD-1902625C3D89}"/>
              </a:ext>
            </a:extLst>
          </p:cNvPr>
          <p:cNvGraphicFramePr>
            <a:graphicFrameLocks noChangeAspect="1"/>
          </p:cNvGraphicFramePr>
          <p:nvPr userDrawn="1">
            <p:custDataLst>
              <p:tags r:id="rId2"/>
            </p:custDataLst>
            <p:extLst>
              <p:ext uri="{D42A27DB-BD31-4B8C-83A1-F6EECF244321}">
                <p14:modId xmlns:p14="http://schemas.microsoft.com/office/powerpoint/2010/main" val="32642090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108"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22BAB836-C9B1-4F02-BEDD-1902625C3D8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80C3687-36C5-4171-B057-30559693390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0" name="Picture Placeholder 21">
            <a:extLst>
              <a:ext uri="{FF2B5EF4-FFF2-40B4-BE49-F238E27FC236}">
                <a16:creationId xmlns:a16="http://schemas.microsoft.com/office/drawing/2014/main" id="{3E210B19-5567-EC4C-82D7-46BB70171659}"/>
              </a:ext>
            </a:extLst>
          </p:cNvPr>
          <p:cNvSpPr>
            <a:spLocks noGrp="1" noChangeAspect="1"/>
          </p:cNvSpPr>
          <p:nvPr>
            <p:ph type="pic" sz="quarter" idx="17" hasCustomPrompt="1"/>
          </p:nvPr>
        </p:nvSpPr>
        <p:spPr bwMode="auto">
          <a:xfrm>
            <a:off x="6097411" y="0"/>
            <a:ext cx="6094589" cy="6858000"/>
          </a:xfrm>
          <a:custGeom>
            <a:avLst/>
            <a:gdLst>
              <a:gd name="connsiteX0" fmla="*/ 0 w 4575175"/>
              <a:gd name="connsiteY0" fmla="*/ 0 h 5148263"/>
              <a:gd name="connsiteX1" fmla="*/ 4575175 w 4575175"/>
              <a:gd name="connsiteY1" fmla="*/ 0 h 5148263"/>
              <a:gd name="connsiteX2" fmla="*/ 4575175 w 4575175"/>
              <a:gd name="connsiteY2" fmla="*/ 4460152 h 5148263"/>
              <a:gd name="connsiteX3" fmla="*/ 4536394 w 4575175"/>
              <a:gd name="connsiteY3" fmla="*/ 4467348 h 5148263"/>
              <a:gd name="connsiteX4" fmla="*/ 4483511 w 4575175"/>
              <a:gd name="connsiteY4" fmla="*/ 4476343 h 5148263"/>
              <a:gd name="connsiteX5" fmla="*/ 4405948 w 4575175"/>
              <a:gd name="connsiteY5" fmla="*/ 4490735 h 5148263"/>
              <a:gd name="connsiteX6" fmla="*/ 4303707 w 4575175"/>
              <a:gd name="connsiteY6" fmla="*/ 4512323 h 5148263"/>
              <a:gd name="connsiteX7" fmla="*/ 4175024 w 4575175"/>
              <a:gd name="connsiteY7" fmla="*/ 4541106 h 5148263"/>
              <a:gd name="connsiteX8" fmla="*/ 4016374 w 4575175"/>
              <a:gd name="connsiteY8" fmla="*/ 4578885 h 5148263"/>
              <a:gd name="connsiteX9" fmla="*/ 3825994 w 4575175"/>
              <a:gd name="connsiteY9" fmla="*/ 4625659 h 5148263"/>
              <a:gd name="connsiteX10" fmla="*/ 3820705 w 4575175"/>
              <a:gd name="connsiteY10" fmla="*/ 4611267 h 5148263"/>
              <a:gd name="connsiteX11" fmla="*/ 3813654 w 4575175"/>
              <a:gd name="connsiteY11" fmla="*/ 4596875 h 5148263"/>
              <a:gd name="connsiteX12" fmla="*/ 3806603 w 4575175"/>
              <a:gd name="connsiteY12" fmla="*/ 4586081 h 5148263"/>
              <a:gd name="connsiteX13" fmla="*/ 3797789 w 4575175"/>
              <a:gd name="connsiteY13" fmla="*/ 4577086 h 5148263"/>
              <a:gd name="connsiteX14" fmla="*/ 3774873 w 4575175"/>
              <a:gd name="connsiteY14" fmla="*/ 4584282 h 5148263"/>
              <a:gd name="connsiteX15" fmla="*/ 3764297 w 4575175"/>
              <a:gd name="connsiteY15" fmla="*/ 4589679 h 5148263"/>
              <a:gd name="connsiteX16" fmla="*/ 3755483 w 4575175"/>
              <a:gd name="connsiteY16" fmla="*/ 4595076 h 5148263"/>
              <a:gd name="connsiteX17" fmla="*/ 3748431 w 4575175"/>
              <a:gd name="connsiteY17" fmla="*/ 4602272 h 5148263"/>
              <a:gd name="connsiteX18" fmla="*/ 3741380 w 4575175"/>
              <a:gd name="connsiteY18" fmla="*/ 4609468 h 5148263"/>
              <a:gd name="connsiteX19" fmla="*/ 3736092 w 4575175"/>
              <a:gd name="connsiteY19" fmla="*/ 4618463 h 5148263"/>
              <a:gd name="connsiteX20" fmla="*/ 3732566 w 4575175"/>
              <a:gd name="connsiteY20" fmla="*/ 4627458 h 5148263"/>
              <a:gd name="connsiteX21" fmla="*/ 3714939 w 4575175"/>
              <a:gd name="connsiteY21" fmla="*/ 4609468 h 5148263"/>
              <a:gd name="connsiteX22" fmla="*/ 3695548 w 4575175"/>
              <a:gd name="connsiteY22" fmla="*/ 4593277 h 5148263"/>
              <a:gd name="connsiteX23" fmla="*/ 3672632 w 4575175"/>
              <a:gd name="connsiteY23" fmla="*/ 4580684 h 5148263"/>
              <a:gd name="connsiteX24" fmla="*/ 3660293 w 4575175"/>
              <a:gd name="connsiteY24" fmla="*/ 4575287 h 5148263"/>
              <a:gd name="connsiteX25" fmla="*/ 3647953 w 4575175"/>
              <a:gd name="connsiteY25" fmla="*/ 4571689 h 5148263"/>
              <a:gd name="connsiteX26" fmla="*/ 3630325 w 4575175"/>
              <a:gd name="connsiteY26" fmla="*/ 4568091 h 5148263"/>
              <a:gd name="connsiteX27" fmla="*/ 3614460 w 4575175"/>
              <a:gd name="connsiteY27" fmla="*/ 4564493 h 5148263"/>
              <a:gd name="connsiteX28" fmla="*/ 3598595 w 4575175"/>
              <a:gd name="connsiteY28" fmla="*/ 4562694 h 5148263"/>
              <a:gd name="connsiteX29" fmla="*/ 3582730 w 4575175"/>
              <a:gd name="connsiteY29" fmla="*/ 4562694 h 5148263"/>
              <a:gd name="connsiteX30" fmla="*/ 3566865 w 4575175"/>
              <a:gd name="connsiteY30" fmla="*/ 4564493 h 5148263"/>
              <a:gd name="connsiteX31" fmla="*/ 3552763 w 4575175"/>
              <a:gd name="connsiteY31" fmla="*/ 4566292 h 5148263"/>
              <a:gd name="connsiteX32" fmla="*/ 3538661 w 4575175"/>
              <a:gd name="connsiteY32" fmla="*/ 4569890 h 5148263"/>
              <a:gd name="connsiteX33" fmla="*/ 3524558 w 4575175"/>
              <a:gd name="connsiteY33" fmla="*/ 4573488 h 5148263"/>
              <a:gd name="connsiteX34" fmla="*/ 3510456 w 4575175"/>
              <a:gd name="connsiteY34" fmla="*/ 4578885 h 5148263"/>
              <a:gd name="connsiteX35" fmla="*/ 3498117 w 4575175"/>
              <a:gd name="connsiteY35" fmla="*/ 4584282 h 5148263"/>
              <a:gd name="connsiteX36" fmla="*/ 3475201 w 4575175"/>
              <a:gd name="connsiteY36" fmla="*/ 4598674 h 5148263"/>
              <a:gd name="connsiteX37" fmla="*/ 3455810 w 4575175"/>
              <a:gd name="connsiteY37" fmla="*/ 4616664 h 5148263"/>
              <a:gd name="connsiteX38" fmla="*/ 3438182 w 4575175"/>
              <a:gd name="connsiteY38" fmla="*/ 4636453 h 5148263"/>
              <a:gd name="connsiteX39" fmla="*/ 3441708 w 4575175"/>
              <a:gd name="connsiteY39" fmla="*/ 4641850 h 5148263"/>
              <a:gd name="connsiteX40" fmla="*/ 3450522 w 4575175"/>
              <a:gd name="connsiteY40" fmla="*/ 4650844 h 5148263"/>
              <a:gd name="connsiteX41" fmla="*/ 3457573 w 4575175"/>
              <a:gd name="connsiteY41" fmla="*/ 4658040 h 5148263"/>
              <a:gd name="connsiteX42" fmla="*/ 3466387 w 4575175"/>
              <a:gd name="connsiteY42" fmla="*/ 4663437 h 5148263"/>
              <a:gd name="connsiteX43" fmla="*/ 3476963 w 4575175"/>
              <a:gd name="connsiteY43" fmla="*/ 4670633 h 5148263"/>
              <a:gd name="connsiteX44" fmla="*/ 3489303 w 4575175"/>
              <a:gd name="connsiteY44" fmla="*/ 4676030 h 5148263"/>
              <a:gd name="connsiteX45" fmla="*/ 3480489 w 4575175"/>
              <a:gd name="connsiteY45" fmla="*/ 4685025 h 5148263"/>
              <a:gd name="connsiteX46" fmla="*/ 3473438 w 4575175"/>
              <a:gd name="connsiteY46" fmla="*/ 4697618 h 5148263"/>
              <a:gd name="connsiteX47" fmla="*/ 3466387 w 4575175"/>
              <a:gd name="connsiteY47" fmla="*/ 4708412 h 5148263"/>
              <a:gd name="connsiteX48" fmla="*/ 3461098 w 4575175"/>
              <a:gd name="connsiteY48" fmla="*/ 4721005 h 5148263"/>
              <a:gd name="connsiteX49" fmla="*/ 3157900 w 4575175"/>
              <a:gd name="connsiteY49" fmla="*/ 4804657 h 5148263"/>
              <a:gd name="connsiteX50" fmla="*/ 2812395 w 4575175"/>
              <a:gd name="connsiteY50" fmla="*/ 4901803 h 5148263"/>
              <a:gd name="connsiteX51" fmla="*/ 2421058 w 4575175"/>
              <a:gd name="connsiteY51" fmla="*/ 5016937 h 5148263"/>
              <a:gd name="connsiteX52" fmla="*/ 1982126 w 4575175"/>
              <a:gd name="connsiteY52" fmla="*/ 5148263 h 5148263"/>
              <a:gd name="connsiteX53" fmla="*/ 0 w 4575175"/>
              <a:gd name="connsiteY53"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575175" h="5148263">
                <a:moveTo>
                  <a:pt x="0" y="0"/>
                </a:moveTo>
                <a:lnTo>
                  <a:pt x="4575175" y="0"/>
                </a:lnTo>
                <a:lnTo>
                  <a:pt x="4575175" y="4460152"/>
                </a:lnTo>
                <a:lnTo>
                  <a:pt x="4536394" y="4467348"/>
                </a:lnTo>
                <a:lnTo>
                  <a:pt x="4483511" y="4476343"/>
                </a:lnTo>
                <a:lnTo>
                  <a:pt x="4405948" y="4490735"/>
                </a:lnTo>
                <a:lnTo>
                  <a:pt x="4303707" y="4512323"/>
                </a:lnTo>
                <a:lnTo>
                  <a:pt x="4175024" y="4541106"/>
                </a:lnTo>
                <a:lnTo>
                  <a:pt x="4016374" y="4578885"/>
                </a:lnTo>
                <a:lnTo>
                  <a:pt x="3825994" y="4625659"/>
                </a:lnTo>
                <a:lnTo>
                  <a:pt x="3820705" y="4611267"/>
                </a:lnTo>
                <a:lnTo>
                  <a:pt x="3813654" y="4596875"/>
                </a:lnTo>
                <a:lnTo>
                  <a:pt x="3806603" y="4586081"/>
                </a:lnTo>
                <a:lnTo>
                  <a:pt x="3797789" y="4577086"/>
                </a:lnTo>
                <a:lnTo>
                  <a:pt x="3774873" y="4584282"/>
                </a:lnTo>
                <a:lnTo>
                  <a:pt x="3764297" y="4589679"/>
                </a:lnTo>
                <a:lnTo>
                  <a:pt x="3755483" y="4595076"/>
                </a:lnTo>
                <a:lnTo>
                  <a:pt x="3748431" y="4602272"/>
                </a:lnTo>
                <a:lnTo>
                  <a:pt x="3741380" y="4609468"/>
                </a:lnTo>
                <a:lnTo>
                  <a:pt x="3736092" y="4618463"/>
                </a:lnTo>
                <a:lnTo>
                  <a:pt x="3732566" y="4627458"/>
                </a:lnTo>
                <a:lnTo>
                  <a:pt x="3714939" y="4609468"/>
                </a:lnTo>
                <a:lnTo>
                  <a:pt x="3695548" y="4593277"/>
                </a:lnTo>
                <a:lnTo>
                  <a:pt x="3672632" y="4580684"/>
                </a:lnTo>
                <a:lnTo>
                  <a:pt x="3660293" y="4575287"/>
                </a:lnTo>
                <a:lnTo>
                  <a:pt x="3647953" y="4571689"/>
                </a:lnTo>
                <a:lnTo>
                  <a:pt x="3630325" y="4568091"/>
                </a:lnTo>
                <a:lnTo>
                  <a:pt x="3614460" y="4564493"/>
                </a:lnTo>
                <a:lnTo>
                  <a:pt x="3598595" y="4562694"/>
                </a:lnTo>
                <a:lnTo>
                  <a:pt x="3582730" y="4562694"/>
                </a:lnTo>
                <a:lnTo>
                  <a:pt x="3566865" y="4564493"/>
                </a:lnTo>
                <a:lnTo>
                  <a:pt x="3552763" y="4566292"/>
                </a:lnTo>
                <a:lnTo>
                  <a:pt x="3538661" y="4569890"/>
                </a:lnTo>
                <a:lnTo>
                  <a:pt x="3524558" y="4573488"/>
                </a:lnTo>
                <a:lnTo>
                  <a:pt x="3510456" y="4578885"/>
                </a:lnTo>
                <a:lnTo>
                  <a:pt x="3498117" y="4584282"/>
                </a:lnTo>
                <a:lnTo>
                  <a:pt x="3475201" y="4598674"/>
                </a:lnTo>
                <a:lnTo>
                  <a:pt x="3455810" y="4616664"/>
                </a:lnTo>
                <a:lnTo>
                  <a:pt x="3438182" y="4636453"/>
                </a:lnTo>
                <a:lnTo>
                  <a:pt x="3441708" y="4641850"/>
                </a:lnTo>
                <a:lnTo>
                  <a:pt x="3450522" y="4650844"/>
                </a:lnTo>
                <a:lnTo>
                  <a:pt x="3457573" y="4658040"/>
                </a:lnTo>
                <a:lnTo>
                  <a:pt x="3466387" y="4663437"/>
                </a:lnTo>
                <a:lnTo>
                  <a:pt x="3476963" y="4670633"/>
                </a:lnTo>
                <a:lnTo>
                  <a:pt x="3489303" y="4676030"/>
                </a:lnTo>
                <a:lnTo>
                  <a:pt x="3480489" y="4685025"/>
                </a:lnTo>
                <a:lnTo>
                  <a:pt x="3473438" y="4697618"/>
                </a:lnTo>
                <a:lnTo>
                  <a:pt x="3466387" y="4708412"/>
                </a:lnTo>
                <a:lnTo>
                  <a:pt x="3461098" y="4721005"/>
                </a:lnTo>
                <a:lnTo>
                  <a:pt x="3157900" y="4804657"/>
                </a:lnTo>
                <a:lnTo>
                  <a:pt x="2812395" y="4901803"/>
                </a:lnTo>
                <a:lnTo>
                  <a:pt x="2421058" y="5016937"/>
                </a:lnTo>
                <a:lnTo>
                  <a:pt x="1982126" y="5148263"/>
                </a:lnTo>
                <a:lnTo>
                  <a:pt x="0" y="5148263"/>
                </a:lnTo>
                <a:close/>
              </a:path>
            </a:pathLst>
          </a:custGeom>
          <a:solidFill>
            <a:schemeClr val="bg1">
              <a:lumMod val="85000"/>
            </a:schemeClr>
          </a:solidFill>
          <a:ln>
            <a:noFill/>
          </a:ln>
          <a:effectLst/>
        </p:spPr>
        <p:txBody>
          <a:bodyPr wrap="square" tIns="360000">
            <a:noAutofit/>
          </a:bodyPr>
          <a:lstStyle>
            <a:lvl1pPr marL="0" indent="0" algn="ctr">
              <a:buFontTx/>
              <a:buNone/>
              <a:defRPr sz="1400">
                <a:solidFill>
                  <a:schemeClr val="bg1">
                    <a:lumMod val="50000"/>
                  </a:schemeClr>
                </a:solidFill>
              </a:defRPr>
            </a:lvl1pPr>
          </a:lstStyle>
          <a:p>
            <a:r>
              <a:rPr lang="en-US" noProof="0"/>
              <a:t>Click icon to add image</a:t>
            </a:r>
          </a:p>
        </p:txBody>
      </p:sp>
      <p:sp>
        <p:nvSpPr>
          <p:cNvPr id="13" name="Text Placeholder 9">
            <a:extLst>
              <a:ext uri="{FF2B5EF4-FFF2-40B4-BE49-F238E27FC236}">
                <a16:creationId xmlns:a16="http://schemas.microsoft.com/office/drawing/2014/main" id="{F355D142-E307-46D2-ABBE-A69BC17C242A}"/>
              </a:ext>
            </a:extLst>
          </p:cNvPr>
          <p:cNvSpPr>
            <a:spLocks noGrp="1"/>
          </p:cNvSpPr>
          <p:nvPr>
            <p:ph type="body" sz="quarter" idx="15"/>
          </p:nvPr>
        </p:nvSpPr>
        <p:spPr>
          <a:xfrm>
            <a:off x="468313" y="1800225"/>
            <a:ext cx="5158634"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D20150C5-668E-4AF4-8FA1-109F47087E7E}"/>
              </a:ext>
            </a:extLst>
          </p:cNvPr>
          <p:cNvSpPr>
            <a:spLocks noGrp="1"/>
          </p:cNvSpPr>
          <p:nvPr>
            <p:ph type="title" hasCustomPrompt="1"/>
          </p:nvPr>
        </p:nvSpPr>
        <p:spPr>
          <a:xfrm>
            <a:off x="468000" y="468000"/>
            <a:ext cx="5158947" cy="443198"/>
          </a:xfrm>
        </p:spPr>
        <p:txBody>
          <a:bodyPr/>
          <a:lstStyle>
            <a:lvl1pPr>
              <a:defRPr/>
            </a:lvl1pPr>
          </a:lstStyle>
          <a:p>
            <a:r>
              <a:rPr lang="en-US" noProof="0"/>
              <a:t>Header</a:t>
            </a:r>
          </a:p>
        </p:txBody>
      </p:sp>
      <p:sp>
        <p:nvSpPr>
          <p:cNvPr id="12" name="Text Placeholder 7">
            <a:extLst>
              <a:ext uri="{FF2B5EF4-FFF2-40B4-BE49-F238E27FC236}">
                <a16:creationId xmlns:a16="http://schemas.microsoft.com/office/drawing/2014/main" id="{FE460FD4-C709-4C4E-8F84-D8A6C0957493}"/>
              </a:ext>
            </a:extLst>
          </p:cNvPr>
          <p:cNvSpPr>
            <a:spLocks noGrp="1"/>
          </p:cNvSpPr>
          <p:nvPr>
            <p:ph type="body" sz="quarter" idx="13" hasCustomPrompt="1"/>
          </p:nvPr>
        </p:nvSpPr>
        <p:spPr>
          <a:xfrm>
            <a:off x="468000" y="936876"/>
            <a:ext cx="5158947" cy="369332"/>
          </a:xfrm>
        </p:spPr>
        <p:txBody>
          <a:bodyPr/>
          <a:lstStyle>
            <a:lvl1pPr marL="0" indent="0">
              <a:spcAft>
                <a:spcPts val="0"/>
              </a:spcAft>
              <a:buNone/>
              <a:defRPr sz="2400" b="0" i="1">
                <a:solidFill>
                  <a:srgbClr val="007E4B"/>
                </a:solidFill>
                <a:latin typeface="Fira Sans" panose="020B0604020202020204" charset="0"/>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11" name="Slide Number Placeholder 5">
            <a:extLst>
              <a:ext uri="{FF2B5EF4-FFF2-40B4-BE49-F238E27FC236}">
                <a16:creationId xmlns:a16="http://schemas.microsoft.com/office/drawing/2014/main" id="{B2B0F4B5-E5C2-4382-AED6-B702530406F6}"/>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14" name="Footer Placeholder 4">
            <a:extLst>
              <a:ext uri="{FF2B5EF4-FFF2-40B4-BE49-F238E27FC236}">
                <a16:creationId xmlns:a16="http://schemas.microsoft.com/office/drawing/2014/main" id="{B7101D0A-2711-43A1-B0D0-D28DE6599F50}"/>
              </a:ext>
            </a:extLst>
          </p:cNvPr>
          <p:cNvSpPr>
            <a:spLocks noGrp="1"/>
          </p:cNvSpPr>
          <p:nvPr>
            <p:ph type="ftr" sz="quarter" idx="3"/>
          </p:nvPr>
        </p:nvSpPr>
        <p:spPr>
          <a:xfrm>
            <a:off x="1066800" y="6338495"/>
            <a:ext cx="4560148"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11343836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Green / sub header, image III">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6D9F10B-3604-4A25-BB34-00B171D7216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32"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16D9F10B-3604-4A25-BB34-00B171D7216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38FF3C5-A0E8-4112-9CA4-CE1DB29F652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1" name="Picture Placeholder 11">
            <a:extLst>
              <a:ext uri="{FF2B5EF4-FFF2-40B4-BE49-F238E27FC236}">
                <a16:creationId xmlns:a16="http://schemas.microsoft.com/office/drawing/2014/main" id="{6F5B81DF-8442-4242-B8C6-F0D234663EE5}"/>
              </a:ext>
            </a:extLst>
          </p:cNvPr>
          <p:cNvSpPr>
            <a:spLocks noGrp="1" noChangeAspect="1"/>
          </p:cNvSpPr>
          <p:nvPr>
            <p:ph type="pic" sz="quarter" idx="10" hasCustomPrompt="1"/>
          </p:nvPr>
        </p:nvSpPr>
        <p:spPr bwMode="auto">
          <a:xfrm>
            <a:off x="0" y="0"/>
            <a:ext cx="12195107" cy="6858000"/>
          </a:xfrm>
          <a:custGeom>
            <a:avLst/>
            <a:gdLst>
              <a:gd name="connsiteX0" fmla="*/ 0 w 9144000"/>
              <a:gd name="connsiteY0" fmla="*/ 0 h 5148263"/>
              <a:gd name="connsiteX1" fmla="*/ 9144000 w 9144000"/>
              <a:gd name="connsiteY1" fmla="*/ 0 h 5148263"/>
              <a:gd name="connsiteX2" fmla="*/ 9144000 w 9144000"/>
              <a:gd name="connsiteY2" fmla="*/ 4460151 h 5148263"/>
              <a:gd name="connsiteX3" fmla="*/ 9105252 w 9144000"/>
              <a:gd name="connsiteY3" fmla="*/ 4467347 h 5148263"/>
              <a:gd name="connsiteX4" fmla="*/ 9052415 w 9144000"/>
              <a:gd name="connsiteY4" fmla="*/ 4476342 h 5148263"/>
              <a:gd name="connsiteX5" fmla="*/ 8974920 w 9144000"/>
              <a:gd name="connsiteY5" fmla="*/ 4490734 h 5148263"/>
              <a:gd name="connsiteX6" fmla="*/ 8872767 w 9144000"/>
              <a:gd name="connsiteY6" fmla="*/ 4512322 h 5148263"/>
              <a:gd name="connsiteX7" fmla="*/ 8744196 w 9144000"/>
              <a:gd name="connsiteY7" fmla="*/ 4541105 h 5148263"/>
              <a:gd name="connsiteX8" fmla="*/ 8585684 w 9144000"/>
              <a:gd name="connsiteY8" fmla="*/ 4578884 h 5148263"/>
              <a:gd name="connsiteX9" fmla="*/ 8395468 w 9144000"/>
              <a:gd name="connsiteY9" fmla="*/ 4625658 h 5148263"/>
              <a:gd name="connsiteX10" fmla="*/ 8390185 w 9144000"/>
              <a:gd name="connsiteY10" fmla="*/ 4611266 h 5148263"/>
              <a:gd name="connsiteX11" fmla="*/ 8383140 w 9144000"/>
              <a:gd name="connsiteY11" fmla="*/ 4596874 h 5148263"/>
              <a:gd name="connsiteX12" fmla="*/ 8376095 w 9144000"/>
              <a:gd name="connsiteY12" fmla="*/ 4586080 h 5148263"/>
              <a:gd name="connsiteX13" fmla="*/ 8367289 w 9144000"/>
              <a:gd name="connsiteY13" fmla="*/ 4577085 h 5148263"/>
              <a:gd name="connsiteX14" fmla="*/ 8344392 w 9144000"/>
              <a:gd name="connsiteY14" fmla="*/ 4584281 h 5148263"/>
              <a:gd name="connsiteX15" fmla="*/ 8333825 w 9144000"/>
              <a:gd name="connsiteY15" fmla="*/ 4589678 h 5148263"/>
              <a:gd name="connsiteX16" fmla="*/ 8325019 w 9144000"/>
              <a:gd name="connsiteY16" fmla="*/ 4595075 h 5148263"/>
              <a:gd name="connsiteX17" fmla="*/ 8317974 w 9144000"/>
              <a:gd name="connsiteY17" fmla="*/ 4602271 h 5148263"/>
              <a:gd name="connsiteX18" fmla="*/ 8310929 w 9144000"/>
              <a:gd name="connsiteY18" fmla="*/ 4609467 h 5148263"/>
              <a:gd name="connsiteX19" fmla="*/ 8305645 w 9144000"/>
              <a:gd name="connsiteY19" fmla="*/ 4618462 h 5148263"/>
              <a:gd name="connsiteX20" fmla="*/ 8302122 w 9144000"/>
              <a:gd name="connsiteY20" fmla="*/ 4627457 h 5148263"/>
              <a:gd name="connsiteX21" fmla="*/ 8284510 w 9144000"/>
              <a:gd name="connsiteY21" fmla="*/ 4609467 h 5148263"/>
              <a:gd name="connsiteX22" fmla="*/ 8265136 w 9144000"/>
              <a:gd name="connsiteY22" fmla="*/ 4593276 h 5148263"/>
              <a:gd name="connsiteX23" fmla="*/ 8242240 w 9144000"/>
              <a:gd name="connsiteY23" fmla="*/ 4580683 h 5148263"/>
              <a:gd name="connsiteX24" fmla="*/ 8229911 w 9144000"/>
              <a:gd name="connsiteY24" fmla="*/ 4575286 h 5148263"/>
              <a:gd name="connsiteX25" fmla="*/ 8217582 w 9144000"/>
              <a:gd name="connsiteY25" fmla="*/ 4571688 h 5148263"/>
              <a:gd name="connsiteX26" fmla="*/ 8199970 w 9144000"/>
              <a:gd name="connsiteY26" fmla="*/ 4568090 h 5148263"/>
              <a:gd name="connsiteX27" fmla="*/ 8184118 w 9144000"/>
              <a:gd name="connsiteY27" fmla="*/ 4564492 h 5148263"/>
              <a:gd name="connsiteX28" fmla="*/ 8168267 w 9144000"/>
              <a:gd name="connsiteY28" fmla="*/ 4562693 h 5148263"/>
              <a:gd name="connsiteX29" fmla="*/ 8152416 w 9144000"/>
              <a:gd name="connsiteY29" fmla="*/ 4562693 h 5148263"/>
              <a:gd name="connsiteX30" fmla="*/ 8136565 w 9144000"/>
              <a:gd name="connsiteY30" fmla="*/ 4564492 h 5148263"/>
              <a:gd name="connsiteX31" fmla="*/ 8122475 w 9144000"/>
              <a:gd name="connsiteY31" fmla="*/ 4566291 h 5148263"/>
              <a:gd name="connsiteX32" fmla="*/ 8108385 w 9144000"/>
              <a:gd name="connsiteY32" fmla="*/ 4569889 h 5148263"/>
              <a:gd name="connsiteX33" fmla="*/ 8094295 w 9144000"/>
              <a:gd name="connsiteY33" fmla="*/ 4573487 h 5148263"/>
              <a:gd name="connsiteX34" fmla="*/ 8080205 w 9144000"/>
              <a:gd name="connsiteY34" fmla="*/ 4578884 h 5148263"/>
              <a:gd name="connsiteX35" fmla="*/ 8067876 w 9144000"/>
              <a:gd name="connsiteY35" fmla="*/ 4584281 h 5148263"/>
              <a:gd name="connsiteX36" fmla="*/ 8044980 w 9144000"/>
              <a:gd name="connsiteY36" fmla="*/ 4598673 h 5148263"/>
              <a:gd name="connsiteX37" fmla="*/ 8025606 w 9144000"/>
              <a:gd name="connsiteY37" fmla="*/ 4616663 h 5148263"/>
              <a:gd name="connsiteX38" fmla="*/ 8007993 w 9144000"/>
              <a:gd name="connsiteY38" fmla="*/ 4636452 h 5148263"/>
              <a:gd name="connsiteX39" fmla="*/ 8011516 w 9144000"/>
              <a:gd name="connsiteY39" fmla="*/ 4641849 h 5148263"/>
              <a:gd name="connsiteX40" fmla="*/ 8020322 w 9144000"/>
              <a:gd name="connsiteY40" fmla="*/ 4650843 h 5148263"/>
              <a:gd name="connsiteX41" fmla="*/ 8027367 w 9144000"/>
              <a:gd name="connsiteY41" fmla="*/ 4658039 h 5148263"/>
              <a:gd name="connsiteX42" fmla="*/ 8036173 w 9144000"/>
              <a:gd name="connsiteY42" fmla="*/ 4663436 h 5148263"/>
              <a:gd name="connsiteX43" fmla="*/ 8046741 w 9144000"/>
              <a:gd name="connsiteY43" fmla="*/ 4670632 h 5148263"/>
              <a:gd name="connsiteX44" fmla="*/ 8059070 w 9144000"/>
              <a:gd name="connsiteY44" fmla="*/ 4676029 h 5148263"/>
              <a:gd name="connsiteX45" fmla="*/ 8050263 w 9144000"/>
              <a:gd name="connsiteY45" fmla="*/ 4685024 h 5148263"/>
              <a:gd name="connsiteX46" fmla="*/ 8043218 w 9144000"/>
              <a:gd name="connsiteY46" fmla="*/ 4697617 h 5148263"/>
              <a:gd name="connsiteX47" fmla="*/ 8036173 w 9144000"/>
              <a:gd name="connsiteY47" fmla="*/ 4708411 h 5148263"/>
              <a:gd name="connsiteX48" fmla="*/ 8030890 w 9144000"/>
              <a:gd name="connsiteY48" fmla="*/ 4721004 h 5148263"/>
              <a:gd name="connsiteX49" fmla="*/ 7727955 w 9144000"/>
              <a:gd name="connsiteY49" fmla="*/ 4804656 h 5148263"/>
              <a:gd name="connsiteX50" fmla="*/ 7382749 w 9144000"/>
              <a:gd name="connsiteY50" fmla="*/ 4901802 h 5148263"/>
              <a:gd name="connsiteX51" fmla="*/ 6991752 w 9144000"/>
              <a:gd name="connsiteY51" fmla="*/ 5016936 h 5148263"/>
              <a:gd name="connsiteX52" fmla="*/ 6553200 w 9144000"/>
              <a:gd name="connsiteY52" fmla="*/ 5148262 h 5148263"/>
              <a:gd name="connsiteX53" fmla="*/ 9144000 w 9144000"/>
              <a:gd name="connsiteY53" fmla="*/ 5148262 h 5148263"/>
              <a:gd name="connsiteX54" fmla="*/ 9144000 w 9144000"/>
              <a:gd name="connsiteY54" fmla="*/ 5148263 h 5148263"/>
              <a:gd name="connsiteX55" fmla="*/ 0 w 9144000"/>
              <a:gd name="connsiteY55"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144000" h="5148263">
                <a:moveTo>
                  <a:pt x="0" y="0"/>
                </a:moveTo>
                <a:lnTo>
                  <a:pt x="9144000" y="0"/>
                </a:lnTo>
                <a:lnTo>
                  <a:pt x="9144000" y="4460151"/>
                </a:lnTo>
                <a:lnTo>
                  <a:pt x="9105252" y="4467347"/>
                </a:lnTo>
                <a:lnTo>
                  <a:pt x="9052415" y="4476342"/>
                </a:lnTo>
                <a:lnTo>
                  <a:pt x="8974920" y="4490734"/>
                </a:lnTo>
                <a:lnTo>
                  <a:pt x="8872767" y="4512322"/>
                </a:lnTo>
                <a:lnTo>
                  <a:pt x="8744196" y="4541105"/>
                </a:lnTo>
                <a:lnTo>
                  <a:pt x="8585684" y="4578884"/>
                </a:lnTo>
                <a:lnTo>
                  <a:pt x="8395468" y="4625658"/>
                </a:lnTo>
                <a:lnTo>
                  <a:pt x="8390185" y="4611266"/>
                </a:lnTo>
                <a:lnTo>
                  <a:pt x="8383140" y="4596874"/>
                </a:lnTo>
                <a:lnTo>
                  <a:pt x="8376095" y="4586080"/>
                </a:lnTo>
                <a:lnTo>
                  <a:pt x="8367289" y="4577085"/>
                </a:lnTo>
                <a:lnTo>
                  <a:pt x="8344392" y="4584281"/>
                </a:lnTo>
                <a:lnTo>
                  <a:pt x="8333825" y="4589678"/>
                </a:lnTo>
                <a:lnTo>
                  <a:pt x="8325019" y="4595075"/>
                </a:lnTo>
                <a:lnTo>
                  <a:pt x="8317974" y="4602271"/>
                </a:lnTo>
                <a:lnTo>
                  <a:pt x="8310929" y="4609467"/>
                </a:lnTo>
                <a:lnTo>
                  <a:pt x="8305645" y="4618462"/>
                </a:lnTo>
                <a:lnTo>
                  <a:pt x="8302122" y="4627457"/>
                </a:lnTo>
                <a:lnTo>
                  <a:pt x="8284510" y="4609467"/>
                </a:lnTo>
                <a:lnTo>
                  <a:pt x="8265136" y="4593276"/>
                </a:lnTo>
                <a:lnTo>
                  <a:pt x="8242240" y="4580683"/>
                </a:lnTo>
                <a:lnTo>
                  <a:pt x="8229911" y="4575286"/>
                </a:lnTo>
                <a:lnTo>
                  <a:pt x="8217582" y="4571688"/>
                </a:lnTo>
                <a:lnTo>
                  <a:pt x="8199970" y="4568090"/>
                </a:lnTo>
                <a:lnTo>
                  <a:pt x="8184118" y="4564492"/>
                </a:lnTo>
                <a:lnTo>
                  <a:pt x="8168267" y="4562693"/>
                </a:lnTo>
                <a:lnTo>
                  <a:pt x="8152416" y="4562693"/>
                </a:lnTo>
                <a:lnTo>
                  <a:pt x="8136565" y="4564492"/>
                </a:lnTo>
                <a:lnTo>
                  <a:pt x="8122475" y="4566291"/>
                </a:lnTo>
                <a:lnTo>
                  <a:pt x="8108385" y="4569889"/>
                </a:lnTo>
                <a:lnTo>
                  <a:pt x="8094295" y="4573487"/>
                </a:lnTo>
                <a:lnTo>
                  <a:pt x="8080205" y="4578884"/>
                </a:lnTo>
                <a:lnTo>
                  <a:pt x="8067876" y="4584281"/>
                </a:lnTo>
                <a:lnTo>
                  <a:pt x="8044980" y="4598673"/>
                </a:lnTo>
                <a:lnTo>
                  <a:pt x="8025606" y="4616663"/>
                </a:lnTo>
                <a:lnTo>
                  <a:pt x="8007993" y="4636452"/>
                </a:lnTo>
                <a:lnTo>
                  <a:pt x="8011516" y="4641849"/>
                </a:lnTo>
                <a:lnTo>
                  <a:pt x="8020322" y="4650843"/>
                </a:lnTo>
                <a:lnTo>
                  <a:pt x="8027367" y="4658039"/>
                </a:lnTo>
                <a:lnTo>
                  <a:pt x="8036173" y="4663436"/>
                </a:lnTo>
                <a:lnTo>
                  <a:pt x="8046741" y="4670632"/>
                </a:lnTo>
                <a:lnTo>
                  <a:pt x="8059070" y="4676029"/>
                </a:lnTo>
                <a:lnTo>
                  <a:pt x="8050263" y="4685024"/>
                </a:lnTo>
                <a:lnTo>
                  <a:pt x="8043218" y="4697617"/>
                </a:lnTo>
                <a:lnTo>
                  <a:pt x="8036173" y="4708411"/>
                </a:lnTo>
                <a:lnTo>
                  <a:pt x="8030890" y="4721004"/>
                </a:lnTo>
                <a:lnTo>
                  <a:pt x="7727955" y="4804656"/>
                </a:lnTo>
                <a:lnTo>
                  <a:pt x="7382749" y="4901802"/>
                </a:lnTo>
                <a:lnTo>
                  <a:pt x="6991752" y="5016936"/>
                </a:lnTo>
                <a:lnTo>
                  <a:pt x="6553200" y="5148262"/>
                </a:lnTo>
                <a:lnTo>
                  <a:pt x="9144000" y="5148262"/>
                </a:lnTo>
                <a:lnTo>
                  <a:pt x="9144000" y="5148263"/>
                </a:lnTo>
                <a:lnTo>
                  <a:pt x="0" y="5148263"/>
                </a:lnTo>
                <a:close/>
              </a:path>
            </a:pathLst>
          </a:custGeom>
          <a:solidFill>
            <a:schemeClr val="bg1">
              <a:lumMod val="85000"/>
            </a:schemeClr>
          </a:solidFill>
          <a:ln>
            <a:noFill/>
          </a:ln>
          <a:effectLst/>
        </p:spPr>
        <p:txBody>
          <a:bodyPr vert="horz" wrap="square" lIns="0" tIns="144000" rIns="0" bIns="0" numCol="1" anchor="t" anchorCtr="0" compatLnSpc="1">
            <a:prstTxWarp prst="textNoShape">
              <a:avLst/>
            </a:prstTxWarp>
            <a:noAutofit/>
          </a:bodyPr>
          <a:lstStyle>
            <a:lvl1pPr marL="0" indent="0" algn="ctr">
              <a:buNone/>
              <a:defRPr lang="en-US" sz="1400" dirty="0">
                <a:solidFill>
                  <a:schemeClr val="bg1">
                    <a:lumMod val="50000"/>
                  </a:schemeClr>
                </a:solidFill>
              </a:defRPr>
            </a:lvl1pPr>
          </a:lstStyle>
          <a:p>
            <a:pPr marL="252000" lvl="0" indent="-252000" algn="ctr"/>
            <a:r>
              <a:rPr lang="en-US" noProof="0"/>
              <a:t>Click icon to add image</a:t>
            </a:r>
          </a:p>
        </p:txBody>
      </p:sp>
      <p:sp>
        <p:nvSpPr>
          <p:cNvPr id="9" name="Text Placeholder 7">
            <a:extLst>
              <a:ext uri="{FF2B5EF4-FFF2-40B4-BE49-F238E27FC236}">
                <a16:creationId xmlns:a16="http://schemas.microsoft.com/office/drawing/2014/main" id="{39E842B9-D9CA-4763-BCD8-8AECCFA20C82}"/>
              </a:ext>
            </a:extLst>
          </p:cNvPr>
          <p:cNvSpPr>
            <a:spLocks noGrp="1"/>
          </p:cNvSpPr>
          <p:nvPr>
            <p:ph type="body" sz="quarter" idx="16" hasCustomPrompt="1"/>
          </p:nvPr>
        </p:nvSpPr>
        <p:spPr bwMode="white">
          <a:xfrm>
            <a:off x="468000" y="946171"/>
            <a:ext cx="11259176" cy="369332"/>
          </a:xfrm>
        </p:spPr>
        <p:txBody>
          <a:bodyPr/>
          <a:lstStyle>
            <a:lvl1pPr marL="0" indent="0">
              <a:spcAft>
                <a:spcPts val="0"/>
              </a:spcAft>
              <a:buNone/>
              <a:defRPr sz="2400" b="0" i="1">
                <a:solidFill>
                  <a:schemeClr val="bg1"/>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3" name="Title 2">
            <a:extLst>
              <a:ext uri="{FF2B5EF4-FFF2-40B4-BE49-F238E27FC236}">
                <a16:creationId xmlns:a16="http://schemas.microsoft.com/office/drawing/2014/main" id="{08CA1BF8-0DEB-4A3C-B757-CD61169A81D1}"/>
              </a:ext>
            </a:extLst>
          </p:cNvPr>
          <p:cNvSpPr>
            <a:spLocks noGrp="1"/>
          </p:cNvSpPr>
          <p:nvPr>
            <p:ph type="title" hasCustomPrompt="1"/>
          </p:nvPr>
        </p:nvSpPr>
        <p:spPr bwMode="white"/>
        <p:txBody>
          <a:bodyPr/>
          <a:lstStyle>
            <a:lvl1pPr>
              <a:defRPr>
                <a:solidFill>
                  <a:schemeClr val="bg1"/>
                </a:solidFill>
              </a:defRPr>
            </a:lvl1pPr>
          </a:lstStyle>
          <a:p>
            <a:r>
              <a:rPr lang="en-US" noProof="0"/>
              <a:t>Header</a:t>
            </a:r>
          </a:p>
        </p:txBody>
      </p:sp>
      <p:sp>
        <p:nvSpPr>
          <p:cNvPr id="10" name="Slide Number Placeholder 5">
            <a:extLst>
              <a:ext uri="{FF2B5EF4-FFF2-40B4-BE49-F238E27FC236}">
                <a16:creationId xmlns:a16="http://schemas.microsoft.com/office/drawing/2014/main" id="{022F5370-528F-4CD2-B3B7-548D2989FD1D}"/>
              </a:ext>
            </a:extLst>
          </p:cNvPr>
          <p:cNvSpPr>
            <a:spLocks noGrp="1"/>
          </p:cNvSpPr>
          <p:nvPr>
            <p:ph type="sldNum" sz="quarter" idx="12"/>
          </p:nvPr>
        </p:nvSpPr>
        <p:spPr bwMode="white">
          <a:xfrm>
            <a:off x="468000" y="6340440"/>
            <a:ext cx="450000" cy="184666"/>
          </a:xfrm>
          <a:prstGeom prst="rect">
            <a:avLst/>
          </a:prstGeom>
        </p:spPr>
        <p:txBody>
          <a:bodyPr>
            <a:noAutofit/>
          </a:bodyPr>
          <a:lstStyle>
            <a:lvl1pPr>
              <a:defRPr>
                <a:solidFill>
                  <a:schemeClr val="bg1"/>
                </a:solidFill>
                <a:latin typeface="+mn-lt"/>
              </a:defRPr>
            </a:lvl1pPr>
          </a:lstStyle>
          <a:p>
            <a:fld id="{E118D48E-C7CB-6244-969D-7BAEA9B6226C}" type="slidenum">
              <a:rPr lang="en-US" noProof="0" smtClean="0"/>
              <a:pPr/>
              <a:t>‹#›</a:t>
            </a:fld>
            <a:endParaRPr lang="en-US" noProof="0"/>
          </a:p>
        </p:txBody>
      </p:sp>
      <p:sp>
        <p:nvSpPr>
          <p:cNvPr id="12" name="Footer Placeholder 4">
            <a:extLst>
              <a:ext uri="{FF2B5EF4-FFF2-40B4-BE49-F238E27FC236}">
                <a16:creationId xmlns:a16="http://schemas.microsoft.com/office/drawing/2014/main" id="{A3EDC437-8A4A-4FE1-AC29-0BD7C8876E27}"/>
              </a:ext>
            </a:extLst>
          </p:cNvPr>
          <p:cNvSpPr>
            <a:spLocks noGrp="1"/>
          </p:cNvSpPr>
          <p:nvPr>
            <p:ph type="ftr" sz="quarter" idx="3"/>
          </p:nvPr>
        </p:nvSpPr>
        <p:spPr bwMode="white">
          <a:xfrm>
            <a:off x="1066799" y="6338495"/>
            <a:ext cx="6429375" cy="184666"/>
          </a:xfrm>
          <a:prstGeom prst="rect">
            <a:avLst/>
          </a:prstGeom>
        </p:spPr>
        <p:txBody>
          <a:bodyPr vert="horz" lIns="0" tIns="0" rIns="0" bIns="0" rtlCol="0" anchor="ctr">
            <a:noAutofit/>
          </a:bodyPr>
          <a:lstStyle>
            <a:lvl1pPr algn="l">
              <a:defRPr sz="1200">
                <a:solidFill>
                  <a:schemeClr val="bg1"/>
                </a:solidFill>
                <a:latin typeface="+mn-lt"/>
              </a:defRPr>
            </a:lvl1pPr>
          </a:lstStyle>
          <a:p>
            <a:endParaRPr lang="en-US" noProof="0"/>
          </a:p>
        </p:txBody>
      </p:sp>
    </p:spTree>
    <p:extLst>
      <p:ext uri="{BB962C8B-B14F-4D97-AF65-F5344CB8AC3E}">
        <p14:creationId xmlns:p14="http://schemas.microsoft.com/office/powerpoint/2010/main" val="17697828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reen / empt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1EDE2A-B38E-4EBB-B9EB-BCCBFDB222B4}"/>
              </a:ext>
            </a:extLst>
          </p:cNvPr>
          <p:cNvGraphicFramePr>
            <a:graphicFrameLocks noChangeAspect="1"/>
          </p:cNvGraphicFramePr>
          <p:nvPr userDrawn="1">
            <p:custDataLst>
              <p:tags r:id="rId2"/>
            </p:custDataLst>
            <p:extLst>
              <p:ext uri="{D42A27DB-BD31-4B8C-83A1-F6EECF244321}">
                <p14:modId xmlns:p14="http://schemas.microsoft.com/office/powerpoint/2010/main" val="26842212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56"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731EDE2A-B38E-4EBB-B9EB-BCCBFDB222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D1EB118-C843-4ECB-9633-D84548FC29B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2" name="Title 1">
            <a:extLst>
              <a:ext uri="{FF2B5EF4-FFF2-40B4-BE49-F238E27FC236}">
                <a16:creationId xmlns:a16="http://schemas.microsoft.com/office/drawing/2014/main" id="{CB3DAC61-49D5-4D21-964C-B8773D0CF40E}"/>
              </a:ext>
            </a:extLst>
          </p:cNvPr>
          <p:cNvSpPr>
            <a:spLocks noGrp="1"/>
          </p:cNvSpPr>
          <p:nvPr>
            <p:ph type="title" hasCustomPrompt="1"/>
          </p:nvPr>
        </p:nvSpPr>
        <p:spPr/>
        <p:txBody>
          <a:bodyPr/>
          <a:lstStyle>
            <a:lvl1pPr>
              <a:defRPr/>
            </a:lvl1pPr>
          </a:lstStyle>
          <a:p>
            <a:r>
              <a:rPr lang="en-US" noProof="0"/>
              <a:t>Header</a:t>
            </a:r>
          </a:p>
        </p:txBody>
      </p:sp>
      <p:sp>
        <p:nvSpPr>
          <p:cNvPr id="9" name="Slide Number Placeholder 5">
            <a:extLst>
              <a:ext uri="{FF2B5EF4-FFF2-40B4-BE49-F238E27FC236}">
                <a16:creationId xmlns:a16="http://schemas.microsoft.com/office/drawing/2014/main" id="{4103AC79-C5BC-47C4-BE09-93769D0990A6}"/>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10" name="Footer Placeholder 4">
            <a:extLst>
              <a:ext uri="{FF2B5EF4-FFF2-40B4-BE49-F238E27FC236}">
                <a16:creationId xmlns:a16="http://schemas.microsoft.com/office/drawing/2014/main" id="{ED8A6B18-6BCC-43D0-9936-BD3BE44D28D7}"/>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29830304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Green / sub header, empt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1EDE2A-B38E-4EBB-B9EB-BCCBFDB222B4}"/>
              </a:ext>
            </a:extLst>
          </p:cNvPr>
          <p:cNvGraphicFramePr>
            <a:graphicFrameLocks noChangeAspect="1"/>
          </p:cNvGraphicFramePr>
          <p:nvPr userDrawn="1">
            <p:custDataLst>
              <p:tags r:id="rId2"/>
            </p:custDataLst>
            <p:extLst>
              <p:ext uri="{D42A27DB-BD31-4B8C-83A1-F6EECF244321}">
                <p14:modId xmlns:p14="http://schemas.microsoft.com/office/powerpoint/2010/main" val="19683679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0"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731EDE2A-B38E-4EBB-B9EB-BCCBFDB222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D1EB118-C843-4ECB-9633-D84548FC29B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2" name="Title 1">
            <a:extLst>
              <a:ext uri="{FF2B5EF4-FFF2-40B4-BE49-F238E27FC236}">
                <a16:creationId xmlns:a16="http://schemas.microsoft.com/office/drawing/2014/main" id="{CB3DAC61-49D5-4D21-964C-B8773D0CF40E}"/>
              </a:ext>
            </a:extLst>
          </p:cNvPr>
          <p:cNvSpPr>
            <a:spLocks noGrp="1"/>
          </p:cNvSpPr>
          <p:nvPr>
            <p:ph type="title" hasCustomPrompt="1"/>
          </p:nvPr>
        </p:nvSpPr>
        <p:spPr/>
        <p:txBody>
          <a:bodyPr/>
          <a:lstStyle>
            <a:lvl1pPr>
              <a:defRPr/>
            </a:lvl1pPr>
          </a:lstStyle>
          <a:p>
            <a:r>
              <a:rPr lang="en-US" noProof="0"/>
              <a:t>Header</a:t>
            </a:r>
          </a:p>
        </p:txBody>
      </p:sp>
      <p:sp>
        <p:nvSpPr>
          <p:cNvPr id="8" name="Text Placeholder 7">
            <a:extLst>
              <a:ext uri="{FF2B5EF4-FFF2-40B4-BE49-F238E27FC236}">
                <a16:creationId xmlns:a16="http://schemas.microsoft.com/office/drawing/2014/main" id="{5014A1EC-5405-41F8-8513-97687168C1C5}"/>
              </a:ext>
            </a:extLst>
          </p:cNvPr>
          <p:cNvSpPr>
            <a:spLocks noGrp="1"/>
          </p:cNvSpPr>
          <p:nvPr>
            <p:ph type="body" sz="quarter" idx="13" hasCustomPrompt="1"/>
          </p:nvPr>
        </p:nvSpPr>
        <p:spPr>
          <a:xfrm>
            <a:off x="468000" y="936876"/>
            <a:ext cx="11258862" cy="369332"/>
          </a:xfrm>
        </p:spPr>
        <p:txBody>
          <a:bodyPr/>
          <a:lstStyle>
            <a:lvl1pPr marL="0" indent="0">
              <a:spcAft>
                <a:spcPts val="0"/>
              </a:spcAft>
              <a:buNone/>
              <a:defRPr sz="2400" b="0" i="1">
                <a:solidFill>
                  <a:srgbClr val="007E4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7" name="Slide Number Placeholder 5">
            <a:extLst>
              <a:ext uri="{FF2B5EF4-FFF2-40B4-BE49-F238E27FC236}">
                <a16:creationId xmlns:a16="http://schemas.microsoft.com/office/drawing/2014/main" id="{4DFB00B4-33CE-494A-BB67-30294EE0CD28}"/>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9" name="Footer Placeholder 4">
            <a:extLst>
              <a:ext uri="{FF2B5EF4-FFF2-40B4-BE49-F238E27FC236}">
                <a16:creationId xmlns:a16="http://schemas.microsoft.com/office/drawing/2014/main" id="{6B1AC2AB-79C7-44D8-A2D9-1231C29DC1B6}"/>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11689350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Green / Divider">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EE593CA-5A71-47B5-BB52-9DC6A35EFF19}"/>
              </a:ext>
            </a:extLst>
          </p:cNvPr>
          <p:cNvGraphicFramePr>
            <a:graphicFrameLocks noChangeAspect="1"/>
          </p:cNvGraphicFramePr>
          <p:nvPr userDrawn="1">
            <p:custDataLst>
              <p:tags r:id="rId2"/>
            </p:custDataLst>
            <p:extLst>
              <p:ext uri="{D42A27DB-BD31-4B8C-83A1-F6EECF244321}">
                <p14:modId xmlns:p14="http://schemas.microsoft.com/office/powerpoint/2010/main" val="752418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28"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0EE593CA-5A71-47B5-BB52-9DC6A35EFF1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358A235-8372-4C30-AC5E-0C84C550BE9B}"/>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a:latin typeface="Fira Sans Medium" panose="020B0603050000020004" pitchFamily="34" charset="0"/>
              <a:ea typeface="+mj-ea"/>
              <a:cs typeface="+mj-cs"/>
              <a:sym typeface="Fira Sans Medium" panose="020B0603050000020004" pitchFamily="34" charset="0"/>
            </a:endParaRPr>
          </a:p>
        </p:txBody>
      </p:sp>
      <p:pic>
        <p:nvPicPr>
          <p:cNvPr id="13" name="Picture 12" descr="A close up of a logo&#10;&#10;Description automatically generated">
            <a:extLst>
              <a:ext uri="{FF2B5EF4-FFF2-40B4-BE49-F238E27FC236}">
                <a16:creationId xmlns:a16="http://schemas.microsoft.com/office/drawing/2014/main" id="{7A2F9F5E-5FD8-4EFB-A654-D48CBF418AF4}"/>
              </a:ext>
            </a:extLst>
          </p:cNvPr>
          <p:cNvPicPr>
            <a:picLocks noChangeAspect="1"/>
          </p:cNvPicPr>
          <p:nvPr userDrawn="1"/>
        </p:nvPicPr>
        <p:blipFill>
          <a:blip r:embed="rId7"/>
          <a:stretch>
            <a:fillRect/>
          </a:stretch>
        </p:blipFill>
        <p:spPr bwMode="ltGray">
          <a:xfrm>
            <a:off x="0" y="3176"/>
            <a:ext cx="12192000" cy="6858000"/>
          </a:xfrm>
          <a:prstGeom prst="rect">
            <a:avLst/>
          </a:prstGeom>
        </p:spPr>
      </p:pic>
      <p:sp>
        <p:nvSpPr>
          <p:cNvPr id="3" name="Subtitle 2">
            <a:extLst>
              <a:ext uri="{FF2B5EF4-FFF2-40B4-BE49-F238E27FC236}">
                <a16:creationId xmlns:a16="http://schemas.microsoft.com/office/drawing/2014/main" id="{C6F9732C-624F-5E4D-853A-56B3622003A8}"/>
              </a:ext>
            </a:extLst>
          </p:cNvPr>
          <p:cNvSpPr>
            <a:spLocks noGrp="1"/>
          </p:cNvSpPr>
          <p:nvPr>
            <p:ph type="subTitle" idx="1" hasCustomPrompt="1"/>
          </p:nvPr>
        </p:nvSpPr>
        <p:spPr>
          <a:xfrm>
            <a:off x="540000" y="2088000"/>
            <a:ext cx="9144000" cy="36933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a:t>
            </a:r>
          </a:p>
        </p:txBody>
      </p:sp>
      <p:sp>
        <p:nvSpPr>
          <p:cNvPr id="10" name="Title 1">
            <a:extLst>
              <a:ext uri="{FF2B5EF4-FFF2-40B4-BE49-F238E27FC236}">
                <a16:creationId xmlns:a16="http://schemas.microsoft.com/office/drawing/2014/main" id="{9AE11780-2DEF-46A1-931C-FE31AE9DB4B8}"/>
              </a:ext>
            </a:extLst>
          </p:cNvPr>
          <p:cNvSpPr>
            <a:spLocks noGrp="1"/>
          </p:cNvSpPr>
          <p:nvPr>
            <p:ph type="ctrTitle" hasCustomPrompt="1"/>
          </p:nvPr>
        </p:nvSpPr>
        <p:spPr>
          <a:xfrm>
            <a:off x="540000" y="540000"/>
            <a:ext cx="9144000" cy="1218795"/>
          </a:xfrm>
          <a:prstGeom prst="rect">
            <a:avLst/>
          </a:prstGeom>
        </p:spPr>
        <p:txBody>
          <a:bodyPr anchor="t" anchorCtr="0"/>
          <a:lstStyle>
            <a:lvl1pPr algn="l">
              <a:defRPr sz="4400">
                <a:solidFill>
                  <a:schemeClr val="bg1"/>
                </a:solidFill>
              </a:defRPr>
            </a:lvl1pPr>
          </a:lstStyle>
          <a:p>
            <a:r>
              <a:rPr lang="en-US" noProof="0"/>
              <a:t>Divider slide</a:t>
            </a:r>
            <a:br>
              <a:rPr lang="en-US" noProof="0"/>
            </a:br>
            <a:r>
              <a:rPr lang="en-US" noProof="0"/>
              <a:t>without an image</a:t>
            </a:r>
          </a:p>
        </p:txBody>
      </p:sp>
      <p:pic>
        <p:nvPicPr>
          <p:cNvPr id="11" name="Picture 10">
            <a:extLst>
              <a:ext uri="{FF2B5EF4-FFF2-40B4-BE49-F238E27FC236}">
                <a16:creationId xmlns:a16="http://schemas.microsoft.com/office/drawing/2014/main" id="{D97E7040-148D-4696-B284-24E3FD271837}"/>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692673" y="5940447"/>
            <a:ext cx="3499327" cy="917553"/>
          </a:xfrm>
          <a:prstGeom prst="rect">
            <a:avLst/>
          </a:prstGeom>
        </p:spPr>
      </p:pic>
      <p:sp>
        <p:nvSpPr>
          <p:cNvPr id="9" name="Slide Number Placeholder 5">
            <a:extLst>
              <a:ext uri="{FF2B5EF4-FFF2-40B4-BE49-F238E27FC236}">
                <a16:creationId xmlns:a16="http://schemas.microsoft.com/office/drawing/2014/main" id="{4C85137F-B8FB-48C3-B162-ABBE7B987181}"/>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chemeClr val="bg1"/>
                </a:solidFill>
                <a:latin typeface="+mn-lt"/>
              </a:defRPr>
            </a:lvl1pPr>
          </a:lstStyle>
          <a:p>
            <a:fld id="{E118D48E-C7CB-6244-969D-7BAEA9B6226C}" type="slidenum">
              <a:rPr lang="en-US" noProof="0" smtClean="0"/>
              <a:pPr/>
              <a:t>‹#›</a:t>
            </a:fld>
            <a:endParaRPr lang="en-US" noProof="0"/>
          </a:p>
        </p:txBody>
      </p:sp>
      <p:sp>
        <p:nvSpPr>
          <p:cNvPr id="12" name="Footer Placeholder 4">
            <a:extLst>
              <a:ext uri="{FF2B5EF4-FFF2-40B4-BE49-F238E27FC236}">
                <a16:creationId xmlns:a16="http://schemas.microsoft.com/office/drawing/2014/main" id="{0EA4E02A-F812-44E1-930E-E387B9F33FD0}"/>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chemeClr val="bg1"/>
                </a:solidFill>
                <a:latin typeface="+mn-lt"/>
              </a:defRPr>
            </a:lvl1pPr>
          </a:lstStyle>
          <a:p>
            <a:endParaRPr lang="en-US" noProof="0"/>
          </a:p>
        </p:txBody>
      </p:sp>
    </p:spTree>
    <p:extLst>
      <p:ext uri="{BB962C8B-B14F-4D97-AF65-F5344CB8AC3E}">
        <p14:creationId xmlns:p14="http://schemas.microsoft.com/office/powerpoint/2010/main" val="40468967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Green / 1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1EDE2A-B38E-4EBB-B9EB-BCCBFDB222B4}"/>
              </a:ext>
            </a:extLst>
          </p:cNvPr>
          <p:cNvGraphicFramePr>
            <a:graphicFrameLocks noChangeAspect="1"/>
          </p:cNvGraphicFramePr>
          <p:nvPr userDrawn="1">
            <p:custDataLst>
              <p:tags r:id="rId2"/>
            </p:custDataLst>
            <p:extLst>
              <p:ext uri="{D42A27DB-BD31-4B8C-83A1-F6EECF244321}">
                <p14:modId xmlns:p14="http://schemas.microsoft.com/office/powerpoint/2010/main" val="559266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52"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731EDE2A-B38E-4EBB-B9EB-BCCBFDB222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D1EB118-C843-4ECB-9633-D84548FC29B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0" name="Text Placeholder 9">
            <a:extLst>
              <a:ext uri="{FF2B5EF4-FFF2-40B4-BE49-F238E27FC236}">
                <a16:creationId xmlns:a16="http://schemas.microsoft.com/office/drawing/2014/main" id="{786F02DC-70AF-4281-AFBA-BCAB285C40D6}"/>
              </a:ext>
            </a:extLst>
          </p:cNvPr>
          <p:cNvSpPr>
            <a:spLocks noGrp="1"/>
          </p:cNvSpPr>
          <p:nvPr>
            <p:ph type="body" sz="quarter" idx="14"/>
          </p:nvPr>
        </p:nvSpPr>
        <p:spPr>
          <a:xfrm>
            <a:off x="468313" y="1800225"/>
            <a:ext cx="11258863"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itle 2">
            <a:extLst>
              <a:ext uri="{FF2B5EF4-FFF2-40B4-BE49-F238E27FC236}">
                <a16:creationId xmlns:a16="http://schemas.microsoft.com/office/drawing/2014/main" id="{52F7AC56-F0FB-4742-98ED-2C89A977A9C7}"/>
              </a:ext>
            </a:extLst>
          </p:cNvPr>
          <p:cNvSpPr>
            <a:spLocks noGrp="1"/>
          </p:cNvSpPr>
          <p:nvPr>
            <p:ph type="title" hasCustomPrompt="1"/>
          </p:nvPr>
        </p:nvSpPr>
        <p:spPr/>
        <p:txBody>
          <a:bodyPr/>
          <a:lstStyle>
            <a:lvl1pPr>
              <a:defRPr/>
            </a:lvl1pPr>
          </a:lstStyle>
          <a:p>
            <a:r>
              <a:rPr lang="en-US" noProof="0"/>
              <a:t>Header</a:t>
            </a:r>
          </a:p>
        </p:txBody>
      </p:sp>
      <p:sp>
        <p:nvSpPr>
          <p:cNvPr id="7" name="Slide Number Placeholder 5">
            <a:extLst>
              <a:ext uri="{FF2B5EF4-FFF2-40B4-BE49-F238E27FC236}">
                <a16:creationId xmlns:a16="http://schemas.microsoft.com/office/drawing/2014/main" id="{DA14C9DD-C4AE-4F0C-B9F0-FCA15CD80134}"/>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8" name="Footer Placeholder 4">
            <a:extLst>
              <a:ext uri="{FF2B5EF4-FFF2-40B4-BE49-F238E27FC236}">
                <a16:creationId xmlns:a16="http://schemas.microsoft.com/office/drawing/2014/main" id="{A282DA73-2EBE-4BD4-865B-DE0EBC9453BC}"/>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6463573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Green / sub header, 1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1EDE2A-B38E-4EBB-B9EB-BCCBFDB222B4}"/>
              </a:ext>
            </a:extLst>
          </p:cNvPr>
          <p:cNvGraphicFramePr>
            <a:graphicFrameLocks noChangeAspect="1"/>
          </p:cNvGraphicFramePr>
          <p:nvPr userDrawn="1">
            <p:custDataLst>
              <p:tags r:id="rId2"/>
            </p:custDataLst>
            <p:extLst>
              <p:ext uri="{D42A27DB-BD31-4B8C-83A1-F6EECF244321}">
                <p14:modId xmlns:p14="http://schemas.microsoft.com/office/powerpoint/2010/main" val="27028488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76"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731EDE2A-B38E-4EBB-B9EB-BCCBFDB222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D1EB118-C843-4ECB-9633-D84548FC29B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2" name="Title 1">
            <a:extLst>
              <a:ext uri="{FF2B5EF4-FFF2-40B4-BE49-F238E27FC236}">
                <a16:creationId xmlns:a16="http://schemas.microsoft.com/office/drawing/2014/main" id="{CB3DAC61-49D5-4D21-964C-B8773D0CF40E}"/>
              </a:ext>
            </a:extLst>
          </p:cNvPr>
          <p:cNvSpPr>
            <a:spLocks noGrp="1"/>
          </p:cNvSpPr>
          <p:nvPr>
            <p:ph type="title" hasCustomPrompt="1"/>
          </p:nvPr>
        </p:nvSpPr>
        <p:spPr/>
        <p:txBody>
          <a:bodyPr/>
          <a:lstStyle>
            <a:lvl1pPr>
              <a:defRPr/>
            </a:lvl1pPr>
          </a:lstStyle>
          <a:p>
            <a:r>
              <a:rPr lang="en-US" noProof="0"/>
              <a:t>Header</a:t>
            </a:r>
          </a:p>
        </p:txBody>
      </p:sp>
      <p:sp>
        <p:nvSpPr>
          <p:cNvPr id="9" name="Text Placeholder 9">
            <a:extLst>
              <a:ext uri="{FF2B5EF4-FFF2-40B4-BE49-F238E27FC236}">
                <a16:creationId xmlns:a16="http://schemas.microsoft.com/office/drawing/2014/main" id="{8E589E12-1854-4953-9331-7725BED7601C}"/>
              </a:ext>
            </a:extLst>
          </p:cNvPr>
          <p:cNvSpPr>
            <a:spLocks noGrp="1"/>
          </p:cNvSpPr>
          <p:nvPr>
            <p:ph type="body" sz="quarter" idx="14"/>
          </p:nvPr>
        </p:nvSpPr>
        <p:spPr>
          <a:xfrm>
            <a:off x="468313" y="1800225"/>
            <a:ext cx="11258863"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7">
            <a:extLst>
              <a:ext uri="{FF2B5EF4-FFF2-40B4-BE49-F238E27FC236}">
                <a16:creationId xmlns:a16="http://schemas.microsoft.com/office/drawing/2014/main" id="{0110FC02-B841-447E-81D7-1D189745B938}"/>
              </a:ext>
            </a:extLst>
          </p:cNvPr>
          <p:cNvSpPr>
            <a:spLocks noGrp="1"/>
          </p:cNvSpPr>
          <p:nvPr>
            <p:ph type="body" sz="quarter" idx="13" hasCustomPrompt="1"/>
          </p:nvPr>
        </p:nvSpPr>
        <p:spPr>
          <a:xfrm>
            <a:off x="468000" y="936876"/>
            <a:ext cx="11258862" cy="369332"/>
          </a:xfrm>
        </p:spPr>
        <p:txBody>
          <a:bodyPr/>
          <a:lstStyle>
            <a:lvl1pPr marL="0" indent="0">
              <a:spcAft>
                <a:spcPts val="0"/>
              </a:spcAft>
              <a:buNone/>
              <a:defRPr sz="2400" b="0" i="1">
                <a:solidFill>
                  <a:srgbClr val="007E4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8" name="Slide Number Placeholder 5">
            <a:extLst>
              <a:ext uri="{FF2B5EF4-FFF2-40B4-BE49-F238E27FC236}">
                <a16:creationId xmlns:a16="http://schemas.microsoft.com/office/drawing/2014/main" id="{02FC21C4-5401-4164-91BA-DC24D7BB105C}"/>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10" name="Footer Placeholder 4">
            <a:extLst>
              <a:ext uri="{FF2B5EF4-FFF2-40B4-BE49-F238E27FC236}">
                <a16:creationId xmlns:a16="http://schemas.microsoft.com/office/drawing/2014/main" id="{1EE1A1E3-31FD-4EA7-BCB2-F721C7ECF8A7}"/>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12152806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Green / sub header, 2 column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19C220B-BD74-4AFA-8C76-17E98FD8B490}"/>
              </a:ext>
            </a:extLst>
          </p:cNvPr>
          <p:cNvGraphicFramePr>
            <a:graphicFrameLocks noChangeAspect="1"/>
          </p:cNvGraphicFramePr>
          <p:nvPr userDrawn="1">
            <p:custDataLst>
              <p:tags r:id="rId2"/>
            </p:custDataLst>
            <p:extLst>
              <p:ext uri="{D42A27DB-BD31-4B8C-83A1-F6EECF244321}">
                <p14:modId xmlns:p14="http://schemas.microsoft.com/office/powerpoint/2010/main" val="917123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300"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319C220B-BD74-4AFA-8C76-17E98FD8B49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409E398-B631-41A7-BAB0-28E015ED5889}"/>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2" name="Text Placeholder 9">
            <a:extLst>
              <a:ext uri="{FF2B5EF4-FFF2-40B4-BE49-F238E27FC236}">
                <a16:creationId xmlns:a16="http://schemas.microsoft.com/office/drawing/2014/main" id="{5AA0D31C-4531-4B2C-96D1-F08EA19DA9C9}"/>
              </a:ext>
            </a:extLst>
          </p:cNvPr>
          <p:cNvSpPr>
            <a:spLocks noGrp="1"/>
          </p:cNvSpPr>
          <p:nvPr>
            <p:ph type="body" sz="quarter" idx="15"/>
          </p:nvPr>
        </p:nvSpPr>
        <p:spPr>
          <a:xfrm>
            <a:off x="468313" y="1800225"/>
            <a:ext cx="5391177"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9">
            <a:extLst>
              <a:ext uri="{FF2B5EF4-FFF2-40B4-BE49-F238E27FC236}">
                <a16:creationId xmlns:a16="http://schemas.microsoft.com/office/drawing/2014/main" id="{CB67DCA0-A3D2-4851-9F58-B21C93476231}"/>
              </a:ext>
            </a:extLst>
          </p:cNvPr>
          <p:cNvSpPr>
            <a:spLocks noGrp="1"/>
          </p:cNvSpPr>
          <p:nvPr>
            <p:ph type="body" sz="quarter" idx="17"/>
          </p:nvPr>
        </p:nvSpPr>
        <p:spPr>
          <a:xfrm>
            <a:off x="6336000" y="1800225"/>
            <a:ext cx="5391177"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7">
            <a:extLst>
              <a:ext uri="{FF2B5EF4-FFF2-40B4-BE49-F238E27FC236}">
                <a16:creationId xmlns:a16="http://schemas.microsoft.com/office/drawing/2014/main" id="{A8A6B7A4-D943-4831-A643-DDE1410230ED}"/>
              </a:ext>
            </a:extLst>
          </p:cNvPr>
          <p:cNvSpPr>
            <a:spLocks noGrp="1"/>
          </p:cNvSpPr>
          <p:nvPr>
            <p:ph type="body" sz="quarter" idx="13" hasCustomPrompt="1"/>
          </p:nvPr>
        </p:nvSpPr>
        <p:spPr>
          <a:xfrm>
            <a:off x="468000" y="936876"/>
            <a:ext cx="11258862" cy="369332"/>
          </a:xfrm>
        </p:spPr>
        <p:txBody>
          <a:bodyPr/>
          <a:lstStyle>
            <a:lvl1pPr marL="0" indent="0">
              <a:spcAft>
                <a:spcPts val="0"/>
              </a:spcAft>
              <a:buNone/>
              <a:defRPr sz="2400" b="0" i="1">
                <a:solidFill>
                  <a:srgbClr val="007E4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2" name="Title 1">
            <a:extLst>
              <a:ext uri="{FF2B5EF4-FFF2-40B4-BE49-F238E27FC236}">
                <a16:creationId xmlns:a16="http://schemas.microsoft.com/office/drawing/2014/main" id="{8AF9859E-49E6-4991-A101-64768140C36E}"/>
              </a:ext>
            </a:extLst>
          </p:cNvPr>
          <p:cNvSpPr>
            <a:spLocks noGrp="1"/>
          </p:cNvSpPr>
          <p:nvPr>
            <p:ph type="title" hasCustomPrompt="1"/>
          </p:nvPr>
        </p:nvSpPr>
        <p:spPr/>
        <p:txBody>
          <a:bodyPr/>
          <a:lstStyle>
            <a:lvl1pPr>
              <a:defRPr/>
            </a:lvl1pPr>
          </a:lstStyle>
          <a:p>
            <a:r>
              <a:rPr lang="en-US" noProof="0"/>
              <a:t>Header</a:t>
            </a:r>
          </a:p>
        </p:txBody>
      </p:sp>
      <p:sp>
        <p:nvSpPr>
          <p:cNvPr id="9" name="Slide Number Placeholder 5">
            <a:extLst>
              <a:ext uri="{FF2B5EF4-FFF2-40B4-BE49-F238E27FC236}">
                <a16:creationId xmlns:a16="http://schemas.microsoft.com/office/drawing/2014/main" id="{7F9106C1-A74E-4316-9285-24C2D5F0D51C}"/>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10" name="Footer Placeholder 4">
            <a:extLst>
              <a:ext uri="{FF2B5EF4-FFF2-40B4-BE49-F238E27FC236}">
                <a16:creationId xmlns:a16="http://schemas.microsoft.com/office/drawing/2014/main" id="{6D8AFE70-5132-4474-A761-AC2C2E7862FD}"/>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12832402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Green / 2 columns w/ header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19C220B-BD74-4AFA-8C76-17E98FD8B490}"/>
              </a:ext>
            </a:extLst>
          </p:cNvPr>
          <p:cNvGraphicFramePr>
            <a:graphicFrameLocks noChangeAspect="1"/>
          </p:cNvGraphicFramePr>
          <p:nvPr userDrawn="1">
            <p:custDataLst>
              <p:tags r:id="rId2"/>
            </p:custDataLst>
            <p:extLst>
              <p:ext uri="{D42A27DB-BD31-4B8C-83A1-F6EECF244321}">
                <p14:modId xmlns:p14="http://schemas.microsoft.com/office/powerpoint/2010/main" val="26108180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24"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319C220B-BD74-4AFA-8C76-17E98FD8B49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409E398-B631-41A7-BAB0-28E015ED5889}"/>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2" name="Text Placeholder 9">
            <a:extLst>
              <a:ext uri="{FF2B5EF4-FFF2-40B4-BE49-F238E27FC236}">
                <a16:creationId xmlns:a16="http://schemas.microsoft.com/office/drawing/2014/main" id="{5AA0D31C-4531-4B2C-96D1-F08EA19DA9C9}"/>
              </a:ext>
            </a:extLst>
          </p:cNvPr>
          <p:cNvSpPr>
            <a:spLocks noGrp="1"/>
          </p:cNvSpPr>
          <p:nvPr>
            <p:ph type="body" sz="quarter" idx="15"/>
          </p:nvPr>
        </p:nvSpPr>
        <p:spPr>
          <a:xfrm>
            <a:off x="468313" y="2232000"/>
            <a:ext cx="5391177"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9">
            <a:extLst>
              <a:ext uri="{FF2B5EF4-FFF2-40B4-BE49-F238E27FC236}">
                <a16:creationId xmlns:a16="http://schemas.microsoft.com/office/drawing/2014/main" id="{CB67DCA0-A3D2-4851-9F58-B21C93476231}"/>
              </a:ext>
            </a:extLst>
          </p:cNvPr>
          <p:cNvSpPr>
            <a:spLocks noGrp="1"/>
          </p:cNvSpPr>
          <p:nvPr>
            <p:ph type="body" sz="quarter" idx="17"/>
          </p:nvPr>
        </p:nvSpPr>
        <p:spPr>
          <a:xfrm>
            <a:off x="6336000" y="2232000"/>
            <a:ext cx="5391177"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334F5A02-45AE-457C-93B5-134D4CA14F31}"/>
              </a:ext>
            </a:extLst>
          </p:cNvPr>
          <p:cNvSpPr>
            <a:spLocks noGrp="1"/>
          </p:cNvSpPr>
          <p:nvPr>
            <p:ph type="title" hasCustomPrompt="1"/>
          </p:nvPr>
        </p:nvSpPr>
        <p:spPr/>
        <p:txBody>
          <a:bodyPr/>
          <a:lstStyle>
            <a:lvl1pPr>
              <a:defRPr/>
            </a:lvl1pPr>
          </a:lstStyle>
          <a:p>
            <a:r>
              <a:rPr lang="en-US" noProof="0"/>
              <a:t>Header</a:t>
            </a:r>
          </a:p>
        </p:txBody>
      </p:sp>
      <p:sp>
        <p:nvSpPr>
          <p:cNvPr id="11" name="Text Placeholder 7">
            <a:extLst>
              <a:ext uri="{FF2B5EF4-FFF2-40B4-BE49-F238E27FC236}">
                <a16:creationId xmlns:a16="http://schemas.microsoft.com/office/drawing/2014/main" id="{00626E5D-46A4-4917-94D9-76F8EC00A8AB}"/>
              </a:ext>
            </a:extLst>
          </p:cNvPr>
          <p:cNvSpPr>
            <a:spLocks noGrp="1"/>
          </p:cNvSpPr>
          <p:nvPr>
            <p:ph type="body" sz="quarter" idx="13" hasCustomPrompt="1"/>
          </p:nvPr>
        </p:nvSpPr>
        <p:spPr>
          <a:xfrm>
            <a:off x="468000" y="1769732"/>
            <a:ext cx="5391490" cy="369332"/>
          </a:xfrm>
        </p:spPr>
        <p:txBody>
          <a:bodyPr anchor="b"/>
          <a:lstStyle>
            <a:lvl1pPr marL="0" indent="0">
              <a:spcAft>
                <a:spcPts val="0"/>
              </a:spcAft>
              <a:buNone/>
              <a:defRPr sz="2400" b="0" i="1">
                <a:solidFill>
                  <a:srgbClr val="007E4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 </a:t>
            </a:r>
          </a:p>
        </p:txBody>
      </p:sp>
      <p:sp>
        <p:nvSpPr>
          <p:cNvPr id="14" name="Text Placeholder 7">
            <a:extLst>
              <a:ext uri="{FF2B5EF4-FFF2-40B4-BE49-F238E27FC236}">
                <a16:creationId xmlns:a16="http://schemas.microsoft.com/office/drawing/2014/main" id="{1201B17D-2F65-4670-BFA9-9258870A745E}"/>
              </a:ext>
            </a:extLst>
          </p:cNvPr>
          <p:cNvSpPr>
            <a:spLocks noGrp="1"/>
          </p:cNvSpPr>
          <p:nvPr>
            <p:ph type="body" sz="quarter" idx="18" hasCustomPrompt="1"/>
          </p:nvPr>
        </p:nvSpPr>
        <p:spPr>
          <a:xfrm>
            <a:off x="6332510" y="1769732"/>
            <a:ext cx="5391490" cy="369332"/>
          </a:xfrm>
        </p:spPr>
        <p:txBody>
          <a:bodyPr anchor="b"/>
          <a:lstStyle>
            <a:lvl1pPr marL="0" indent="0">
              <a:spcAft>
                <a:spcPts val="0"/>
              </a:spcAft>
              <a:buNone/>
              <a:defRPr sz="2400" b="0" i="1">
                <a:solidFill>
                  <a:srgbClr val="007E4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 </a:t>
            </a:r>
          </a:p>
        </p:txBody>
      </p:sp>
      <p:sp>
        <p:nvSpPr>
          <p:cNvPr id="10" name="Slide Number Placeholder 5">
            <a:extLst>
              <a:ext uri="{FF2B5EF4-FFF2-40B4-BE49-F238E27FC236}">
                <a16:creationId xmlns:a16="http://schemas.microsoft.com/office/drawing/2014/main" id="{B01EB234-5D8E-472D-AFF8-9F39501AC63D}"/>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15" name="Footer Placeholder 4">
            <a:extLst>
              <a:ext uri="{FF2B5EF4-FFF2-40B4-BE49-F238E27FC236}">
                <a16:creationId xmlns:a16="http://schemas.microsoft.com/office/drawing/2014/main" id="{53269602-6D9D-4AB3-B9E6-58FC9FE588B9}"/>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18600686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Green / sub header, image I">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615F042-46C1-4FCB-B6D7-589B71C29D3E}"/>
              </a:ext>
            </a:extLst>
          </p:cNvPr>
          <p:cNvGraphicFramePr>
            <a:graphicFrameLocks noChangeAspect="1"/>
          </p:cNvGraphicFramePr>
          <p:nvPr userDrawn="1">
            <p:custDataLst>
              <p:tags r:id="rId2"/>
            </p:custDataLst>
            <p:extLst>
              <p:ext uri="{D42A27DB-BD31-4B8C-83A1-F6EECF244321}">
                <p14:modId xmlns:p14="http://schemas.microsoft.com/office/powerpoint/2010/main" val="38774012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48"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1615F042-46C1-4FCB-B6D7-589B71C29D3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E763AC1-7B8A-4444-88F3-9B621FA29C0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2" name="Picture Placeholder 19">
            <a:extLst>
              <a:ext uri="{FF2B5EF4-FFF2-40B4-BE49-F238E27FC236}">
                <a16:creationId xmlns:a16="http://schemas.microsoft.com/office/drawing/2014/main" id="{05B7262F-33D1-B34A-95F0-8E3E02B33330}"/>
              </a:ext>
            </a:extLst>
          </p:cNvPr>
          <p:cNvSpPr>
            <a:spLocks noGrp="1" noChangeAspect="1"/>
          </p:cNvSpPr>
          <p:nvPr>
            <p:ph type="pic" sz="quarter" idx="14" hasCustomPrompt="1"/>
          </p:nvPr>
        </p:nvSpPr>
        <p:spPr bwMode="auto">
          <a:xfrm>
            <a:off x="7696460" y="1"/>
            <a:ext cx="4495540" cy="6858000"/>
          </a:xfrm>
          <a:custGeom>
            <a:avLst/>
            <a:gdLst>
              <a:gd name="connsiteX0" fmla="*/ 0 w 3371850"/>
              <a:gd name="connsiteY0" fmla="*/ 0 h 5148263"/>
              <a:gd name="connsiteX1" fmla="*/ 3371850 w 3371850"/>
              <a:gd name="connsiteY1" fmla="*/ 0 h 5148263"/>
              <a:gd name="connsiteX2" fmla="*/ 3371850 w 3371850"/>
              <a:gd name="connsiteY2" fmla="*/ 4460151 h 5148263"/>
              <a:gd name="connsiteX3" fmla="*/ 3333102 w 3371850"/>
              <a:gd name="connsiteY3" fmla="*/ 4467347 h 5148263"/>
              <a:gd name="connsiteX4" fmla="*/ 3280265 w 3371850"/>
              <a:gd name="connsiteY4" fmla="*/ 4476342 h 5148263"/>
              <a:gd name="connsiteX5" fmla="*/ 3202770 w 3371850"/>
              <a:gd name="connsiteY5" fmla="*/ 4490734 h 5148263"/>
              <a:gd name="connsiteX6" fmla="*/ 3100617 w 3371850"/>
              <a:gd name="connsiteY6" fmla="*/ 4512322 h 5148263"/>
              <a:gd name="connsiteX7" fmla="*/ 2972046 w 3371850"/>
              <a:gd name="connsiteY7" fmla="*/ 4541105 h 5148263"/>
              <a:gd name="connsiteX8" fmla="*/ 2813534 w 3371850"/>
              <a:gd name="connsiteY8" fmla="*/ 4578884 h 5148263"/>
              <a:gd name="connsiteX9" fmla="*/ 2623318 w 3371850"/>
              <a:gd name="connsiteY9" fmla="*/ 4625658 h 5148263"/>
              <a:gd name="connsiteX10" fmla="*/ 2618035 w 3371850"/>
              <a:gd name="connsiteY10" fmla="*/ 4611266 h 5148263"/>
              <a:gd name="connsiteX11" fmla="*/ 2610990 w 3371850"/>
              <a:gd name="connsiteY11" fmla="*/ 4596874 h 5148263"/>
              <a:gd name="connsiteX12" fmla="*/ 2603945 w 3371850"/>
              <a:gd name="connsiteY12" fmla="*/ 4586080 h 5148263"/>
              <a:gd name="connsiteX13" fmla="*/ 2595139 w 3371850"/>
              <a:gd name="connsiteY13" fmla="*/ 4577085 h 5148263"/>
              <a:gd name="connsiteX14" fmla="*/ 2572242 w 3371850"/>
              <a:gd name="connsiteY14" fmla="*/ 4584281 h 5148263"/>
              <a:gd name="connsiteX15" fmla="*/ 2561675 w 3371850"/>
              <a:gd name="connsiteY15" fmla="*/ 4589678 h 5148263"/>
              <a:gd name="connsiteX16" fmla="*/ 2552869 w 3371850"/>
              <a:gd name="connsiteY16" fmla="*/ 4595075 h 5148263"/>
              <a:gd name="connsiteX17" fmla="*/ 2545824 w 3371850"/>
              <a:gd name="connsiteY17" fmla="*/ 4602271 h 5148263"/>
              <a:gd name="connsiteX18" fmla="*/ 2538779 w 3371850"/>
              <a:gd name="connsiteY18" fmla="*/ 4609467 h 5148263"/>
              <a:gd name="connsiteX19" fmla="*/ 2533495 w 3371850"/>
              <a:gd name="connsiteY19" fmla="*/ 4618462 h 5148263"/>
              <a:gd name="connsiteX20" fmla="*/ 2529972 w 3371850"/>
              <a:gd name="connsiteY20" fmla="*/ 4627457 h 5148263"/>
              <a:gd name="connsiteX21" fmla="*/ 2512360 w 3371850"/>
              <a:gd name="connsiteY21" fmla="*/ 4609467 h 5148263"/>
              <a:gd name="connsiteX22" fmla="*/ 2492986 w 3371850"/>
              <a:gd name="connsiteY22" fmla="*/ 4593276 h 5148263"/>
              <a:gd name="connsiteX23" fmla="*/ 2470090 w 3371850"/>
              <a:gd name="connsiteY23" fmla="*/ 4580683 h 5148263"/>
              <a:gd name="connsiteX24" fmla="*/ 2457761 w 3371850"/>
              <a:gd name="connsiteY24" fmla="*/ 4575286 h 5148263"/>
              <a:gd name="connsiteX25" fmla="*/ 2445432 w 3371850"/>
              <a:gd name="connsiteY25" fmla="*/ 4571688 h 5148263"/>
              <a:gd name="connsiteX26" fmla="*/ 2427820 w 3371850"/>
              <a:gd name="connsiteY26" fmla="*/ 4568090 h 5148263"/>
              <a:gd name="connsiteX27" fmla="*/ 2411968 w 3371850"/>
              <a:gd name="connsiteY27" fmla="*/ 4564492 h 5148263"/>
              <a:gd name="connsiteX28" fmla="*/ 2396117 w 3371850"/>
              <a:gd name="connsiteY28" fmla="*/ 4562693 h 5148263"/>
              <a:gd name="connsiteX29" fmla="*/ 2380266 w 3371850"/>
              <a:gd name="connsiteY29" fmla="*/ 4562693 h 5148263"/>
              <a:gd name="connsiteX30" fmla="*/ 2364415 w 3371850"/>
              <a:gd name="connsiteY30" fmla="*/ 4564492 h 5148263"/>
              <a:gd name="connsiteX31" fmla="*/ 2350325 w 3371850"/>
              <a:gd name="connsiteY31" fmla="*/ 4566291 h 5148263"/>
              <a:gd name="connsiteX32" fmla="*/ 2336235 w 3371850"/>
              <a:gd name="connsiteY32" fmla="*/ 4569889 h 5148263"/>
              <a:gd name="connsiteX33" fmla="*/ 2322145 w 3371850"/>
              <a:gd name="connsiteY33" fmla="*/ 4573487 h 5148263"/>
              <a:gd name="connsiteX34" fmla="*/ 2308055 w 3371850"/>
              <a:gd name="connsiteY34" fmla="*/ 4578884 h 5148263"/>
              <a:gd name="connsiteX35" fmla="*/ 2295726 w 3371850"/>
              <a:gd name="connsiteY35" fmla="*/ 4584281 h 5148263"/>
              <a:gd name="connsiteX36" fmla="*/ 2272830 w 3371850"/>
              <a:gd name="connsiteY36" fmla="*/ 4598673 h 5148263"/>
              <a:gd name="connsiteX37" fmla="*/ 2253456 w 3371850"/>
              <a:gd name="connsiteY37" fmla="*/ 4616663 h 5148263"/>
              <a:gd name="connsiteX38" fmla="*/ 2235843 w 3371850"/>
              <a:gd name="connsiteY38" fmla="*/ 4636452 h 5148263"/>
              <a:gd name="connsiteX39" fmla="*/ 2239366 w 3371850"/>
              <a:gd name="connsiteY39" fmla="*/ 4641849 h 5148263"/>
              <a:gd name="connsiteX40" fmla="*/ 2248172 w 3371850"/>
              <a:gd name="connsiteY40" fmla="*/ 4650843 h 5148263"/>
              <a:gd name="connsiteX41" fmla="*/ 2255217 w 3371850"/>
              <a:gd name="connsiteY41" fmla="*/ 4658039 h 5148263"/>
              <a:gd name="connsiteX42" fmla="*/ 2264023 w 3371850"/>
              <a:gd name="connsiteY42" fmla="*/ 4663436 h 5148263"/>
              <a:gd name="connsiteX43" fmla="*/ 2274591 w 3371850"/>
              <a:gd name="connsiteY43" fmla="*/ 4670632 h 5148263"/>
              <a:gd name="connsiteX44" fmla="*/ 2286920 w 3371850"/>
              <a:gd name="connsiteY44" fmla="*/ 4676029 h 5148263"/>
              <a:gd name="connsiteX45" fmla="*/ 2278113 w 3371850"/>
              <a:gd name="connsiteY45" fmla="*/ 4685024 h 5148263"/>
              <a:gd name="connsiteX46" fmla="*/ 2271068 w 3371850"/>
              <a:gd name="connsiteY46" fmla="*/ 4697617 h 5148263"/>
              <a:gd name="connsiteX47" fmla="*/ 2264023 w 3371850"/>
              <a:gd name="connsiteY47" fmla="*/ 4708411 h 5148263"/>
              <a:gd name="connsiteX48" fmla="*/ 2258740 w 3371850"/>
              <a:gd name="connsiteY48" fmla="*/ 4721004 h 5148263"/>
              <a:gd name="connsiteX49" fmla="*/ 1955805 w 3371850"/>
              <a:gd name="connsiteY49" fmla="*/ 4804656 h 5148263"/>
              <a:gd name="connsiteX50" fmla="*/ 1610599 w 3371850"/>
              <a:gd name="connsiteY50" fmla="*/ 4901802 h 5148263"/>
              <a:gd name="connsiteX51" fmla="*/ 1219602 w 3371850"/>
              <a:gd name="connsiteY51" fmla="*/ 5016936 h 5148263"/>
              <a:gd name="connsiteX52" fmla="*/ 781050 w 3371850"/>
              <a:gd name="connsiteY52" fmla="*/ 5148262 h 5148263"/>
              <a:gd name="connsiteX53" fmla="*/ 3371850 w 3371850"/>
              <a:gd name="connsiteY53" fmla="*/ 5148262 h 5148263"/>
              <a:gd name="connsiteX54" fmla="*/ 3371850 w 3371850"/>
              <a:gd name="connsiteY54" fmla="*/ 5148263 h 5148263"/>
              <a:gd name="connsiteX55" fmla="*/ 0 w 3371850"/>
              <a:gd name="connsiteY55"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371850" h="5148263">
                <a:moveTo>
                  <a:pt x="0" y="0"/>
                </a:moveTo>
                <a:lnTo>
                  <a:pt x="3371850" y="0"/>
                </a:lnTo>
                <a:lnTo>
                  <a:pt x="3371850" y="4460151"/>
                </a:lnTo>
                <a:lnTo>
                  <a:pt x="3333102" y="4467347"/>
                </a:lnTo>
                <a:lnTo>
                  <a:pt x="3280265" y="4476342"/>
                </a:lnTo>
                <a:lnTo>
                  <a:pt x="3202770" y="4490734"/>
                </a:lnTo>
                <a:lnTo>
                  <a:pt x="3100617" y="4512322"/>
                </a:lnTo>
                <a:lnTo>
                  <a:pt x="2972046" y="4541105"/>
                </a:lnTo>
                <a:lnTo>
                  <a:pt x="2813534" y="4578884"/>
                </a:lnTo>
                <a:lnTo>
                  <a:pt x="2623318" y="4625658"/>
                </a:lnTo>
                <a:lnTo>
                  <a:pt x="2618035" y="4611266"/>
                </a:lnTo>
                <a:lnTo>
                  <a:pt x="2610990" y="4596874"/>
                </a:lnTo>
                <a:lnTo>
                  <a:pt x="2603945" y="4586080"/>
                </a:lnTo>
                <a:lnTo>
                  <a:pt x="2595139" y="4577085"/>
                </a:lnTo>
                <a:lnTo>
                  <a:pt x="2572242" y="4584281"/>
                </a:lnTo>
                <a:lnTo>
                  <a:pt x="2561675" y="4589678"/>
                </a:lnTo>
                <a:lnTo>
                  <a:pt x="2552869" y="4595075"/>
                </a:lnTo>
                <a:lnTo>
                  <a:pt x="2545824" y="4602271"/>
                </a:lnTo>
                <a:lnTo>
                  <a:pt x="2538779" y="4609467"/>
                </a:lnTo>
                <a:lnTo>
                  <a:pt x="2533495" y="4618462"/>
                </a:lnTo>
                <a:lnTo>
                  <a:pt x="2529972" y="4627457"/>
                </a:lnTo>
                <a:lnTo>
                  <a:pt x="2512360" y="4609467"/>
                </a:lnTo>
                <a:lnTo>
                  <a:pt x="2492986" y="4593276"/>
                </a:lnTo>
                <a:lnTo>
                  <a:pt x="2470090" y="4580683"/>
                </a:lnTo>
                <a:lnTo>
                  <a:pt x="2457761" y="4575286"/>
                </a:lnTo>
                <a:lnTo>
                  <a:pt x="2445432" y="4571688"/>
                </a:lnTo>
                <a:lnTo>
                  <a:pt x="2427820" y="4568090"/>
                </a:lnTo>
                <a:lnTo>
                  <a:pt x="2411968" y="4564492"/>
                </a:lnTo>
                <a:lnTo>
                  <a:pt x="2396117" y="4562693"/>
                </a:lnTo>
                <a:lnTo>
                  <a:pt x="2380266" y="4562693"/>
                </a:lnTo>
                <a:lnTo>
                  <a:pt x="2364415" y="4564492"/>
                </a:lnTo>
                <a:lnTo>
                  <a:pt x="2350325" y="4566291"/>
                </a:lnTo>
                <a:lnTo>
                  <a:pt x="2336235" y="4569889"/>
                </a:lnTo>
                <a:lnTo>
                  <a:pt x="2322145" y="4573487"/>
                </a:lnTo>
                <a:lnTo>
                  <a:pt x="2308055" y="4578884"/>
                </a:lnTo>
                <a:lnTo>
                  <a:pt x="2295726" y="4584281"/>
                </a:lnTo>
                <a:lnTo>
                  <a:pt x="2272830" y="4598673"/>
                </a:lnTo>
                <a:lnTo>
                  <a:pt x="2253456" y="4616663"/>
                </a:lnTo>
                <a:lnTo>
                  <a:pt x="2235843" y="4636452"/>
                </a:lnTo>
                <a:lnTo>
                  <a:pt x="2239366" y="4641849"/>
                </a:lnTo>
                <a:lnTo>
                  <a:pt x="2248172" y="4650843"/>
                </a:lnTo>
                <a:lnTo>
                  <a:pt x="2255217" y="4658039"/>
                </a:lnTo>
                <a:lnTo>
                  <a:pt x="2264023" y="4663436"/>
                </a:lnTo>
                <a:lnTo>
                  <a:pt x="2274591" y="4670632"/>
                </a:lnTo>
                <a:lnTo>
                  <a:pt x="2286920" y="4676029"/>
                </a:lnTo>
                <a:lnTo>
                  <a:pt x="2278113" y="4685024"/>
                </a:lnTo>
                <a:lnTo>
                  <a:pt x="2271068" y="4697617"/>
                </a:lnTo>
                <a:lnTo>
                  <a:pt x="2264023" y="4708411"/>
                </a:lnTo>
                <a:lnTo>
                  <a:pt x="2258740" y="4721004"/>
                </a:lnTo>
                <a:lnTo>
                  <a:pt x="1955805" y="4804656"/>
                </a:lnTo>
                <a:lnTo>
                  <a:pt x="1610599" y="4901802"/>
                </a:lnTo>
                <a:lnTo>
                  <a:pt x="1219602" y="5016936"/>
                </a:lnTo>
                <a:lnTo>
                  <a:pt x="781050" y="5148262"/>
                </a:lnTo>
                <a:lnTo>
                  <a:pt x="3371850" y="5148262"/>
                </a:lnTo>
                <a:lnTo>
                  <a:pt x="3371850" y="5148263"/>
                </a:lnTo>
                <a:lnTo>
                  <a:pt x="0" y="5148263"/>
                </a:lnTo>
                <a:close/>
              </a:path>
            </a:pathLst>
          </a:custGeom>
          <a:solidFill>
            <a:schemeClr val="bg1">
              <a:lumMod val="85000"/>
            </a:schemeClr>
          </a:solidFill>
          <a:ln>
            <a:noFill/>
          </a:ln>
          <a:effectLst/>
        </p:spPr>
        <p:txBody>
          <a:bodyPr wrap="square" tIns="360000">
            <a:noAutofit/>
          </a:bodyPr>
          <a:lstStyle>
            <a:lvl1pPr marL="0" indent="0" algn="ctr">
              <a:buFontTx/>
              <a:buNone/>
              <a:defRPr sz="1400">
                <a:solidFill>
                  <a:schemeClr val="bg1">
                    <a:lumMod val="50000"/>
                  </a:schemeClr>
                </a:solidFill>
              </a:defRPr>
            </a:lvl1pPr>
          </a:lstStyle>
          <a:p>
            <a:r>
              <a:rPr lang="en-US" noProof="0"/>
              <a:t>Click icon to add image</a:t>
            </a:r>
          </a:p>
        </p:txBody>
      </p:sp>
      <p:sp>
        <p:nvSpPr>
          <p:cNvPr id="15" name="Text Placeholder 9">
            <a:extLst>
              <a:ext uri="{FF2B5EF4-FFF2-40B4-BE49-F238E27FC236}">
                <a16:creationId xmlns:a16="http://schemas.microsoft.com/office/drawing/2014/main" id="{38353E38-92D9-4256-A046-61F5C0855A22}"/>
              </a:ext>
            </a:extLst>
          </p:cNvPr>
          <p:cNvSpPr>
            <a:spLocks noGrp="1"/>
          </p:cNvSpPr>
          <p:nvPr>
            <p:ph type="body" sz="quarter" idx="15"/>
          </p:nvPr>
        </p:nvSpPr>
        <p:spPr>
          <a:xfrm>
            <a:off x="468313" y="1800225"/>
            <a:ext cx="6743124"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95907D54-ECB7-4185-A0E2-E0C2628BC014}"/>
              </a:ext>
            </a:extLst>
          </p:cNvPr>
          <p:cNvSpPr>
            <a:spLocks noGrp="1"/>
          </p:cNvSpPr>
          <p:nvPr>
            <p:ph type="title" hasCustomPrompt="1"/>
          </p:nvPr>
        </p:nvSpPr>
        <p:spPr>
          <a:xfrm>
            <a:off x="468000" y="468000"/>
            <a:ext cx="6743124" cy="443198"/>
          </a:xfrm>
        </p:spPr>
        <p:txBody>
          <a:bodyPr/>
          <a:lstStyle>
            <a:lvl1pPr>
              <a:defRPr/>
            </a:lvl1pPr>
          </a:lstStyle>
          <a:p>
            <a:r>
              <a:rPr lang="en-US" noProof="0"/>
              <a:t>Header</a:t>
            </a:r>
          </a:p>
        </p:txBody>
      </p:sp>
      <p:sp>
        <p:nvSpPr>
          <p:cNvPr id="10" name="Text Placeholder 7">
            <a:extLst>
              <a:ext uri="{FF2B5EF4-FFF2-40B4-BE49-F238E27FC236}">
                <a16:creationId xmlns:a16="http://schemas.microsoft.com/office/drawing/2014/main" id="{3DDBFE5F-1A05-41BA-A463-6D9DFCEAB018}"/>
              </a:ext>
            </a:extLst>
          </p:cNvPr>
          <p:cNvSpPr>
            <a:spLocks noGrp="1"/>
          </p:cNvSpPr>
          <p:nvPr>
            <p:ph type="body" sz="quarter" idx="13" hasCustomPrompt="1"/>
          </p:nvPr>
        </p:nvSpPr>
        <p:spPr>
          <a:xfrm>
            <a:off x="468000" y="936876"/>
            <a:ext cx="6743124" cy="369332"/>
          </a:xfrm>
        </p:spPr>
        <p:txBody>
          <a:bodyPr/>
          <a:lstStyle>
            <a:lvl1pPr marL="0" indent="0">
              <a:spcAft>
                <a:spcPts val="0"/>
              </a:spcAft>
              <a:buNone/>
              <a:defRPr sz="2400" b="0" i="1">
                <a:solidFill>
                  <a:srgbClr val="007E4B"/>
                </a:solidFill>
                <a:latin typeface="Fira Sans" panose="020B0604020202020204" charset="0"/>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9" name="Slide Number Placeholder 5">
            <a:extLst>
              <a:ext uri="{FF2B5EF4-FFF2-40B4-BE49-F238E27FC236}">
                <a16:creationId xmlns:a16="http://schemas.microsoft.com/office/drawing/2014/main" id="{353C0BAD-6501-432C-BDEE-DDD9D0A4FA30}"/>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11" name="Footer Placeholder 4">
            <a:extLst>
              <a:ext uri="{FF2B5EF4-FFF2-40B4-BE49-F238E27FC236}">
                <a16:creationId xmlns:a16="http://schemas.microsoft.com/office/drawing/2014/main" id="{14C2CD50-5B04-4D3D-BA05-74D0E97B1067}"/>
              </a:ext>
            </a:extLst>
          </p:cNvPr>
          <p:cNvSpPr>
            <a:spLocks noGrp="1"/>
          </p:cNvSpPr>
          <p:nvPr>
            <p:ph type="ftr" sz="quarter" idx="3"/>
          </p:nvPr>
        </p:nvSpPr>
        <p:spPr>
          <a:xfrm>
            <a:off x="1066799" y="6338495"/>
            <a:ext cx="614432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3424744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 / sub header, 2 column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19C220B-BD74-4AFA-8C76-17E98FD8B490}"/>
              </a:ext>
            </a:extLst>
          </p:cNvPr>
          <p:cNvGraphicFramePr>
            <a:graphicFrameLocks noChangeAspect="1"/>
          </p:cNvGraphicFramePr>
          <p:nvPr userDrawn="1">
            <p:custDataLst>
              <p:tags r:id="rId2"/>
            </p:custDataLst>
            <p:extLst>
              <p:ext uri="{D42A27DB-BD31-4B8C-83A1-F6EECF244321}">
                <p14:modId xmlns:p14="http://schemas.microsoft.com/office/powerpoint/2010/main" val="7102250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08"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319C220B-BD74-4AFA-8C76-17E98FD8B49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409E398-B631-41A7-BAB0-28E015ED5889}"/>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2" name="Text Placeholder 9">
            <a:extLst>
              <a:ext uri="{FF2B5EF4-FFF2-40B4-BE49-F238E27FC236}">
                <a16:creationId xmlns:a16="http://schemas.microsoft.com/office/drawing/2014/main" id="{5AA0D31C-4531-4B2C-96D1-F08EA19DA9C9}"/>
              </a:ext>
            </a:extLst>
          </p:cNvPr>
          <p:cNvSpPr>
            <a:spLocks noGrp="1"/>
          </p:cNvSpPr>
          <p:nvPr>
            <p:ph type="body" sz="quarter" idx="15"/>
          </p:nvPr>
        </p:nvSpPr>
        <p:spPr>
          <a:xfrm>
            <a:off x="468313" y="1800225"/>
            <a:ext cx="5391177"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9">
            <a:extLst>
              <a:ext uri="{FF2B5EF4-FFF2-40B4-BE49-F238E27FC236}">
                <a16:creationId xmlns:a16="http://schemas.microsoft.com/office/drawing/2014/main" id="{CB67DCA0-A3D2-4851-9F58-B21C93476231}"/>
              </a:ext>
            </a:extLst>
          </p:cNvPr>
          <p:cNvSpPr>
            <a:spLocks noGrp="1"/>
          </p:cNvSpPr>
          <p:nvPr>
            <p:ph type="body" sz="quarter" idx="17"/>
          </p:nvPr>
        </p:nvSpPr>
        <p:spPr>
          <a:xfrm>
            <a:off x="6336000" y="1800225"/>
            <a:ext cx="5391177"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7">
            <a:extLst>
              <a:ext uri="{FF2B5EF4-FFF2-40B4-BE49-F238E27FC236}">
                <a16:creationId xmlns:a16="http://schemas.microsoft.com/office/drawing/2014/main" id="{A8A6B7A4-D943-4831-A643-DDE1410230ED}"/>
              </a:ext>
            </a:extLst>
          </p:cNvPr>
          <p:cNvSpPr>
            <a:spLocks noGrp="1"/>
          </p:cNvSpPr>
          <p:nvPr>
            <p:ph type="body" sz="quarter" idx="13" hasCustomPrompt="1"/>
          </p:nvPr>
        </p:nvSpPr>
        <p:spPr>
          <a:xfrm>
            <a:off x="468000" y="936876"/>
            <a:ext cx="11258862" cy="369332"/>
          </a:xfrm>
        </p:spPr>
        <p:txBody>
          <a:bodyPr/>
          <a:lstStyle>
            <a:lvl1pPr marL="0" indent="0">
              <a:spcAft>
                <a:spcPts val="0"/>
              </a:spcAft>
              <a:buNone/>
              <a:defRPr sz="2400" b="0" i="1">
                <a:solidFill>
                  <a:srgbClr val="00A3D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2" name="Title 1">
            <a:extLst>
              <a:ext uri="{FF2B5EF4-FFF2-40B4-BE49-F238E27FC236}">
                <a16:creationId xmlns:a16="http://schemas.microsoft.com/office/drawing/2014/main" id="{8AF9859E-49E6-4991-A101-64768140C36E}"/>
              </a:ext>
            </a:extLst>
          </p:cNvPr>
          <p:cNvSpPr>
            <a:spLocks noGrp="1"/>
          </p:cNvSpPr>
          <p:nvPr>
            <p:ph type="title" hasCustomPrompt="1"/>
          </p:nvPr>
        </p:nvSpPr>
        <p:spPr/>
        <p:txBody>
          <a:bodyPr/>
          <a:lstStyle>
            <a:lvl1pPr>
              <a:defRPr/>
            </a:lvl1pPr>
          </a:lstStyle>
          <a:p>
            <a:r>
              <a:rPr lang="en-US" noProof="0"/>
              <a:t>Header</a:t>
            </a:r>
          </a:p>
        </p:txBody>
      </p:sp>
      <p:sp>
        <p:nvSpPr>
          <p:cNvPr id="9" name="Slide Number Placeholder 5">
            <a:extLst>
              <a:ext uri="{FF2B5EF4-FFF2-40B4-BE49-F238E27FC236}">
                <a16:creationId xmlns:a16="http://schemas.microsoft.com/office/drawing/2014/main" id="{7F9106C1-A74E-4316-9285-24C2D5F0D51C}"/>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10" name="Footer Placeholder 4">
            <a:extLst>
              <a:ext uri="{FF2B5EF4-FFF2-40B4-BE49-F238E27FC236}">
                <a16:creationId xmlns:a16="http://schemas.microsoft.com/office/drawing/2014/main" id="{6D8AFE70-5132-4474-A761-AC2C2E7862FD}"/>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35323779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Green / sub header, image II">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2BAB836-C9B1-4F02-BEDD-1902625C3D89}"/>
              </a:ext>
            </a:extLst>
          </p:cNvPr>
          <p:cNvGraphicFramePr>
            <a:graphicFrameLocks noChangeAspect="1"/>
          </p:cNvGraphicFramePr>
          <p:nvPr userDrawn="1">
            <p:custDataLst>
              <p:tags r:id="rId2"/>
            </p:custDataLst>
            <p:extLst>
              <p:ext uri="{D42A27DB-BD31-4B8C-83A1-F6EECF244321}">
                <p14:modId xmlns:p14="http://schemas.microsoft.com/office/powerpoint/2010/main" val="39712380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0372"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22BAB836-C9B1-4F02-BEDD-1902625C3D8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80C3687-36C5-4171-B057-30559693390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0" name="Picture Placeholder 21">
            <a:extLst>
              <a:ext uri="{FF2B5EF4-FFF2-40B4-BE49-F238E27FC236}">
                <a16:creationId xmlns:a16="http://schemas.microsoft.com/office/drawing/2014/main" id="{3E210B19-5567-EC4C-82D7-46BB70171659}"/>
              </a:ext>
            </a:extLst>
          </p:cNvPr>
          <p:cNvSpPr>
            <a:spLocks noGrp="1" noChangeAspect="1"/>
          </p:cNvSpPr>
          <p:nvPr>
            <p:ph type="pic" sz="quarter" idx="17" hasCustomPrompt="1"/>
          </p:nvPr>
        </p:nvSpPr>
        <p:spPr bwMode="auto">
          <a:xfrm>
            <a:off x="6097411" y="0"/>
            <a:ext cx="6094589" cy="6858000"/>
          </a:xfrm>
          <a:custGeom>
            <a:avLst/>
            <a:gdLst>
              <a:gd name="connsiteX0" fmla="*/ 0 w 4575175"/>
              <a:gd name="connsiteY0" fmla="*/ 0 h 5148263"/>
              <a:gd name="connsiteX1" fmla="*/ 4575175 w 4575175"/>
              <a:gd name="connsiteY1" fmla="*/ 0 h 5148263"/>
              <a:gd name="connsiteX2" fmla="*/ 4575175 w 4575175"/>
              <a:gd name="connsiteY2" fmla="*/ 4460152 h 5148263"/>
              <a:gd name="connsiteX3" fmla="*/ 4536394 w 4575175"/>
              <a:gd name="connsiteY3" fmla="*/ 4467348 h 5148263"/>
              <a:gd name="connsiteX4" fmla="*/ 4483511 w 4575175"/>
              <a:gd name="connsiteY4" fmla="*/ 4476343 h 5148263"/>
              <a:gd name="connsiteX5" fmla="*/ 4405948 w 4575175"/>
              <a:gd name="connsiteY5" fmla="*/ 4490735 h 5148263"/>
              <a:gd name="connsiteX6" fmla="*/ 4303707 w 4575175"/>
              <a:gd name="connsiteY6" fmla="*/ 4512323 h 5148263"/>
              <a:gd name="connsiteX7" fmla="*/ 4175024 w 4575175"/>
              <a:gd name="connsiteY7" fmla="*/ 4541106 h 5148263"/>
              <a:gd name="connsiteX8" fmla="*/ 4016374 w 4575175"/>
              <a:gd name="connsiteY8" fmla="*/ 4578885 h 5148263"/>
              <a:gd name="connsiteX9" fmla="*/ 3825994 w 4575175"/>
              <a:gd name="connsiteY9" fmla="*/ 4625659 h 5148263"/>
              <a:gd name="connsiteX10" fmla="*/ 3820705 w 4575175"/>
              <a:gd name="connsiteY10" fmla="*/ 4611267 h 5148263"/>
              <a:gd name="connsiteX11" fmla="*/ 3813654 w 4575175"/>
              <a:gd name="connsiteY11" fmla="*/ 4596875 h 5148263"/>
              <a:gd name="connsiteX12" fmla="*/ 3806603 w 4575175"/>
              <a:gd name="connsiteY12" fmla="*/ 4586081 h 5148263"/>
              <a:gd name="connsiteX13" fmla="*/ 3797789 w 4575175"/>
              <a:gd name="connsiteY13" fmla="*/ 4577086 h 5148263"/>
              <a:gd name="connsiteX14" fmla="*/ 3774873 w 4575175"/>
              <a:gd name="connsiteY14" fmla="*/ 4584282 h 5148263"/>
              <a:gd name="connsiteX15" fmla="*/ 3764297 w 4575175"/>
              <a:gd name="connsiteY15" fmla="*/ 4589679 h 5148263"/>
              <a:gd name="connsiteX16" fmla="*/ 3755483 w 4575175"/>
              <a:gd name="connsiteY16" fmla="*/ 4595076 h 5148263"/>
              <a:gd name="connsiteX17" fmla="*/ 3748431 w 4575175"/>
              <a:gd name="connsiteY17" fmla="*/ 4602272 h 5148263"/>
              <a:gd name="connsiteX18" fmla="*/ 3741380 w 4575175"/>
              <a:gd name="connsiteY18" fmla="*/ 4609468 h 5148263"/>
              <a:gd name="connsiteX19" fmla="*/ 3736092 w 4575175"/>
              <a:gd name="connsiteY19" fmla="*/ 4618463 h 5148263"/>
              <a:gd name="connsiteX20" fmla="*/ 3732566 w 4575175"/>
              <a:gd name="connsiteY20" fmla="*/ 4627458 h 5148263"/>
              <a:gd name="connsiteX21" fmla="*/ 3714939 w 4575175"/>
              <a:gd name="connsiteY21" fmla="*/ 4609468 h 5148263"/>
              <a:gd name="connsiteX22" fmla="*/ 3695548 w 4575175"/>
              <a:gd name="connsiteY22" fmla="*/ 4593277 h 5148263"/>
              <a:gd name="connsiteX23" fmla="*/ 3672632 w 4575175"/>
              <a:gd name="connsiteY23" fmla="*/ 4580684 h 5148263"/>
              <a:gd name="connsiteX24" fmla="*/ 3660293 w 4575175"/>
              <a:gd name="connsiteY24" fmla="*/ 4575287 h 5148263"/>
              <a:gd name="connsiteX25" fmla="*/ 3647953 w 4575175"/>
              <a:gd name="connsiteY25" fmla="*/ 4571689 h 5148263"/>
              <a:gd name="connsiteX26" fmla="*/ 3630325 w 4575175"/>
              <a:gd name="connsiteY26" fmla="*/ 4568091 h 5148263"/>
              <a:gd name="connsiteX27" fmla="*/ 3614460 w 4575175"/>
              <a:gd name="connsiteY27" fmla="*/ 4564493 h 5148263"/>
              <a:gd name="connsiteX28" fmla="*/ 3598595 w 4575175"/>
              <a:gd name="connsiteY28" fmla="*/ 4562694 h 5148263"/>
              <a:gd name="connsiteX29" fmla="*/ 3582730 w 4575175"/>
              <a:gd name="connsiteY29" fmla="*/ 4562694 h 5148263"/>
              <a:gd name="connsiteX30" fmla="*/ 3566865 w 4575175"/>
              <a:gd name="connsiteY30" fmla="*/ 4564493 h 5148263"/>
              <a:gd name="connsiteX31" fmla="*/ 3552763 w 4575175"/>
              <a:gd name="connsiteY31" fmla="*/ 4566292 h 5148263"/>
              <a:gd name="connsiteX32" fmla="*/ 3538661 w 4575175"/>
              <a:gd name="connsiteY32" fmla="*/ 4569890 h 5148263"/>
              <a:gd name="connsiteX33" fmla="*/ 3524558 w 4575175"/>
              <a:gd name="connsiteY33" fmla="*/ 4573488 h 5148263"/>
              <a:gd name="connsiteX34" fmla="*/ 3510456 w 4575175"/>
              <a:gd name="connsiteY34" fmla="*/ 4578885 h 5148263"/>
              <a:gd name="connsiteX35" fmla="*/ 3498117 w 4575175"/>
              <a:gd name="connsiteY35" fmla="*/ 4584282 h 5148263"/>
              <a:gd name="connsiteX36" fmla="*/ 3475201 w 4575175"/>
              <a:gd name="connsiteY36" fmla="*/ 4598674 h 5148263"/>
              <a:gd name="connsiteX37" fmla="*/ 3455810 w 4575175"/>
              <a:gd name="connsiteY37" fmla="*/ 4616664 h 5148263"/>
              <a:gd name="connsiteX38" fmla="*/ 3438182 w 4575175"/>
              <a:gd name="connsiteY38" fmla="*/ 4636453 h 5148263"/>
              <a:gd name="connsiteX39" fmla="*/ 3441708 w 4575175"/>
              <a:gd name="connsiteY39" fmla="*/ 4641850 h 5148263"/>
              <a:gd name="connsiteX40" fmla="*/ 3450522 w 4575175"/>
              <a:gd name="connsiteY40" fmla="*/ 4650844 h 5148263"/>
              <a:gd name="connsiteX41" fmla="*/ 3457573 w 4575175"/>
              <a:gd name="connsiteY41" fmla="*/ 4658040 h 5148263"/>
              <a:gd name="connsiteX42" fmla="*/ 3466387 w 4575175"/>
              <a:gd name="connsiteY42" fmla="*/ 4663437 h 5148263"/>
              <a:gd name="connsiteX43" fmla="*/ 3476963 w 4575175"/>
              <a:gd name="connsiteY43" fmla="*/ 4670633 h 5148263"/>
              <a:gd name="connsiteX44" fmla="*/ 3489303 w 4575175"/>
              <a:gd name="connsiteY44" fmla="*/ 4676030 h 5148263"/>
              <a:gd name="connsiteX45" fmla="*/ 3480489 w 4575175"/>
              <a:gd name="connsiteY45" fmla="*/ 4685025 h 5148263"/>
              <a:gd name="connsiteX46" fmla="*/ 3473438 w 4575175"/>
              <a:gd name="connsiteY46" fmla="*/ 4697618 h 5148263"/>
              <a:gd name="connsiteX47" fmla="*/ 3466387 w 4575175"/>
              <a:gd name="connsiteY47" fmla="*/ 4708412 h 5148263"/>
              <a:gd name="connsiteX48" fmla="*/ 3461098 w 4575175"/>
              <a:gd name="connsiteY48" fmla="*/ 4721005 h 5148263"/>
              <a:gd name="connsiteX49" fmla="*/ 3157900 w 4575175"/>
              <a:gd name="connsiteY49" fmla="*/ 4804657 h 5148263"/>
              <a:gd name="connsiteX50" fmla="*/ 2812395 w 4575175"/>
              <a:gd name="connsiteY50" fmla="*/ 4901803 h 5148263"/>
              <a:gd name="connsiteX51" fmla="*/ 2421058 w 4575175"/>
              <a:gd name="connsiteY51" fmla="*/ 5016937 h 5148263"/>
              <a:gd name="connsiteX52" fmla="*/ 1982126 w 4575175"/>
              <a:gd name="connsiteY52" fmla="*/ 5148263 h 5148263"/>
              <a:gd name="connsiteX53" fmla="*/ 0 w 4575175"/>
              <a:gd name="connsiteY53"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575175" h="5148263">
                <a:moveTo>
                  <a:pt x="0" y="0"/>
                </a:moveTo>
                <a:lnTo>
                  <a:pt x="4575175" y="0"/>
                </a:lnTo>
                <a:lnTo>
                  <a:pt x="4575175" y="4460152"/>
                </a:lnTo>
                <a:lnTo>
                  <a:pt x="4536394" y="4467348"/>
                </a:lnTo>
                <a:lnTo>
                  <a:pt x="4483511" y="4476343"/>
                </a:lnTo>
                <a:lnTo>
                  <a:pt x="4405948" y="4490735"/>
                </a:lnTo>
                <a:lnTo>
                  <a:pt x="4303707" y="4512323"/>
                </a:lnTo>
                <a:lnTo>
                  <a:pt x="4175024" y="4541106"/>
                </a:lnTo>
                <a:lnTo>
                  <a:pt x="4016374" y="4578885"/>
                </a:lnTo>
                <a:lnTo>
                  <a:pt x="3825994" y="4625659"/>
                </a:lnTo>
                <a:lnTo>
                  <a:pt x="3820705" y="4611267"/>
                </a:lnTo>
                <a:lnTo>
                  <a:pt x="3813654" y="4596875"/>
                </a:lnTo>
                <a:lnTo>
                  <a:pt x="3806603" y="4586081"/>
                </a:lnTo>
                <a:lnTo>
                  <a:pt x="3797789" y="4577086"/>
                </a:lnTo>
                <a:lnTo>
                  <a:pt x="3774873" y="4584282"/>
                </a:lnTo>
                <a:lnTo>
                  <a:pt x="3764297" y="4589679"/>
                </a:lnTo>
                <a:lnTo>
                  <a:pt x="3755483" y="4595076"/>
                </a:lnTo>
                <a:lnTo>
                  <a:pt x="3748431" y="4602272"/>
                </a:lnTo>
                <a:lnTo>
                  <a:pt x="3741380" y="4609468"/>
                </a:lnTo>
                <a:lnTo>
                  <a:pt x="3736092" y="4618463"/>
                </a:lnTo>
                <a:lnTo>
                  <a:pt x="3732566" y="4627458"/>
                </a:lnTo>
                <a:lnTo>
                  <a:pt x="3714939" y="4609468"/>
                </a:lnTo>
                <a:lnTo>
                  <a:pt x="3695548" y="4593277"/>
                </a:lnTo>
                <a:lnTo>
                  <a:pt x="3672632" y="4580684"/>
                </a:lnTo>
                <a:lnTo>
                  <a:pt x="3660293" y="4575287"/>
                </a:lnTo>
                <a:lnTo>
                  <a:pt x="3647953" y="4571689"/>
                </a:lnTo>
                <a:lnTo>
                  <a:pt x="3630325" y="4568091"/>
                </a:lnTo>
                <a:lnTo>
                  <a:pt x="3614460" y="4564493"/>
                </a:lnTo>
                <a:lnTo>
                  <a:pt x="3598595" y="4562694"/>
                </a:lnTo>
                <a:lnTo>
                  <a:pt x="3582730" y="4562694"/>
                </a:lnTo>
                <a:lnTo>
                  <a:pt x="3566865" y="4564493"/>
                </a:lnTo>
                <a:lnTo>
                  <a:pt x="3552763" y="4566292"/>
                </a:lnTo>
                <a:lnTo>
                  <a:pt x="3538661" y="4569890"/>
                </a:lnTo>
                <a:lnTo>
                  <a:pt x="3524558" y="4573488"/>
                </a:lnTo>
                <a:lnTo>
                  <a:pt x="3510456" y="4578885"/>
                </a:lnTo>
                <a:lnTo>
                  <a:pt x="3498117" y="4584282"/>
                </a:lnTo>
                <a:lnTo>
                  <a:pt x="3475201" y="4598674"/>
                </a:lnTo>
                <a:lnTo>
                  <a:pt x="3455810" y="4616664"/>
                </a:lnTo>
                <a:lnTo>
                  <a:pt x="3438182" y="4636453"/>
                </a:lnTo>
                <a:lnTo>
                  <a:pt x="3441708" y="4641850"/>
                </a:lnTo>
                <a:lnTo>
                  <a:pt x="3450522" y="4650844"/>
                </a:lnTo>
                <a:lnTo>
                  <a:pt x="3457573" y="4658040"/>
                </a:lnTo>
                <a:lnTo>
                  <a:pt x="3466387" y="4663437"/>
                </a:lnTo>
                <a:lnTo>
                  <a:pt x="3476963" y="4670633"/>
                </a:lnTo>
                <a:lnTo>
                  <a:pt x="3489303" y="4676030"/>
                </a:lnTo>
                <a:lnTo>
                  <a:pt x="3480489" y="4685025"/>
                </a:lnTo>
                <a:lnTo>
                  <a:pt x="3473438" y="4697618"/>
                </a:lnTo>
                <a:lnTo>
                  <a:pt x="3466387" y="4708412"/>
                </a:lnTo>
                <a:lnTo>
                  <a:pt x="3461098" y="4721005"/>
                </a:lnTo>
                <a:lnTo>
                  <a:pt x="3157900" y="4804657"/>
                </a:lnTo>
                <a:lnTo>
                  <a:pt x="2812395" y="4901803"/>
                </a:lnTo>
                <a:lnTo>
                  <a:pt x="2421058" y="5016937"/>
                </a:lnTo>
                <a:lnTo>
                  <a:pt x="1982126" y="5148263"/>
                </a:lnTo>
                <a:lnTo>
                  <a:pt x="0" y="5148263"/>
                </a:lnTo>
                <a:close/>
              </a:path>
            </a:pathLst>
          </a:custGeom>
          <a:solidFill>
            <a:schemeClr val="bg1">
              <a:lumMod val="85000"/>
            </a:schemeClr>
          </a:solidFill>
          <a:ln>
            <a:noFill/>
          </a:ln>
          <a:effectLst/>
        </p:spPr>
        <p:txBody>
          <a:bodyPr wrap="square" tIns="360000">
            <a:noAutofit/>
          </a:bodyPr>
          <a:lstStyle>
            <a:lvl1pPr marL="0" indent="0" algn="ctr">
              <a:buFontTx/>
              <a:buNone/>
              <a:defRPr sz="1400">
                <a:solidFill>
                  <a:schemeClr val="bg1">
                    <a:lumMod val="50000"/>
                  </a:schemeClr>
                </a:solidFill>
              </a:defRPr>
            </a:lvl1pPr>
          </a:lstStyle>
          <a:p>
            <a:r>
              <a:rPr lang="en-US" noProof="0"/>
              <a:t>Click icon to add image</a:t>
            </a:r>
          </a:p>
        </p:txBody>
      </p:sp>
      <p:sp>
        <p:nvSpPr>
          <p:cNvPr id="13" name="Text Placeholder 9">
            <a:extLst>
              <a:ext uri="{FF2B5EF4-FFF2-40B4-BE49-F238E27FC236}">
                <a16:creationId xmlns:a16="http://schemas.microsoft.com/office/drawing/2014/main" id="{F355D142-E307-46D2-ABBE-A69BC17C242A}"/>
              </a:ext>
            </a:extLst>
          </p:cNvPr>
          <p:cNvSpPr>
            <a:spLocks noGrp="1"/>
          </p:cNvSpPr>
          <p:nvPr>
            <p:ph type="body" sz="quarter" idx="15"/>
          </p:nvPr>
        </p:nvSpPr>
        <p:spPr>
          <a:xfrm>
            <a:off x="468313" y="1800225"/>
            <a:ext cx="5158634" cy="15696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D20150C5-668E-4AF4-8FA1-109F47087E7E}"/>
              </a:ext>
            </a:extLst>
          </p:cNvPr>
          <p:cNvSpPr>
            <a:spLocks noGrp="1"/>
          </p:cNvSpPr>
          <p:nvPr>
            <p:ph type="title" hasCustomPrompt="1"/>
          </p:nvPr>
        </p:nvSpPr>
        <p:spPr>
          <a:xfrm>
            <a:off x="468000" y="468000"/>
            <a:ext cx="5158947" cy="443198"/>
          </a:xfrm>
        </p:spPr>
        <p:txBody>
          <a:bodyPr/>
          <a:lstStyle>
            <a:lvl1pPr>
              <a:defRPr/>
            </a:lvl1pPr>
          </a:lstStyle>
          <a:p>
            <a:r>
              <a:rPr lang="en-US" noProof="0"/>
              <a:t>Header</a:t>
            </a:r>
          </a:p>
        </p:txBody>
      </p:sp>
      <p:sp>
        <p:nvSpPr>
          <p:cNvPr id="12" name="Text Placeholder 7">
            <a:extLst>
              <a:ext uri="{FF2B5EF4-FFF2-40B4-BE49-F238E27FC236}">
                <a16:creationId xmlns:a16="http://schemas.microsoft.com/office/drawing/2014/main" id="{FE460FD4-C709-4C4E-8F84-D8A6C0957493}"/>
              </a:ext>
            </a:extLst>
          </p:cNvPr>
          <p:cNvSpPr>
            <a:spLocks noGrp="1"/>
          </p:cNvSpPr>
          <p:nvPr>
            <p:ph type="body" sz="quarter" idx="13" hasCustomPrompt="1"/>
          </p:nvPr>
        </p:nvSpPr>
        <p:spPr>
          <a:xfrm>
            <a:off x="468000" y="936876"/>
            <a:ext cx="5158947" cy="369332"/>
          </a:xfrm>
        </p:spPr>
        <p:txBody>
          <a:bodyPr/>
          <a:lstStyle>
            <a:lvl1pPr marL="0" indent="0">
              <a:spcAft>
                <a:spcPts val="0"/>
              </a:spcAft>
              <a:buNone/>
              <a:defRPr sz="2400" b="0" i="1">
                <a:solidFill>
                  <a:srgbClr val="007E4B"/>
                </a:solidFill>
                <a:latin typeface="Fira Sans" panose="020B0604020202020204" charset="0"/>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11" name="Slide Number Placeholder 5">
            <a:extLst>
              <a:ext uri="{FF2B5EF4-FFF2-40B4-BE49-F238E27FC236}">
                <a16:creationId xmlns:a16="http://schemas.microsoft.com/office/drawing/2014/main" id="{B2B0F4B5-E5C2-4382-AED6-B702530406F6}"/>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14" name="Footer Placeholder 4">
            <a:extLst>
              <a:ext uri="{FF2B5EF4-FFF2-40B4-BE49-F238E27FC236}">
                <a16:creationId xmlns:a16="http://schemas.microsoft.com/office/drawing/2014/main" id="{B7101D0A-2711-43A1-B0D0-D28DE6599F50}"/>
              </a:ext>
            </a:extLst>
          </p:cNvPr>
          <p:cNvSpPr>
            <a:spLocks noGrp="1"/>
          </p:cNvSpPr>
          <p:nvPr>
            <p:ph type="ftr" sz="quarter" idx="3"/>
          </p:nvPr>
        </p:nvSpPr>
        <p:spPr>
          <a:xfrm>
            <a:off x="1066800" y="6338495"/>
            <a:ext cx="4560148"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15322678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Green / sub header, image III">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6D9F10B-3604-4A25-BB34-00B171D7216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1396"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16D9F10B-3604-4A25-BB34-00B171D7216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38FF3C5-A0E8-4112-9CA4-CE1DB29F652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11" name="Picture Placeholder 11">
            <a:extLst>
              <a:ext uri="{FF2B5EF4-FFF2-40B4-BE49-F238E27FC236}">
                <a16:creationId xmlns:a16="http://schemas.microsoft.com/office/drawing/2014/main" id="{6F5B81DF-8442-4242-B8C6-F0D234663EE5}"/>
              </a:ext>
            </a:extLst>
          </p:cNvPr>
          <p:cNvSpPr>
            <a:spLocks noGrp="1" noChangeAspect="1"/>
          </p:cNvSpPr>
          <p:nvPr>
            <p:ph type="pic" sz="quarter" idx="10" hasCustomPrompt="1"/>
          </p:nvPr>
        </p:nvSpPr>
        <p:spPr bwMode="auto">
          <a:xfrm>
            <a:off x="0" y="0"/>
            <a:ext cx="12195107" cy="6858000"/>
          </a:xfrm>
          <a:custGeom>
            <a:avLst/>
            <a:gdLst>
              <a:gd name="connsiteX0" fmla="*/ 0 w 9144000"/>
              <a:gd name="connsiteY0" fmla="*/ 0 h 5148263"/>
              <a:gd name="connsiteX1" fmla="*/ 9144000 w 9144000"/>
              <a:gd name="connsiteY1" fmla="*/ 0 h 5148263"/>
              <a:gd name="connsiteX2" fmla="*/ 9144000 w 9144000"/>
              <a:gd name="connsiteY2" fmla="*/ 4460151 h 5148263"/>
              <a:gd name="connsiteX3" fmla="*/ 9105252 w 9144000"/>
              <a:gd name="connsiteY3" fmla="*/ 4467347 h 5148263"/>
              <a:gd name="connsiteX4" fmla="*/ 9052415 w 9144000"/>
              <a:gd name="connsiteY4" fmla="*/ 4476342 h 5148263"/>
              <a:gd name="connsiteX5" fmla="*/ 8974920 w 9144000"/>
              <a:gd name="connsiteY5" fmla="*/ 4490734 h 5148263"/>
              <a:gd name="connsiteX6" fmla="*/ 8872767 w 9144000"/>
              <a:gd name="connsiteY6" fmla="*/ 4512322 h 5148263"/>
              <a:gd name="connsiteX7" fmla="*/ 8744196 w 9144000"/>
              <a:gd name="connsiteY7" fmla="*/ 4541105 h 5148263"/>
              <a:gd name="connsiteX8" fmla="*/ 8585684 w 9144000"/>
              <a:gd name="connsiteY8" fmla="*/ 4578884 h 5148263"/>
              <a:gd name="connsiteX9" fmla="*/ 8395468 w 9144000"/>
              <a:gd name="connsiteY9" fmla="*/ 4625658 h 5148263"/>
              <a:gd name="connsiteX10" fmla="*/ 8390185 w 9144000"/>
              <a:gd name="connsiteY10" fmla="*/ 4611266 h 5148263"/>
              <a:gd name="connsiteX11" fmla="*/ 8383140 w 9144000"/>
              <a:gd name="connsiteY11" fmla="*/ 4596874 h 5148263"/>
              <a:gd name="connsiteX12" fmla="*/ 8376095 w 9144000"/>
              <a:gd name="connsiteY12" fmla="*/ 4586080 h 5148263"/>
              <a:gd name="connsiteX13" fmla="*/ 8367289 w 9144000"/>
              <a:gd name="connsiteY13" fmla="*/ 4577085 h 5148263"/>
              <a:gd name="connsiteX14" fmla="*/ 8344392 w 9144000"/>
              <a:gd name="connsiteY14" fmla="*/ 4584281 h 5148263"/>
              <a:gd name="connsiteX15" fmla="*/ 8333825 w 9144000"/>
              <a:gd name="connsiteY15" fmla="*/ 4589678 h 5148263"/>
              <a:gd name="connsiteX16" fmla="*/ 8325019 w 9144000"/>
              <a:gd name="connsiteY16" fmla="*/ 4595075 h 5148263"/>
              <a:gd name="connsiteX17" fmla="*/ 8317974 w 9144000"/>
              <a:gd name="connsiteY17" fmla="*/ 4602271 h 5148263"/>
              <a:gd name="connsiteX18" fmla="*/ 8310929 w 9144000"/>
              <a:gd name="connsiteY18" fmla="*/ 4609467 h 5148263"/>
              <a:gd name="connsiteX19" fmla="*/ 8305645 w 9144000"/>
              <a:gd name="connsiteY19" fmla="*/ 4618462 h 5148263"/>
              <a:gd name="connsiteX20" fmla="*/ 8302122 w 9144000"/>
              <a:gd name="connsiteY20" fmla="*/ 4627457 h 5148263"/>
              <a:gd name="connsiteX21" fmla="*/ 8284510 w 9144000"/>
              <a:gd name="connsiteY21" fmla="*/ 4609467 h 5148263"/>
              <a:gd name="connsiteX22" fmla="*/ 8265136 w 9144000"/>
              <a:gd name="connsiteY22" fmla="*/ 4593276 h 5148263"/>
              <a:gd name="connsiteX23" fmla="*/ 8242240 w 9144000"/>
              <a:gd name="connsiteY23" fmla="*/ 4580683 h 5148263"/>
              <a:gd name="connsiteX24" fmla="*/ 8229911 w 9144000"/>
              <a:gd name="connsiteY24" fmla="*/ 4575286 h 5148263"/>
              <a:gd name="connsiteX25" fmla="*/ 8217582 w 9144000"/>
              <a:gd name="connsiteY25" fmla="*/ 4571688 h 5148263"/>
              <a:gd name="connsiteX26" fmla="*/ 8199970 w 9144000"/>
              <a:gd name="connsiteY26" fmla="*/ 4568090 h 5148263"/>
              <a:gd name="connsiteX27" fmla="*/ 8184118 w 9144000"/>
              <a:gd name="connsiteY27" fmla="*/ 4564492 h 5148263"/>
              <a:gd name="connsiteX28" fmla="*/ 8168267 w 9144000"/>
              <a:gd name="connsiteY28" fmla="*/ 4562693 h 5148263"/>
              <a:gd name="connsiteX29" fmla="*/ 8152416 w 9144000"/>
              <a:gd name="connsiteY29" fmla="*/ 4562693 h 5148263"/>
              <a:gd name="connsiteX30" fmla="*/ 8136565 w 9144000"/>
              <a:gd name="connsiteY30" fmla="*/ 4564492 h 5148263"/>
              <a:gd name="connsiteX31" fmla="*/ 8122475 w 9144000"/>
              <a:gd name="connsiteY31" fmla="*/ 4566291 h 5148263"/>
              <a:gd name="connsiteX32" fmla="*/ 8108385 w 9144000"/>
              <a:gd name="connsiteY32" fmla="*/ 4569889 h 5148263"/>
              <a:gd name="connsiteX33" fmla="*/ 8094295 w 9144000"/>
              <a:gd name="connsiteY33" fmla="*/ 4573487 h 5148263"/>
              <a:gd name="connsiteX34" fmla="*/ 8080205 w 9144000"/>
              <a:gd name="connsiteY34" fmla="*/ 4578884 h 5148263"/>
              <a:gd name="connsiteX35" fmla="*/ 8067876 w 9144000"/>
              <a:gd name="connsiteY35" fmla="*/ 4584281 h 5148263"/>
              <a:gd name="connsiteX36" fmla="*/ 8044980 w 9144000"/>
              <a:gd name="connsiteY36" fmla="*/ 4598673 h 5148263"/>
              <a:gd name="connsiteX37" fmla="*/ 8025606 w 9144000"/>
              <a:gd name="connsiteY37" fmla="*/ 4616663 h 5148263"/>
              <a:gd name="connsiteX38" fmla="*/ 8007993 w 9144000"/>
              <a:gd name="connsiteY38" fmla="*/ 4636452 h 5148263"/>
              <a:gd name="connsiteX39" fmla="*/ 8011516 w 9144000"/>
              <a:gd name="connsiteY39" fmla="*/ 4641849 h 5148263"/>
              <a:gd name="connsiteX40" fmla="*/ 8020322 w 9144000"/>
              <a:gd name="connsiteY40" fmla="*/ 4650843 h 5148263"/>
              <a:gd name="connsiteX41" fmla="*/ 8027367 w 9144000"/>
              <a:gd name="connsiteY41" fmla="*/ 4658039 h 5148263"/>
              <a:gd name="connsiteX42" fmla="*/ 8036173 w 9144000"/>
              <a:gd name="connsiteY42" fmla="*/ 4663436 h 5148263"/>
              <a:gd name="connsiteX43" fmla="*/ 8046741 w 9144000"/>
              <a:gd name="connsiteY43" fmla="*/ 4670632 h 5148263"/>
              <a:gd name="connsiteX44" fmla="*/ 8059070 w 9144000"/>
              <a:gd name="connsiteY44" fmla="*/ 4676029 h 5148263"/>
              <a:gd name="connsiteX45" fmla="*/ 8050263 w 9144000"/>
              <a:gd name="connsiteY45" fmla="*/ 4685024 h 5148263"/>
              <a:gd name="connsiteX46" fmla="*/ 8043218 w 9144000"/>
              <a:gd name="connsiteY46" fmla="*/ 4697617 h 5148263"/>
              <a:gd name="connsiteX47" fmla="*/ 8036173 w 9144000"/>
              <a:gd name="connsiteY47" fmla="*/ 4708411 h 5148263"/>
              <a:gd name="connsiteX48" fmla="*/ 8030890 w 9144000"/>
              <a:gd name="connsiteY48" fmla="*/ 4721004 h 5148263"/>
              <a:gd name="connsiteX49" fmla="*/ 7727955 w 9144000"/>
              <a:gd name="connsiteY49" fmla="*/ 4804656 h 5148263"/>
              <a:gd name="connsiteX50" fmla="*/ 7382749 w 9144000"/>
              <a:gd name="connsiteY50" fmla="*/ 4901802 h 5148263"/>
              <a:gd name="connsiteX51" fmla="*/ 6991752 w 9144000"/>
              <a:gd name="connsiteY51" fmla="*/ 5016936 h 5148263"/>
              <a:gd name="connsiteX52" fmla="*/ 6553200 w 9144000"/>
              <a:gd name="connsiteY52" fmla="*/ 5148262 h 5148263"/>
              <a:gd name="connsiteX53" fmla="*/ 9144000 w 9144000"/>
              <a:gd name="connsiteY53" fmla="*/ 5148262 h 5148263"/>
              <a:gd name="connsiteX54" fmla="*/ 9144000 w 9144000"/>
              <a:gd name="connsiteY54" fmla="*/ 5148263 h 5148263"/>
              <a:gd name="connsiteX55" fmla="*/ 0 w 9144000"/>
              <a:gd name="connsiteY55"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144000" h="5148263">
                <a:moveTo>
                  <a:pt x="0" y="0"/>
                </a:moveTo>
                <a:lnTo>
                  <a:pt x="9144000" y="0"/>
                </a:lnTo>
                <a:lnTo>
                  <a:pt x="9144000" y="4460151"/>
                </a:lnTo>
                <a:lnTo>
                  <a:pt x="9105252" y="4467347"/>
                </a:lnTo>
                <a:lnTo>
                  <a:pt x="9052415" y="4476342"/>
                </a:lnTo>
                <a:lnTo>
                  <a:pt x="8974920" y="4490734"/>
                </a:lnTo>
                <a:lnTo>
                  <a:pt x="8872767" y="4512322"/>
                </a:lnTo>
                <a:lnTo>
                  <a:pt x="8744196" y="4541105"/>
                </a:lnTo>
                <a:lnTo>
                  <a:pt x="8585684" y="4578884"/>
                </a:lnTo>
                <a:lnTo>
                  <a:pt x="8395468" y="4625658"/>
                </a:lnTo>
                <a:lnTo>
                  <a:pt x="8390185" y="4611266"/>
                </a:lnTo>
                <a:lnTo>
                  <a:pt x="8383140" y="4596874"/>
                </a:lnTo>
                <a:lnTo>
                  <a:pt x="8376095" y="4586080"/>
                </a:lnTo>
                <a:lnTo>
                  <a:pt x="8367289" y="4577085"/>
                </a:lnTo>
                <a:lnTo>
                  <a:pt x="8344392" y="4584281"/>
                </a:lnTo>
                <a:lnTo>
                  <a:pt x="8333825" y="4589678"/>
                </a:lnTo>
                <a:lnTo>
                  <a:pt x="8325019" y="4595075"/>
                </a:lnTo>
                <a:lnTo>
                  <a:pt x="8317974" y="4602271"/>
                </a:lnTo>
                <a:lnTo>
                  <a:pt x="8310929" y="4609467"/>
                </a:lnTo>
                <a:lnTo>
                  <a:pt x="8305645" y="4618462"/>
                </a:lnTo>
                <a:lnTo>
                  <a:pt x="8302122" y="4627457"/>
                </a:lnTo>
                <a:lnTo>
                  <a:pt x="8284510" y="4609467"/>
                </a:lnTo>
                <a:lnTo>
                  <a:pt x="8265136" y="4593276"/>
                </a:lnTo>
                <a:lnTo>
                  <a:pt x="8242240" y="4580683"/>
                </a:lnTo>
                <a:lnTo>
                  <a:pt x="8229911" y="4575286"/>
                </a:lnTo>
                <a:lnTo>
                  <a:pt x="8217582" y="4571688"/>
                </a:lnTo>
                <a:lnTo>
                  <a:pt x="8199970" y="4568090"/>
                </a:lnTo>
                <a:lnTo>
                  <a:pt x="8184118" y="4564492"/>
                </a:lnTo>
                <a:lnTo>
                  <a:pt x="8168267" y="4562693"/>
                </a:lnTo>
                <a:lnTo>
                  <a:pt x="8152416" y="4562693"/>
                </a:lnTo>
                <a:lnTo>
                  <a:pt x="8136565" y="4564492"/>
                </a:lnTo>
                <a:lnTo>
                  <a:pt x="8122475" y="4566291"/>
                </a:lnTo>
                <a:lnTo>
                  <a:pt x="8108385" y="4569889"/>
                </a:lnTo>
                <a:lnTo>
                  <a:pt x="8094295" y="4573487"/>
                </a:lnTo>
                <a:lnTo>
                  <a:pt x="8080205" y="4578884"/>
                </a:lnTo>
                <a:lnTo>
                  <a:pt x="8067876" y="4584281"/>
                </a:lnTo>
                <a:lnTo>
                  <a:pt x="8044980" y="4598673"/>
                </a:lnTo>
                <a:lnTo>
                  <a:pt x="8025606" y="4616663"/>
                </a:lnTo>
                <a:lnTo>
                  <a:pt x="8007993" y="4636452"/>
                </a:lnTo>
                <a:lnTo>
                  <a:pt x="8011516" y="4641849"/>
                </a:lnTo>
                <a:lnTo>
                  <a:pt x="8020322" y="4650843"/>
                </a:lnTo>
                <a:lnTo>
                  <a:pt x="8027367" y="4658039"/>
                </a:lnTo>
                <a:lnTo>
                  <a:pt x="8036173" y="4663436"/>
                </a:lnTo>
                <a:lnTo>
                  <a:pt x="8046741" y="4670632"/>
                </a:lnTo>
                <a:lnTo>
                  <a:pt x="8059070" y="4676029"/>
                </a:lnTo>
                <a:lnTo>
                  <a:pt x="8050263" y="4685024"/>
                </a:lnTo>
                <a:lnTo>
                  <a:pt x="8043218" y="4697617"/>
                </a:lnTo>
                <a:lnTo>
                  <a:pt x="8036173" y="4708411"/>
                </a:lnTo>
                <a:lnTo>
                  <a:pt x="8030890" y="4721004"/>
                </a:lnTo>
                <a:lnTo>
                  <a:pt x="7727955" y="4804656"/>
                </a:lnTo>
                <a:lnTo>
                  <a:pt x="7382749" y="4901802"/>
                </a:lnTo>
                <a:lnTo>
                  <a:pt x="6991752" y="5016936"/>
                </a:lnTo>
                <a:lnTo>
                  <a:pt x="6553200" y="5148262"/>
                </a:lnTo>
                <a:lnTo>
                  <a:pt x="9144000" y="5148262"/>
                </a:lnTo>
                <a:lnTo>
                  <a:pt x="9144000" y="5148263"/>
                </a:lnTo>
                <a:lnTo>
                  <a:pt x="0" y="5148263"/>
                </a:lnTo>
                <a:close/>
              </a:path>
            </a:pathLst>
          </a:custGeom>
          <a:solidFill>
            <a:schemeClr val="bg1">
              <a:lumMod val="85000"/>
            </a:schemeClr>
          </a:solidFill>
          <a:ln>
            <a:noFill/>
          </a:ln>
          <a:effectLst/>
        </p:spPr>
        <p:txBody>
          <a:bodyPr vert="horz" wrap="square" lIns="0" tIns="144000" rIns="0" bIns="0" numCol="1" anchor="t" anchorCtr="0" compatLnSpc="1">
            <a:prstTxWarp prst="textNoShape">
              <a:avLst/>
            </a:prstTxWarp>
            <a:noAutofit/>
          </a:bodyPr>
          <a:lstStyle>
            <a:lvl1pPr marL="0" indent="0" algn="ctr">
              <a:buNone/>
              <a:defRPr lang="en-US" sz="1400" dirty="0">
                <a:solidFill>
                  <a:schemeClr val="bg1">
                    <a:lumMod val="50000"/>
                  </a:schemeClr>
                </a:solidFill>
              </a:defRPr>
            </a:lvl1pPr>
          </a:lstStyle>
          <a:p>
            <a:pPr marL="252000" lvl="0" indent="-252000" algn="ctr"/>
            <a:r>
              <a:rPr lang="en-US" noProof="0"/>
              <a:t>Click icon to add image</a:t>
            </a:r>
          </a:p>
        </p:txBody>
      </p:sp>
      <p:sp>
        <p:nvSpPr>
          <p:cNvPr id="9" name="Text Placeholder 7">
            <a:extLst>
              <a:ext uri="{FF2B5EF4-FFF2-40B4-BE49-F238E27FC236}">
                <a16:creationId xmlns:a16="http://schemas.microsoft.com/office/drawing/2014/main" id="{39E842B9-D9CA-4763-BCD8-8AECCFA20C82}"/>
              </a:ext>
            </a:extLst>
          </p:cNvPr>
          <p:cNvSpPr>
            <a:spLocks noGrp="1"/>
          </p:cNvSpPr>
          <p:nvPr>
            <p:ph type="body" sz="quarter" idx="16" hasCustomPrompt="1"/>
          </p:nvPr>
        </p:nvSpPr>
        <p:spPr bwMode="white">
          <a:xfrm>
            <a:off x="468000" y="946171"/>
            <a:ext cx="11259176" cy="369332"/>
          </a:xfrm>
        </p:spPr>
        <p:txBody>
          <a:bodyPr/>
          <a:lstStyle>
            <a:lvl1pPr marL="0" indent="0">
              <a:spcAft>
                <a:spcPts val="0"/>
              </a:spcAft>
              <a:buNone/>
              <a:defRPr sz="2400" b="0" i="1">
                <a:solidFill>
                  <a:schemeClr val="bg1"/>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3" name="Title 2">
            <a:extLst>
              <a:ext uri="{FF2B5EF4-FFF2-40B4-BE49-F238E27FC236}">
                <a16:creationId xmlns:a16="http://schemas.microsoft.com/office/drawing/2014/main" id="{08CA1BF8-0DEB-4A3C-B757-CD61169A81D1}"/>
              </a:ext>
            </a:extLst>
          </p:cNvPr>
          <p:cNvSpPr>
            <a:spLocks noGrp="1"/>
          </p:cNvSpPr>
          <p:nvPr>
            <p:ph type="title" hasCustomPrompt="1"/>
          </p:nvPr>
        </p:nvSpPr>
        <p:spPr bwMode="white"/>
        <p:txBody>
          <a:bodyPr/>
          <a:lstStyle>
            <a:lvl1pPr>
              <a:defRPr>
                <a:solidFill>
                  <a:schemeClr val="bg1"/>
                </a:solidFill>
              </a:defRPr>
            </a:lvl1pPr>
          </a:lstStyle>
          <a:p>
            <a:r>
              <a:rPr lang="en-US" noProof="0"/>
              <a:t>Header</a:t>
            </a:r>
          </a:p>
        </p:txBody>
      </p:sp>
      <p:sp>
        <p:nvSpPr>
          <p:cNvPr id="10" name="Slide Number Placeholder 5">
            <a:extLst>
              <a:ext uri="{FF2B5EF4-FFF2-40B4-BE49-F238E27FC236}">
                <a16:creationId xmlns:a16="http://schemas.microsoft.com/office/drawing/2014/main" id="{022F5370-528F-4CD2-B3B7-548D2989FD1D}"/>
              </a:ext>
            </a:extLst>
          </p:cNvPr>
          <p:cNvSpPr>
            <a:spLocks noGrp="1"/>
          </p:cNvSpPr>
          <p:nvPr>
            <p:ph type="sldNum" sz="quarter" idx="12"/>
          </p:nvPr>
        </p:nvSpPr>
        <p:spPr bwMode="white">
          <a:xfrm>
            <a:off x="468000" y="6340440"/>
            <a:ext cx="450000" cy="184666"/>
          </a:xfrm>
          <a:prstGeom prst="rect">
            <a:avLst/>
          </a:prstGeom>
        </p:spPr>
        <p:txBody>
          <a:bodyPr>
            <a:noAutofit/>
          </a:bodyPr>
          <a:lstStyle>
            <a:lvl1pPr>
              <a:defRPr>
                <a:solidFill>
                  <a:schemeClr val="bg1"/>
                </a:solidFill>
                <a:latin typeface="+mn-lt"/>
              </a:defRPr>
            </a:lvl1pPr>
          </a:lstStyle>
          <a:p>
            <a:fld id="{E118D48E-C7CB-6244-969D-7BAEA9B6226C}" type="slidenum">
              <a:rPr lang="en-US" noProof="0" smtClean="0"/>
              <a:pPr/>
              <a:t>‹#›</a:t>
            </a:fld>
            <a:endParaRPr lang="en-US" noProof="0"/>
          </a:p>
        </p:txBody>
      </p:sp>
      <p:sp>
        <p:nvSpPr>
          <p:cNvPr id="12" name="Footer Placeholder 4">
            <a:extLst>
              <a:ext uri="{FF2B5EF4-FFF2-40B4-BE49-F238E27FC236}">
                <a16:creationId xmlns:a16="http://schemas.microsoft.com/office/drawing/2014/main" id="{A3EDC437-8A4A-4FE1-AC29-0BD7C8876E27}"/>
              </a:ext>
            </a:extLst>
          </p:cNvPr>
          <p:cNvSpPr>
            <a:spLocks noGrp="1"/>
          </p:cNvSpPr>
          <p:nvPr>
            <p:ph type="ftr" sz="quarter" idx="3"/>
          </p:nvPr>
        </p:nvSpPr>
        <p:spPr bwMode="white">
          <a:xfrm>
            <a:off x="1066799" y="6338495"/>
            <a:ext cx="6429375" cy="184666"/>
          </a:xfrm>
          <a:prstGeom prst="rect">
            <a:avLst/>
          </a:prstGeom>
        </p:spPr>
        <p:txBody>
          <a:bodyPr vert="horz" lIns="0" tIns="0" rIns="0" bIns="0" rtlCol="0" anchor="ctr">
            <a:noAutofit/>
          </a:bodyPr>
          <a:lstStyle>
            <a:lvl1pPr algn="l">
              <a:defRPr sz="1200">
                <a:solidFill>
                  <a:schemeClr val="bg1"/>
                </a:solidFill>
                <a:latin typeface="+mn-lt"/>
              </a:defRPr>
            </a:lvl1pPr>
          </a:lstStyle>
          <a:p>
            <a:endParaRPr lang="en-US" noProof="0"/>
          </a:p>
        </p:txBody>
      </p:sp>
    </p:spTree>
    <p:extLst>
      <p:ext uri="{BB962C8B-B14F-4D97-AF65-F5344CB8AC3E}">
        <p14:creationId xmlns:p14="http://schemas.microsoft.com/office/powerpoint/2010/main" val="13008424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Green / empt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1EDE2A-B38E-4EBB-B9EB-BCCBFDB222B4}"/>
              </a:ext>
            </a:extLst>
          </p:cNvPr>
          <p:cNvGraphicFramePr>
            <a:graphicFrameLocks noChangeAspect="1"/>
          </p:cNvGraphicFramePr>
          <p:nvPr userDrawn="1">
            <p:custDataLst>
              <p:tags r:id="rId2"/>
            </p:custDataLst>
            <p:extLst>
              <p:ext uri="{D42A27DB-BD31-4B8C-83A1-F6EECF244321}">
                <p14:modId xmlns:p14="http://schemas.microsoft.com/office/powerpoint/2010/main" val="1494979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0"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731EDE2A-B38E-4EBB-B9EB-BCCBFDB222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D1EB118-C843-4ECB-9633-D84548FC29B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2" name="Title 1">
            <a:extLst>
              <a:ext uri="{FF2B5EF4-FFF2-40B4-BE49-F238E27FC236}">
                <a16:creationId xmlns:a16="http://schemas.microsoft.com/office/drawing/2014/main" id="{CB3DAC61-49D5-4D21-964C-B8773D0CF40E}"/>
              </a:ext>
            </a:extLst>
          </p:cNvPr>
          <p:cNvSpPr>
            <a:spLocks noGrp="1"/>
          </p:cNvSpPr>
          <p:nvPr>
            <p:ph type="title" hasCustomPrompt="1"/>
          </p:nvPr>
        </p:nvSpPr>
        <p:spPr/>
        <p:txBody>
          <a:bodyPr/>
          <a:lstStyle>
            <a:lvl1pPr>
              <a:defRPr/>
            </a:lvl1pPr>
          </a:lstStyle>
          <a:p>
            <a:r>
              <a:rPr lang="en-US" noProof="0"/>
              <a:t>Header</a:t>
            </a:r>
          </a:p>
        </p:txBody>
      </p:sp>
      <p:sp>
        <p:nvSpPr>
          <p:cNvPr id="9" name="Slide Number Placeholder 5">
            <a:extLst>
              <a:ext uri="{FF2B5EF4-FFF2-40B4-BE49-F238E27FC236}">
                <a16:creationId xmlns:a16="http://schemas.microsoft.com/office/drawing/2014/main" id="{4103AC79-C5BC-47C4-BE09-93769D0990A6}"/>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10" name="Footer Placeholder 4">
            <a:extLst>
              <a:ext uri="{FF2B5EF4-FFF2-40B4-BE49-F238E27FC236}">
                <a16:creationId xmlns:a16="http://schemas.microsoft.com/office/drawing/2014/main" id="{ED8A6B18-6BCC-43D0-9936-BD3BE44D28D7}"/>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4135612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Green / sub header, empt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1EDE2A-B38E-4EBB-B9EB-BCCBFDB222B4}"/>
              </a:ext>
            </a:extLst>
          </p:cNvPr>
          <p:cNvGraphicFramePr>
            <a:graphicFrameLocks noChangeAspect="1"/>
          </p:cNvGraphicFramePr>
          <p:nvPr userDrawn="1">
            <p:custDataLst>
              <p:tags r:id="rId2"/>
            </p:custDataLst>
            <p:extLst>
              <p:ext uri="{D42A27DB-BD31-4B8C-83A1-F6EECF244321}">
                <p14:modId xmlns:p14="http://schemas.microsoft.com/office/powerpoint/2010/main" val="17098638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44"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731EDE2A-B38E-4EBB-B9EB-BCCBFDB222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D1EB118-C843-4ECB-9633-D84548FC29B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2" name="Title 1">
            <a:extLst>
              <a:ext uri="{FF2B5EF4-FFF2-40B4-BE49-F238E27FC236}">
                <a16:creationId xmlns:a16="http://schemas.microsoft.com/office/drawing/2014/main" id="{CB3DAC61-49D5-4D21-964C-B8773D0CF40E}"/>
              </a:ext>
            </a:extLst>
          </p:cNvPr>
          <p:cNvSpPr>
            <a:spLocks noGrp="1"/>
          </p:cNvSpPr>
          <p:nvPr>
            <p:ph type="title" hasCustomPrompt="1"/>
          </p:nvPr>
        </p:nvSpPr>
        <p:spPr/>
        <p:txBody>
          <a:bodyPr/>
          <a:lstStyle>
            <a:lvl1pPr>
              <a:defRPr/>
            </a:lvl1pPr>
          </a:lstStyle>
          <a:p>
            <a:r>
              <a:rPr lang="en-US" noProof="0"/>
              <a:t>Header</a:t>
            </a:r>
          </a:p>
        </p:txBody>
      </p:sp>
      <p:sp>
        <p:nvSpPr>
          <p:cNvPr id="8" name="Text Placeholder 7">
            <a:extLst>
              <a:ext uri="{FF2B5EF4-FFF2-40B4-BE49-F238E27FC236}">
                <a16:creationId xmlns:a16="http://schemas.microsoft.com/office/drawing/2014/main" id="{5014A1EC-5405-41F8-8513-97687168C1C5}"/>
              </a:ext>
            </a:extLst>
          </p:cNvPr>
          <p:cNvSpPr>
            <a:spLocks noGrp="1"/>
          </p:cNvSpPr>
          <p:nvPr>
            <p:ph type="body" sz="quarter" idx="13" hasCustomPrompt="1"/>
          </p:nvPr>
        </p:nvSpPr>
        <p:spPr>
          <a:xfrm>
            <a:off x="468000" y="936876"/>
            <a:ext cx="11258862" cy="369332"/>
          </a:xfrm>
        </p:spPr>
        <p:txBody>
          <a:bodyPr/>
          <a:lstStyle>
            <a:lvl1pPr marL="0" indent="0">
              <a:spcAft>
                <a:spcPts val="0"/>
              </a:spcAft>
              <a:buNone/>
              <a:defRPr sz="2400" b="0" i="1">
                <a:solidFill>
                  <a:srgbClr val="007E4B"/>
                </a:solidFill>
                <a:latin typeface="+mn-lt"/>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noProof="0"/>
              <a:t>Sub header</a:t>
            </a:r>
          </a:p>
        </p:txBody>
      </p:sp>
      <p:sp>
        <p:nvSpPr>
          <p:cNvPr id="7" name="Slide Number Placeholder 5">
            <a:extLst>
              <a:ext uri="{FF2B5EF4-FFF2-40B4-BE49-F238E27FC236}">
                <a16:creationId xmlns:a16="http://schemas.microsoft.com/office/drawing/2014/main" id="{4DFB00B4-33CE-494A-BB67-30294EE0CD28}"/>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a:p>
        </p:txBody>
      </p:sp>
      <p:sp>
        <p:nvSpPr>
          <p:cNvPr id="9" name="Footer Placeholder 4">
            <a:extLst>
              <a:ext uri="{FF2B5EF4-FFF2-40B4-BE49-F238E27FC236}">
                <a16:creationId xmlns:a16="http://schemas.microsoft.com/office/drawing/2014/main" id="{6B1AC2AB-79C7-44D8-A2D9-1231C29DC1B6}"/>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a:p>
        </p:txBody>
      </p:sp>
    </p:spTree>
    <p:extLst>
      <p:ext uri="{BB962C8B-B14F-4D97-AF65-F5344CB8AC3E}">
        <p14:creationId xmlns:p14="http://schemas.microsoft.com/office/powerpoint/2010/main" val="38481653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3837-BFE8-446B-B5BD-37EB4436A0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DA4030-7EC5-4475-8B8E-448960CAE1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825DAA59-0DFB-46A0-A70B-A3E85B80E330}"/>
              </a:ext>
            </a:extLst>
          </p:cNvPr>
          <p:cNvSpPr>
            <a:spLocks noGrp="1"/>
          </p:cNvSpPr>
          <p:nvPr>
            <p:ph type="sldNum" sz="quarter" idx="10"/>
          </p:nvPr>
        </p:nvSpPr>
        <p:spPr/>
        <p:txBody>
          <a:bodyPr/>
          <a:lstStyle/>
          <a:p>
            <a:fld id="{EC50C849-B97A-2B45-B78A-6D9C352F693C}" type="slidenum">
              <a:rPr lang="en-US" noProof="0" smtClean="0"/>
              <a:pPr/>
              <a:t>‹#›</a:t>
            </a:fld>
            <a:endParaRPr lang="en-US" noProof="0"/>
          </a:p>
        </p:txBody>
      </p:sp>
      <p:sp>
        <p:nvSpPr>
          <p:cNvPr id="5" name="Footer Placeholder 4">
            <a:extLst>
              <a:ext uri="{FF2B5EF4-FFF2-40B4-BE49-F238E27FC236}">
                <a16:creationId xmlns:a16="http://schemas.microsoft.com/office/drawing/2014/main" id="{2FCAC3DC-4F72-4A4C-9CAD-A8159CC50601}"/>
              </a:ext>
            </a:extLst>
          </p:cNvPr>
          <p:cNvSpPr>
            <a:spLocks noGrp="1"/>
          </p:cNvSpPr>
          <p:nvPr>
            <p:ph type="ftr" sz="quarter" idx="11"/>
          </p:nvPr>
        </p:nvSpPr>
        <p:spPr/>
        <p:txBody>
          <a:bodyPr/>
          <a:lstStyle/>
          <a:p>
            <a:endParaRPr lang="en-US" noProof="0"/>
          </a:p>
        </p:txBody>
      </p:sp>
    </p:spTree>
    <p:extLst>
      <p:ext uri="{BB962C8B-B14F-4D97-AF65-F5344CB8AC3E}">
        <p14:creationId xmlns:p14="http://schemas.microsoft.com/office/powerpoint/2010/main" val="6807957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Blue / 1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1EDE2A-B38E-4EBB-B9EB-BCCBFDB222B4}"/>
              </a:ext>
            </a:extLst>
          </p:cNvPr>
          <p:cNvGraphicFramePr>
            <a:graphicFrameLocks noChangeAspect="1"/>
          </p:cNvGraphicFramePr>
          <p:nvPr userDrawn="1">
            <p:custDataLst>
              <p:tags r:id="rId2"/>
            </p:custDataLst>
            <p:extLst>
              <p:ext uri="{D42A27DB-BD31-4B8C-83A1-F6EECF244321}">
                <p14:modId xmlns:p14="http://schemas.microsoft.com/office/powerpoint/2010/main" val="7403483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468" name="think-cell Slide" r:id="rId5" imgW="345" imgH="355" progId="TCLayout.ActiveDocument.1">
                  <p:embed/>
                </p:oleObj>
              </mc:Choice>
              <mc:Fallback>
                <p:oleObj name="think-cell Slide" r:id="rId5" imgW="345" imgH="355" progId="TCLayout.ActiveDocument.1">
                  <p:embed/>
                  <p:pic>
                    <p:nvPicPr>
                      <p:cNvPr id="5" name="Object 4" hidden="1">
                        <a:extLst>
                          <a:ext uri="{FF2B5EF4-FFF2-40B4-BE49-F238E27FC236}">
                            <a16:creationId xmlns:a16="http://schemas.microsoft.com/office/drawing/2014/main" id="{731EDE2A-B38E-4EBB-B9EB-BCCBFDB222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D1EB118-C843-4ECB-9633-D84548FC29B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dirty="0">
              <a:latin typeface="Fira Sans" panose="020B0604020202020204" charset="0"/>
              <a:ea typeface="+mj-ea"/>
              <a:cs typeface="+mj-cs"/>
              <a:sym typeface="Trebuchet MS" panose="020B0603020202020204" pitchFamily="34" charset="0"/>
            </a:endParaRPr>
          </a:p>
        </p:txBody>
      </p:sp>
      <p:sp>
        <p:nvSpPr>
          <p:cNvPr id="10" name="Text Placeholder 9">
            <a:extLst>
              <a:ext uri="{FF2B5EF4-FFF2-40B4-BE49-F238E27FC236}">
                <a16:creationId xmlns:a16="http://schemas.microsoft.com/office/drawing/2014/main" id="{786F02DC-70AF-4281-AFBA-BCAB285C40D6}"/>
              </a:ext>
            </a:extLst>
          </p:cNvPr>
          <p:cNvSpPr>
            <a:spLocks noGrp="1"/>
          </p:cNvSpPr>
          <p:nvPr>
            <p:ph type="body" sz="quarter" idx="14"/>
          </p:nvPr>
        </p:nvSpPr>
        <p:spPr>
          <a:xfrm>
            <a:off x="468313" y="1800225"/>
            <a:ext cx="11258863" cy="156966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Title 2">
            <a:extLst>
              <a:ext uri="{FF2B5EF4-FFF2-40B4-BE49-F238E27FC236}">
                <a16:creationId xmlns:a16="http://schemas.microsoft.com/office/drawing/2014/main" id="{52F7AC56-F0FB-4742-98ED-2C89A977A9C7}"/>
              </a:ext>
            </a:extLst>
          </p:cNvPr>
          <p:cNvSpPr>
            <a:spLocks noGrp="1"/>
          </p:cNvSpPr>
          <p:nvPr>
            <p:ph type="title" hasCustomPrompt="1"/>
          </p:nvPr>
        </p:nvSpPr>
        <p:spPr/>
        <p:txBody>
          <a:bodyPr/>
          <a:lstStyle>
            <a:lvl1pPr>
              <a:defRPr/>
            </a:lvl1pPr>
          </a:lstStyle>
          <a:p>
            <a:r>
              <a:rPr lang="en-US" noProof="0" dirty="0"/>
              <a:t>Header</a:t>
            </a:r>
          </a:p>
        </p:txBody>
      </p:sp>
      <p:sp>
        <p:nvSpPr>
          <p:cNvPr id="7" name="Slide Number Placeholder 5">
            <a:extLst>
              <a:ext uri="{FF2B5EF4-FFF2-40B4-BE49-F238E27FC236}">
                <a16:creationId xmlns:a16="http://schemas.microsoft.com/office/drawing/2014/main" id="{DA14C9DD-C4AE-4F0C-B9F0-FCA15CD80134}"/>
              </a:ext>
            </a:extLst>
          </p:cNvPr>
          <p:cNvSpPr>
            <a:spLocks noGrp="1"/>
          </p:cNvSpPr>
          <p:nvPr>
            <p:ph type="sldNum" sz="quarter" idx="12"/>
          </p:nvPr>
        </p:nvSpPr>
        <p:spPr>
          <a:xfrm>
            <a:off x="468000" y="6340440"/>
            <a:ext cx="450000" cy="184666"/>
          </a:xfrm>
          <a:prstGeom prst="rect">
            <a:avLst/>
          </a:prstGeom>
        </p:spPr>
        <p:txBody>
          <a:bodyPr>
            <a:noAutofit/>
          </a:bodyPr>
          <a:lstStyle>
            <a:lvl1pPr>
              <a:defRPr>
                <a:solidFill>
                  <a:srgbClr val="B2B2B2"/>
                </a:solidFill>
                <a:latin typeface="+mn-lt"/>
              </a:defRPr>
            </a:lvl1pPr>
          </a:lstStyle>
          <a:p>
            <a:fld id="{E118D48E-C7CB-6244-969D-7BAEA9B6226C}" type="slidenum">
              <a:rPr lang="en-US" noProof="0" smtClean="0"/>
              <a:pPr/>
              <a:t>‹#›</a:t>
            </a:fld>
            <a:endParaRPr lang="en-US" noProof="0" dirty="0"/>
          </a:p>
        </p:txBody>
      </p:sp>
      <p:sp>
        <p:nvSpPr>
          <p:cNvPr id="8" name="Footer Placeholder 4">
            <a:extLst>
              <a:ext uri="{FF2B5EF4-FFF2-40B4-BE49-F238E27FC236}">
                <a16:creationId xmlns:a16="http://schemas.microsoft.com/office/drawing/2014/main" id="{A282DA73-2EBE-4BD4-865B-DE0EBC9453BC}"/>
              </a:ext>
            </a:extLst>
          </p:cNvPr>
          <p:cNvSpPr>
            <a:spLocks noGrp="1"/>
          </p:cNvSpPr>
          <p:nvPr>
            <p:ph type="ftr" sz="quarter" idx="3"/>
          </p:nvPr>
        </p:nvSpPr>
        <p:spPr>
          <a:xfrm>
            <a:off x="1066799" y="6338495"/>
            <a:ext cx="6429375" cy="184666"/>
          </a:xfrm>
          <a:prstGeom prst="rect">
            <a:avLst/>
          </a:prstGeom>
        </p:spPr>
        <p:txBody>
          <a:bodyPr vert="horz" lIns="0" tIns="0" rIns="0" bIns="0" rtlCol="0" anchor="ctr">
            <a:noAutofit/>
          </a:bodyPr>
          <a:lstStyle>
            <a:lvl1pPr algn="l">
              <a:defRPr sz="1200">
                <a:solidFill>
                  <a:srgbClr val="B2B2B2"/>
                </a:solidFill>
                <a:latin typeface="+mn-lt"/>
              </a:defRPr>
            </a:lvl1pPr>
          </a:lstStyle>
          <a:p>
            <a:endParaRPr lang="en-US" noProof="0" dirty="0"/>
          </a:p>
        </p:txBody>
      </p:sp>
    </p:spTree>
    <p:extLst>
      <p:ext uri="{BB962C8B-B14F-4D97-AF65-F5344CB8AC3E}">
        <p14:creationId xmlns:p14="http://schemas.microsoft.com/office/powerpoint/2010/main" val="72138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slide with an image">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37C9C340-AD27-5841-BF8F-0CE7DDB2F1B5}"/>
              </a:ext>
            </a:extLst>
          </p:cNvPr>
          <p:cNvSpPr>
            <a:spLocks noGrp="1"/>
          </p:cNvSpPr>
          <p:nvPr>
            <p:ph type="pic" sz="quarter" idx="10" hasCustomPrompt="1"/>
          </p:nvPr>
        </p:nvSpPr>
        <p:spPr>
          <a:xfrm>
            <a:off x="-4800" y="0"/>
            <a:ext cx="12196800" cy="685999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12192000 w 12192000"/>
              <a:gd name="connsiteY2" fmla="*/ 4758033 h 6858000"/>
              <a:gd name="connsiteX3" fmla="*/ 0 w 12192000"/>
              <a:gd name="connsiteY3" fmla="*/ 6858000 h 6858000"/>
              <a:gd name="connsiteX4" fmla="*/ 0 w 12192000"/>
              <a:gd name="connsiteY4"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0 w 12195175"/>
              <a:gd name="connsiteY3" fmla="*/ 6858000 h 6858000"/>
              <a:gd name="connsiteX4" fmla="*/ 0 w 12195175"/>
              <a:gd name="connsiteY4"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0 w 12195175"/>
              <a:gd name="connsiteY4" fmla="*/ 6858000 h 6858000"/>
              <a:gd name="connsiteX5" fmla="*/ 0 w 12195175"/>
              <a:gd name="connsiteY5"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0 w 12195175"/>
              <a:gd name="connsiteY4" fmla="*/ 6858000 h 6858000"/>
              <a:gd name="connsiteX5" fmla="*/ 0 w 12195175"/>
              <a:gd name="connsiteY5"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71075 w 12195175"/>
              <a:gd name="connsiteY4" fmla="*/ 52578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71075 w 12195175"/>
              <a:gd name="connsiteY4" fmla="*/ 52578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10023475 w 12195175"/>
              <a:gd name="connsiteY4" fmla="*/ 53213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0 w 12195175"/>
              <a:gd name="connsiteY5" fmla="*/ 6858000 h 6858000"/>
              <a:gd name="connsiteX6" fmla="*/ 0 w 12195175"/>
              <a:gd name="connsiteY6"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0 w 12195175"/>
              <a:gd name="connsiteY6" fmla="*/ 6858000 h 6858000"/>
              <a:gd name="connsiteX7" fmla="*/ 0 w 12195175"/>
              <a:gd name="connsiteY7"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0 w 12195175"/>
              <a:gd name="connsiteY7" fmla="*/ 6858000 h 6858000"/>
              <a:gd name="connsiteX8" fmla="*/ 0 w 12195175"/>
              <a:gd name="connsiteY8"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0 w 12195175"/>
              <a:gd name="connsiteY7" fmla="*/ 6858000 h 6858000"/>
              <a:gd name="connsiteX8" fmla="*/ 0 w 12195175"/>
              <a:gd name="connsiteY8"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0 w 12195175"/>
              <a:gd name="connsiteY8" fmla="*/ 6858000 h 6858000"/>
              <a:gd name="connsiteX9" fmla="*/ 0 w 12195175"/>
              <a:gd name="connsiteY9"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0 w 12195175"/>
              <a:gd name="connsiteY8" fmla="*/ 6858000 h 6858000"/>
              <a:gd name="connsiteX9" fmla="*/ 0 w 12195175"/>
              <a:gd name="connsiteY9"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0 w 12195175"/>
              <a:gd name="connsiteY8" fmla="*/ 6858000 h 6858000"/>
              <a:gd name="connsiteX9" fmla="*/ 0 w 12195175"/>
              <a:gd name="connsiteY9"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0 w 12195175"/>
              <a:gd name="connsiteY8" fmla="*/ 6858000 h 6858000"/>
              <a:gd name="connsiteX9" fmla="*/ 0 w 12195175"/>
              <a:gd name="connsiteY9"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44000 w 12195175"/>
              <a:gd name="connsiteY7" fmla="*/ 5080000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3575 w 12195175"/>
              <a:gd name="connsiteY6" fmla="*/ 527050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9925 w 12195175"/>
              <a:gd name="connsiteY6" fmla="*/ 524510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8375 w 12195175"/>
              <a:gd name="connsiteY4" fmla="*/ 5270500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0 w 12195175"/>
              <a:gd name="connsiteY9" fmla="*/ 6858000 h 6858000"/>
              <a:gd name="connsiteX10" fmla="*/ 0 w 12195175"/>
              <a:gd name="connsiteY10"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0 w 12195175"/>
              <a:gd name="connsiteY10" fmla="*/ 6858000 h 6858000"/>
              <a:gd name="connsiteX11" fmla="*/ 0 w 12195175"/>
              <a:gd name="connsiteY11"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0 w 12195175"/>
              <a:gd name="connsiteY11" fmla="*/ 6858000 h 6858000"/>
              <a:gd name="connsiteX12" fmla="*/ 0 w 12195175"/>
              <a:gd name="connsiteY12"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0 w 12195175"/>
              <a:gd name="connsiteY11" fmla="*/ 6858000 h 6858000"/>
              <a:gd name="connsiteX12" fmla="*/ 0 w 12195175"/>
              <a:gd name="connsiteY12"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0 w 12195175"/>
              <a:gd name="connsiteY11" fmla="*/ 6858000 h 6858000"/>
              <a:gd name="connsiteX12" fmla="*/ 0 w 12195175"/>
              <a:gd name="connsiteY12"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0 w 12195175"/>
              <a:gd name="connsiteY11" fmla="*/ 6858000 h 6858000"/>
              <a:gd name="connsiteX12" fmla="*/ 0 w 12195175"/>
              <a:gd name="connsiteY12"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0 w 12195175"/>
              <a:gd name="connsiteY11" fmla="*/ 6858000 h 6858000"/>
              <a:gd name="connsiteX12" fmla="*/ 0 w 12195175"/>
              <a:gd name="connsiteY12"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6647422 w 12195175"/>
              <a:gd name="connsiteY11" fmla="*/ 6120030 h 6858000"/>
              <a:gd name="connsiteX12" fmla="*/ 0 w 12195175"/>
              <a:gd name="connsiteY12" fmla="*/ 6858000 h 6858000"/>
              <a:gd name="connsiteX13" fmla="*/ 0 w 12195175"/>
              <a:gd name="connsiteY13"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6647422 w 12195175"/>
              <a:gd name="connsiteY11" fmla="*/ 6120030 h 6858000"/>
              <a:gd name="connsiteX12" fmla="*/ 0 w 12195175"/>
              <a:gd name="connsiteY12" fmla="*/ 6858000 h 6858000"/>
              <a:gd name="connsiteX13" fmla="*/ 0 w 12195175"/>
              <a:gd name="connsiteY13" fmla="*/ 0 h 6858000"/>
              <a:gd name="connsiteX0" fmla="*/ 0 w 12195175"/>
              <a:gd name="connsiteY0" fmla="*/ 0 h 6858000"/>
              <a:gd name="connsiteX1" fmla="*/ 12192000 w 12195175"/>
              <a:gd name="connsiteY1" fmla="*/ 0 h 6858000"/>
              <a:gd name="connsiteX2" fmla="*/ 12195175 w 12195175"/>
              <a:gd name="connsiteY2" fmla="*/ 4764383 h 6858000"/>
              <a:gd name="connsiteX3" fmla="*/ 10737850 w 12195175"/>
              <a:gd name="connsiteY3" fmla="*/ 5054600 h 6858000"/>
              <a:gd name="connsiteX4" fmla="*/ 9855200 w 12195175"/>
              <a:gd name="connsiteY4" fmla="*/ 5273675 h 6858000"/>
              <a:gd name="connsiteX5" fmla="*/ 9766300 w 12195175"/>
              <a:gd name="connsiteY5" fmla="*/ 5121275 h 6858000"/>
              <a:gd name="connsiteX6" fmla="*/ 9556750 w 12195175"/>
              <a:gd name="connsiteY6" fmla="*/ 5276850 h 6858000"/>
              <a:gd name="connsiteX7" fmla="*/ 9166225 w 12195175"/>
              <a:gd name="connsiteY7" fmla="*/ 5076825 h 6858000"/>
              <a:gd name="connsiteX8" fmla="*/ 8639175 w 12195175"/>
              <a:gd name="connsiteY8" fmla="*/ 5302250 h 6858000"/>
              <a:gd name="connsiteX9" fmla="*/ 8791575 w 12195175"/>
              <a:gd name="connsiteY9" fmla="*/ 5426075 h 6858000"/>
              <a:gd name="connsiteX10" fmla="*/ 8709025 w 12195175"/>
              <a:gd name="connsiteY10" fmla="*/ 5559425 h 6858000"/>
              <a:gd name="connsiteX11" fmla="*/ 6647422 w 12195175"/>
              <a:gd name="connsiteY11" fmla="*/ 6120030 h 6858000"/>
              <a:gd name="connsiteX12" fmla="*/ 0 w 12195175"/>
              <a:gd name="connsiteY12" fmla="*/ 6858000 h 6858000"/>
              <a:gd name="connsiteX13" fmla="*/ 0 w 12195175"/>
              <a:gd name="connsiteY13" fmla="*/ 0 h 6858000"/>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556750 w 12195175"/>
              <a:gd name="connsiteY6" fmla="*/ 5276850 h 6867485"/>
              <a:gd name="connsiteX7" fmla="*/ 9166225 w 12195175"/>
              <a:gd name="connsiteY7" fmla="*/ 5076825 h 6867485"/>
              <a:gd name="connsiteX8" fmla="*/ 8639175 w 12195175"/>
              <a:gd name="connsiteY8" fmla="*/ 5302250 h 6867485"/>
              <a:gd name="connsiteX9" fmla="*/ 8791575 w 12195175"/>
              <a:gd name="connsiteY9" fmla="*/ 5426075 h 6867485"/>
              <a:gd name="connsiteX10" fmla="*/ 8709025 w 12195175"/>
              <a:gd name="connsiteY10" fmla="*/ 5559425 h 6867485"/>
              <a:gd name="connsiteX11" fmla="*/ 6647422 w 12195175"/>
              <a:gd name="connsiteY11" fmla="*/ 6120030 h 6867485"/>
              <a:gd name="connsiteX12" fmla="*/ 4105315 w 12195175"/>
              <a:gd name="connsiteY12" fmla="*/ 6867485 h 6867485"/>
              <a:gd name="connsiteX13" fmla="*/ 0 w 12195175"/>
              <a:gd name="connsiteY13" fmla="*/ 6858000 h 6867485"/>
              <a:gd name="connsiteX14" fmla="*/ 0 w 12195175"/>
              <a:gd name="connsiteY14"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556750 w 12195175"/>
              <a:gd name="connsiteY6" fmla="*/ 5276850 h 6867485"/>
              <a:gd name="connsiteX7" fmla="*/ 9166225 w 12195175"/>
              <a:gd name="connsiteY7" fmla="*/ 5076825 h 6867485"/>
              <a:gd name="connsiteX8" fmla="*/ 8639175 w 12195175"/>
              <a:gd name="connsiteY8" fmla="*/ 5302250 h 6867485"/>
              <a:gd name="connsiteX9" fmla="*/ 8791575 w 12195175"/>
              <a:gd name="connsiteY9" fmla="*/ 5426075 h 6867485"/>
              <a:gd name="connsiteX10" fmla="*/ 8709025 w 12195175"/>
              <a:gd name="connsiteY10" fmla="*/ 5559425 h 6867485"/>
              <a:gd name="connsiteX11" fmla="*/ 6647422 w 12195175"/>
              <a:gd name="connsiteY11" fmla="*/ 6120030 h 6867485"/>
              <a:gd name="connsiteX12" fmla="*/ 4105315 w 12195175"/>
              <a:gd name="connsiteY12" fmla="*/ 6867485 h 6867485"/>
              <a:gd name="connsiteX13" fmla="*/ 0 w 12195175"/>
              <a:gd name="connsiteY13" fmla="*/ 6858000 h 6867485"/>
              <a:gd name="connsiteX14" fmla="*/ 0 w 12195175"/>
              <a:gd name="connsiteY14"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556750 w 12195175"/>
              <a:gd name="connsiteY6" fmla="*/ 5276850 h 6867485"/>
              <a:gd name="connsiteX7" fmla="*/ 9166225 w 12195175"/>
              <a:gd name="connsiteY7" fmla="*/ 5076825 h 6867485"/>
              <a:gd name="connsiteX8" fmla="*/ 8639175 w 12195175"/>
              <a:gd name="connsiteY8" fmla="*/ 5302250 h 6867485"/>
              <a:gd name="connsiteX9" fmla="*/ 8791575 w 12195175"/>
              <a:gd name="connsiteY9" fmla="*/ 5426075 h 6867485"/>
              <a:gd name="connsiteX10" fmla="*/ 8709025 w 12195175"/>
              <a:gd name="connsiteY10" fmla="*/ 5559425 h 6867485"/>
              <a:gd name="connsiteX11" fmla="*/ 6647422 w 12195175"/>
              <a:gd name="connsiteY11" fmla="*/ 6120030 h 6867485"/>
              <a:gd name="connsiteX12" fmla="*/ 4105315 w 12195175"/>
              <a:gd name="connsiteY12" fmla="*/ 6867485 h 6867485"/>
              <a:gd name="connsiteX13" fmla="*/ 0 w 12195175"/>
              <a:gd name="connsiteY13" fmla="*/ 6858000 h 6867485"/>
              <a:gd name="connsiteX14" fmla="*/ 0 w 12195175"/>
              <a:gd name="connsiteY14"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556750 w 12195175"/>
              <a:gd name="connsiteY6" fmla="*/ 5276850 h 6867485"/>
              <a:gd name="connsiteX7" fmla="*/ 9166225 w 12195175"/>
              <a:gd name="connsiteY7" fmla="*/ 5076825 h 6867485"/>
              <a:gd name="connsiteX8" fmla="*/ 8639175 w 12195175"/>
              <a:gd name="connsiteY8" fmla="*/ 5302250 h 6867485"/>
              <a:gd name="connsiteX9" fmla="*/ 8791575 w 12195175"/>
              <a:gd name="connsiteY9" fmla="*/ 5426075 h 6867485"/>
              <a:gd name="connsiteX10" fmla="*/ 8709025 w 12195175"/>
              <a:gd name="connsiteY10" fmla="*/ 5559425 h 6867485"/>
              <a:gd name="connsiteX11" fmla="*/ 6647422 w 12195175"/>
              <a:gd name="connsiteY11" fmla="*/ 6120030 h 6867485"/>
              <a:gd name="connsiteX12" fmla="*/ 4105315 w 12195175"/>
              <a:gd name="connsiteY12" fmla="*/ 6867485 h 6867485"/>
              <a:gd name="connsiteX13" fmla="*/ 0 w 12195175"/>
              <a:gd name="connsiteY13" fmla="*/ 6858000 h 6867485"/>
              <a:gd name="connsiteX14" fmla="*/ 0 w 12195175"/>
              <a:gd name="connsiteY14"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408277 w 12195175"/>
              <a:gd name="connsiteY6" fmla="*/ 4706327 h 6867485"/>
              <a:gd name="connsiteX7" fmla="*/ 9166225 w 12195175"/>
              <a:gd name="connsiteY7" fmla="*/ 5076825 h 6867485"/>
              <a:gd name="connsiteX8" fmla="*/ 8639175 w 12195175"/>
              <a:gd name="connsiteY8" fmla="*/ 5302250 h 6867485"/>
              <a:gd name="connsiteX9" fmla="*/ 8791575 w 12195175"/>
              <a:gd name="connsiteY9" fmla="*/ 5426075 h 6867485"/>
              <a:gd name="connsiteX10" fmla="*/ 8709025 w 12195175"/>
              <a:gd name="connsiteY10" fmla="*/ 5559425 h 6867485"/>
              <a:gd name="connsiteX11" fmla="*/ 6647422 w 12195175"/>
              <a:gd name="connsiteY11" fmla="*/ 6120030 h 6867485"/>
              <a:gd name="connsiteX12" fmla="*/ 4105315 w 12195175"/>
              <a:gd name="connsiteY12" fmla="*/ 6867485 h 6867485"/>
              <a:gd name="connsiteX13" fmla="*/ 0 w 12195175"/>
              <a:gd name="connsiteY13" fmla="*/ 6858000 h 6867485"/>
              <a:gd name="connsiteX14" fmla="*/ 0 w 12195175"/>
              <a:gd name="connsiteY14"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766300 w 12195175"/>
              <a:gd name="connsiteY5" fmla="*/ 5121275 h 6867485"/>
              <a:gd name="connsiteX6" fmla="*/ 9166225 w 12195175"/>
              <a:gd name="connsiteY6" fmla="*/ 5076825 h 6867485"/>
              <a:gd name="connsiteX7" fmla="*/ 8639175 w 12195175"/>
              <a:gd name="connsiteY7" fmla="*/ 5302250 h 6867485"/>
              <a:gd name="connsiteX8" fmla="*/ 8791575 w 12195175"/>
              <a:gd name="connsiteY8" fmla="*/ 5426075 h 6867485"/>
              <a:gd name="connsiteX9" fmla="*/ 8709025 w 12195175"/>
              <a:gd name="connsiteY9" fmla="*/ 5559425 h 6867485"/>
              <a:gd name="connsiteX10" fmla="*/ 6647422 w 12195175"/>
              <a:gd name="connsiteY10" fmla="*/ 6120030 h 6867485"/>
              <a:gd name="connsiteX11" fmla="*/ 4105315 w 12195175"/>
              <a:gd name="connsiteY11" fmla="*/ 6867485 h 6867485"/>
              <a:gd name="connsiteX12" fmla="*/ 0 w 12195175"/>
              <a:gd name="connsiteY12" fmla="*/ 6858000 h 6867485"/>
              <a:gd name="connsiteX13" fmla="*/ 0 w 12195175"/>
              <a:gd name="connsiteY13"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9166225 w 12195175"/>
              <a:gd name="connsiteY5" fmla="*/ 5076825 h 6867485"/>
              <a:gd name="connsiteX6" fmla="*/ 8639175 w 12195175"/>
              <a:gd name="connsiteY6" fmla="*/ 5302250 h 6867485"/>
              <a:gd name="connsiteX7" fmla="*/ 8791575 w 12195175"/>
              <a:gd name="connsiteY7" fmla="*/ 5426075 h 6867485"/>
              <a:gd name="connsiteX8" fmla="*/ 8709025 w 12195175"/>
              <a:gd name="connsiteY8" fmla="*/ 5559425 h 6867485"/>
              <a:gd name="connsiteX9" fmla="*/ 6647422 w 12195175"/>
              <a:gd name="connsiteY9" fmla="*/ 612003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8639175 w 12195175"/>
              <a:gd name="connsiteY5" fmla="*/ 5302250 h 6867485"/>
              <a:gd name="connsiteX6" fmla="*/ 8791575 w 12195175"/>
              <a:gd name="connsiteY6" fmla="*/ 5426075 h 6867485"/>
              <a:gd name="connsiteX7" fmla="*/ 8709025 w 12195175"/>
              <a:gd name="connsiteY7" fmla="*/ 5559425 h 6867485"/>
              <a:gd name="connsiteX8" fmla="*/ 6647422 w 12195175"/>
              <a:gd name="connsiteY8" fmla="*/ 6120030 h 6867485"/>
              <a:gd name="connsiteX9" fmla="*/ 4105315 w 12195175"/>
              <a:gd name="connsiteY9" fmla="*/ 6867485 h 6867485"/>
              <a:gd name="connsiteX10" fmla="*/ 0 w 12195175"/>
              <a:gd name="connsiteY10" fmla="*/ 6858000 h 6867485"/>
              <a:gd name="connsiteX11" fmla="*/ 0 w 12195175"/>
              <a:gd name="connsiteY11"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8791575 w 12195175"/>
              <a:gd name="connsiteY5" fmla="*/ 5426075 h 6867485"/>
              <a:gd name="connsiteX6" fmla="*/ 8709025 w 12195175"/>
              <a:gd name="connsiteY6" fmla="*/ 5559425 h 6867485"/>
              <a:gd name="connsiteX7" fmla="*/ 6647422 w 12195175"/>
              <a:gd name="connsiteY7" fmla="*/ 612003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8709025 w 12195175"/>
              <a:gd name="connsiteY5" fmla="*/ 5559425 h 6867485"/>
              <a:gd name="connsiteX6" fmla="*/ 6647422 w 12195175"/>
              <a:gd name="connsiteY6" fmla="*/ 6120030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737850 w 12195175"/>
              <a:gd name="connsiteY3" fmla="*/ 5054600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64383 h 6867485"/>
              <a:gd name="connsiteX3" fmla="*/ 10696293 w 12195175"/>
              <a:gd name="connsiteY3" fmla="*/ 4911436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48929 h 6867485"/>
              <a:gd name="connsiteX3" fmla="*/ 10696293 w 12195175"/>
              <a:gd name="connsiteY3" fmla="*/ 4911436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696293 w 12195175"/>
              <a:gd name="connsiteY3" fmla="*/ 4911436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855200 w 12195175"/>
              <a:gd name="connsiteY4" fmla="*/ 527367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735144 w 12195175"/>
              <a:gd name="connsiteY4" fmla="*/ 5148985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702821 w 12195175"/>
              <a:gd name="connsiteY4" fmla="*/ 5232112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702821 w 12195175"/>
              <a:gd name="connsiteY4" fmla="*/ 5232112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702821 w 12195175"/>
              <a:gd name="connsiteY4" fmla="*/ 5232112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6647422 w 12195175"/>
              <a:gd name="connsiteY5" fmla="*/ 61200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5555 w 12195175"/>
              <a:gd name="connsiteY3" fmla="*/ 4989945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695111 h 6867485"/>
              <a:gd name="connsiteX3" fmla="*/ 10768730 w 12195175"/>
              <a:gd name="connsiteY3" fmla="*/ 4999470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05710 w 12195175"/>
              <a:gd name="connsiteY4" fmla="*/ 5329094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02535 w 12195175"/>
              <a:gd name="connsiteY4" fmla="*/ 5338619 h 6867485"/>
              <a:gd name="connsiteX5" fmla="*/ 8886324 w 12195175"/>
              <a:gd name="connsiteY5" fmla="*/ 4996830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02535 w 12195175"/>
              <a:gd name="connsiteY4" fmla="*/ 5338619 h 6867485"/>
              <a:gd name="connsiteX5" fmla="*/ 9254575 w 12195175"/>
              <a:gd name="connsiteY5" fmla="*/ 5234955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02535 w 12195175"/>
              <a:gd name="connsiteY4" fmla="*/ 5338619 h 6867485"/>
              <a:gd name="connsiteX5" fmla="*/ 9254575 w 12195175"/>
              <a:gd name="connsiteY5" fmla="*/ 5234955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02535 w 12195175"/>
              <a:gd name="connsiteY4" fmla="*/ 5338619 h 6867485"/>
              <a:gd name="connsiteX5" fmla="*/ 9254575 w 12195175"/>
              <a:gd name="connsiteY5" fmla="*/ 5234955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5234 w 12195175"/>
              <a:gd name="connsiteY4" fmla="*/ 5338619 h 6867485"/>
              <a:gd name="connsiteX5" fmla="*/ 9254575 w 12195175"/>
              <a:gd name="connsiteY5" fmla="*/ 5234955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4105315 w 12195175"/>
              <a:gd name="connsiteY6" fmla="*/ 6867485 h 6867485"/>
              <a:gd name="connsiteX7" fmla="*/ 0 w 12195175"/>
              <a:gd name="connsiteY7" fmla="*/ 6858000 h 6867485"/>
              <a:gd name="connsiteX8" fmla="*/ 0 w 12195175"/>
              <a:gd name="connsiteY8"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8919012 w 12195175"/>
              <a:gd name="connsiteY6" fmla="*/ 52927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87264 w 12195175"/>
              <a:gd name="connsiteY6" fmla="*/ 5346700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87264 w 12195175"/>
              <a:gd name="connsiteY6" fmla="*/ 5346700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87264 w 12195175"/>
              <a:gd name="connsiteY6" fmla="*/ 5346700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52344 w 12195175"/>
              <a:gd name="connsiteY6" fmla="*/ 52927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4105315 w 12195175"/>
              <a:gd name="connsiteY7" fmla="*/ 6867485 h 6867485"/>
              <a:gd name="connsiteX8" fmla="*/ 0 w 12195175"/>
              <a:gd name="connsiteY8" fmla="*/ 6858000 h 6867485"/>
              <a:gd name="connsiteX9" fmla="*/ 0 w 12195175"/>
              <a:gd name="connsiteY9"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880917 w 12195175"/>
              <a:gd name="connsiteY7" fmla="*/ 542290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503142 w 12195175"/>
              <a:gd name="connsiteY7" fmla="*/ 506730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4105315 w 12195175"/>
              <a:gd name="connsiteY8" fmla="*/ 6867485 h 6867485"/>
              <a:gd name="connsiteX9" fmla="*/ 0 w 12195175"/>
              <a:gd name="connsiteY9" fmla="*/ 6858000 h 6867485"/>
              <a:gd name="connsiteX10" fmla="*/ 0 w 12195175"/>
              <a:gd name="connsiteY10"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131716 w 12195175"/>
              <a:gd name="connsiteY8" fmla="*/ 5457825 h 6867485"/>
              <a:gd name="connsiteX9" fmla="*/ 4105315 w 12195175"/>
              <a:gd name="connsiteY9" fmla="*/ 6867485 h 6867485"/>
              <a:gd name="connsiteX10" fmla="*/ 0 w 12195175"/>
              <a:gd name="connsiteY10" fmla="*/ 6858000 h 6867485"/>
              <a:gd name="connsiteX11" fmla="*/ 0 w 12195175"/>
              <a:gd name="connsiteY11"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4105315 w 12195175"/>
              <a:gd name="connsiteY9" fmla="*/ 6867485 h 6867485"/>
              <a:gd name="connsiteX10" fmla="*/ 0 w 12195175"/>
              <a:gd name="connsiteY10" fmla="*/ 6858000 h 6867485"/>
              <a:gd name="connsiteX11" fmla="*/ 0 w 12195175"/>
              <a:gd name="connsiteY11"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4105315 w 12195175"/>
              <a:gd name="connsiteY9" fmla="*/ 6867485 h 6867485"/>
              <a:gd name="connsiteX10" fmla="*/ 0 w 12195175"/>
              <a:gd name="connsiteY10" fmla="*/ 6858000 h 6867485"/>
              <a:gd name="connsiteX11" fmla="*/ 0 w 12195175"/>
              <a:gd name="connsiteY11"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4105315 w 12195175"/>
              <a:gd name="connsiteY9" fmla="*/ 6867485 h 6867485"/>
              <a:gd name="connsiteX10" fmla="*/ 0 w 12195175"/>
              <a:gd name="connsiteY10" fmla="*/ 6858000 h 6867485"/>
              <a:gd name="connsiteX11" fmla="*/ 0 w 12195175"/>
              <a:gd name="connsiteY11"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322191 w 12195175"/>
              <a:gd name="connsiteY9" fmla="*/ 5534025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67485"/>
              <a:gd name="connsiteX1" fmla="*/ 12192000 w 12195175"/>
              <a:gd name="connsiteY1" fmla="*/ 0 h 6867485"/>
              <a:gd name="connsiteX2" fmla="*/ 12195175 w 12195175"/>
              <a:gd name="connsiteY2" fmla="*/ 4707811 h 6867485"/>
              <a:gd name="connsiteX3" fmla="*/ 10768730 w 12195175"/>
              <a:gd name="connsiteY3" fmla="*/ 4999470 h 6867485"/>
              <a:gd name="connsiteX4" fmla="*/ 9312059 w 12195175"/>
              <a:gd name="connsiteY4" fmla="*/ 5344969 h 6867485"/>
              <a:gd name="connsiteX5" fmla="*/ 9254575 w 12195175"/>
              <a:gd name="connsiteY5" fmla="*/ 5234955 h 6867485"/>
              <a:gd name="connsiteX6" fmla="*/ 9090439 w 12195175"/>
              <a:gd name="connsiteY6" fmla="*/ 5356225 h 6867485"/>
              <a:gd name="connsiteX7" fmla="*/ 8369810 w 12195175"/>
              <a:gd name="connsiteY7" fmla="*/ 5378450 h 6867485"/>
              <a:gd name="connsiteX8" fmla="*/ 8493618 w 12195175"/>
              <a:gd name="connsiteY8" fmla="*/ 5473700 h 6867485"/>
              <a:gd name="connsiteX9" fmla="*/ 8436476 w 12195175"/>
              <a:gd name="connsiteY9" fmla="*/ 5556250 h 6867485"/>
              <a:gd name="connsiteX10" fmla="*/ 4105315 w 12195175"/>
              <a:gd name="connsiteY10" fmla="*/ 6867485 h 6867485"/>
              <a:gd name="connsiteX11" fmla="*/ 0 w 12195175"/>
              <a:gd name="connsiteY11" fmla="*/ 6858000 h 6867485"/>
              <a:gd name="connsiteX12" fmla="*/ 0 w 12195175"/>
              <a:gd name="connsiteY12" fmla="*/ 0 h 6867485"/>
              <a:gd name="connsiteX0" fmla="*/ 0 w 12195175"/>
              <a:gd name="connsiteY0" fmla="*/ 0 h 6858000"/>
              <a:gd name="connsiteX1" fmla="*/ 12192000 w 12195175"/>
              <a:gd name="connsiteY1" fmla="*/ 0 h 6858000"/>
              <a:gd name="connsiteX2" fmla="*/ 12195175 w 12195175"/>
              <a:gd name="connsiteY2" fmla="*/ 4707811 h 6858000"/>
              <a:gd name="connsiteX3" fmla="*/ 10768730 w 12195175"/>
              <a:gd name="connsiteY3" fmla="*/ 4999470 h 6858000"/>
              <a:gd name="connsiteX4" fmla="*/ 9312059 w 12195175"/>
              <a:gd name="connsiteY4" fmla="*/ 5344969 h 6858000"/>
              <a:gd name="connsiteX5" fmla="*/ 9254575 w 12195175"/>
              <a:gd name="connsiteY5" fmla="*/ 5234955 h 6858000"/>
              <a:gd name="connsiteX6" fmla="*/ 9090439 w 12195175"/>
              <a:gd name="connsiteY6" fmla="*/ 5356225 h 6858000"/>
              <a:gd name="connsiteX7" fmla="*/ 8369810 w 12195175"/>
              <a:gd name="connsiteY7" fmla="*/ 5378450 h 6858000"/>
              <a:gd name="connsiteX8" fmla="*/ 8493618 w 12195175"/>
              <a:gd name="connsiteY8" fmla="*/ 5473700 h 6858000"/>
              <a:gd name="connsiteX9" fmla="*/ 8436476 w 12195175"/>
              <a:gd name="connsiteY9" fmla="*/ 5556250 h 6858000"/>
              <a:gd name="connsiteX10" fmla="*/ 3191037 w 12195175"/>
              <a:gd name="connsiteY10" fmla="*/ 6642632 h 6858000"/>
              <a:gd name="connsiteX11" fmla="*/ 0 w 12195175"/>
              <a:gd name="connsiteY11" fmla="*/ 6858000 h 6858000"/>
              <a:gd name="connsiteX12" fmla="*/ 0 w 12195175"/>
              <a:gd name="connsiteY12" fmla="*/ 0 h 6858000"/>
              <a:gd name="connsiteX0" fmla="*/ 0 w 12195175"/>
              <a:gd name="connsiteY0" fmla="*/ 0 h 6859990"/>
              <a:gd name="connsiteX1" fmla="*/ 12192000 w 12195175"/>
              <a:gd name="connsiteY1" fmla="*/ 0 h 6859990"/>
              <a:gd name="connsiteX2" fmla="*/ 12195175 w 12195175"/>
              <a:gd name="connsiteY2" fmla="*/ 4707811 h 6859990"/>
              <a:gd name="connsiteX3" fmla="*/ 10768730 w 12195175"/>
              <a:gd name="connsiteY3" fmla="*/ 4999470 h 6859990"/>
              <a:gd name="connsiteX4" fmla="*/ 9312059 w 12195175"/>
              <a:gd name="connsiteY4" fmla="*/ 5344969 h 6859990"/>
              <a:gd name="connsiteX5" fmla="*/ 9254575 w 12195175"/>
              <a:gd name="connsiteY5" fmla="*/ 5234955 h 6859990"/>
              <a:gd name="connsiteX6" fmla="*/ 9090439 w 12195175"/>
              <a:gd name="connsiteY6" fmla="*/ 5356225 h 6859990"/>
              <a:gd name="connsiteX7" fmla="*/ 8369810 w 12195175"/>
              <a:gd name="connsiteY7" fmla="*/ 5378450 h 6859990"/>
              <a:gd name="connsiteX8" fmla="*/ 8493618 w 12195175"/>
              <a:gd name="connsiteY8" fmla="*/ 5473700 h 6859990"/>
              <a:gd name="connsiteX9" fmla="*/ 8436476 w 12195175"/>
              <a:gd name="connsiteY9" fmla="*/ 5556250 h 6859990"/>
              <a:gd name="connsiteX10" fmla="*/ 3910469 w 12195175"/>
              <a:gd name="connsiteY10" fmla="*/ 6859990 h 6859990"/>
              <a:gd name="connsiteX11" fmla="*/ 0 w 12195175"/>
              <a:gd name="connsiteY11" fmla="*/ 6858000 h 6859990"/>
              <a:gd name="connsiteX12" fmla="*/ 0 w 12195175"/>
              <a:gd name="connsiteY12" fmla="*/ 0 h 6859990"/>
              <a:gd name="connsiteX0" fmla="*/ 0 w 12195175"/>
              <a:gd name="connsiteY0" fmla="*/ 0 h 6859990"/>
              <a:gd name="connsiteX1" fmla="*/ 12192000 w 12195175"/>
              <a:gd name="connsiteY1" fmla="*/ 0 h 6859990"/>
              <a:gd name="connsiteX2" fmla="*/ 12195175 w 12195175"/>
              <a:gd name="connsiteY2" fmla="*/ 4707811 h 6859990"/>
              <a:gd name="connsiteX3" fmla="*/ 10768730 w 12195175"/>
              <a:gd name="connsiteY3" fmla="*/ 4999470 h 6859990"/>
              <a:gd name="connsiteX4" fmla="*/ 9312059 w 12195175"/>
              <a:gd name="connsiteY4" fmla="*/ 5344969 h 6859990"/>
              <a:gd name="connsiteX5" fmla="*/ 9254575 w 12195175"/>
              <a:gd name="connsiteY5" fmla="*/ 5234955 h 6859990"/>
              <a:gd name="connsiteX6" fmla="*/ 9090439 w 12195175"/>
              <a:gd name="connsiteY6" fmla="*/ 5356225 h 6859990"/>
              <a:gd name="connsiteX7" fmla="*/ 8369810 w 12195175"/>
              <a:gd name="connsiteY7" fmla="*/ 5378450 h 6859990"/>
              <a:gd name="connsiteX8" fmla="*/ 8493618 w 12195175"/>
              <a:gd name="connsiteY8" fmla="*/ 5473700 h 6859990"/>
              <a:gd name="connsiteX9" fmla="*/ 8436476 w 12195175"/>
              <a:gd name="connsiteY9" fmla="*/ 5556250 h 6859990"/>
              <a:gd name="connsiteX10" fmla="*/ 3910469 w 12195175"/>
              <a:gd name="connsiteY10" fmla="*/ 6859990 h 6859990"/>
              <a:gd name="connsiteX11" fmla="*/ 0 w 12195175"/>
              <a:gd name="connsiteY11" fmla="*/ 6858000 h 6859990"/>
              <a:gd name="connsiteX12" fmla="*/ 0 w 12195175"/>
              <a:gd name="connsiteY12" fmla="*/ 0 h 6859990"/>
              <a:gd name="connsiteX0" fmla="*/ 0 w 12195175"/>
              <a:gd name="connsiteY0" fmla="*/ 0 h 6859990"/>
              <a:gd name="connsiteX1" fmla="*/ 12192000 w 12195175"/>
              <a:gd name="connsiteY1" fmla="*/ 0 h 6859990"/>
              <a:gd name="connsiteX2" fmla="*/ 12195175 w 12195175"/>
              <a:gd name="connsiteY2" fmla="*/ 4707811 h 6859990"/>
              <a:gd name="connsiteX3" fmla="*/ 10768730 w 12195175"/>
              <a:gd name="connsiteY3" fmla="*/ 4999470 h 6859990"/>
              <a:gd name="connsiteX4" fmla="*/ 9312059 w 12195175"/>
              <a:gd name="connsiteY4" fmla="*/ 5344969 h 6859990"/>
              <a:gd name="connsiteX5" fmla="*/ 9254575 w 12195175"/>
              <a:gd name="connsiteY5" fmla="*/ 5234955 h 6859990"/>
              <a:gd name="connsiteX6" fmla="*/ 9090439 w 12195175"/>
              <a:gd name="connsiteY6" fmla="*/ 5356225 h 6859990"/>
              <a:gd name="connsiteX7" fmla="*/ 8369810 w 12195175"/>
              <a:gd name="connsiteY7" fmla="*/ 5378450 h 6859990"/>
              <a:gd name="connsiteX8" fmla="*/ 8493618 w 12195175"/>
              <a:gd name="connsiteY8" fmla="*/ 5473700 h 6859990"/>
              <a:gd name="connsiteX9" fmla="*/ 8436476 w 12195175"/>
              <a:gd name="connsiteY9" fmla="*/ 5556250 h 6859990"/>
              <a:gd name="connsiteX10" fmla="*/ 3910469 w 12195175"/>
              <a:gd name="connsiteY10" fmla="*/ 6859990 h 6859990"/>
              <a:gd name="connsiteX11" fmla="*/ 0 w 12195175"/>
              <a:gd name="connsiteY11" fmla="*/ 6858000 h 6859990"/>
              <a:gd name="connsiteX12" fmla="*/ 0 w 12195175"/>
              <a:gd name="connsiteY12" fmla="*/ 0 h 68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5175" h="6859990">
                <a:moveTo>
                  <a:pt x="0" y="0"/>
                </a:moveTo>
                <a:lnTo>
                  <a:pt x="12192000" y="0"/>
                </a:lnTo>
                <a:cubicBezTo>
                  <a:pt x="12193058" y="1588128"/>
                  <a:pt x="12194117" y="3119683"/>
                  <a:pt x="12195175" y="4707811"/>
                </a:cubicBezTo>
                <a:cubicBezTo>
                  <a:pt x="11709400" y="4788675"/>
                  <a:pt x="11441520" y="4853951"/>
                  <a:pt x="10768730" y="4999470"/>
                </a:cubicBezTo>
                <a:lnTo>
                  <a:pt x="9312059" y="5344969"/>
                </a:lnTo>
                <a:cubicBezTo>
                  <a:pt x="9297337" y="5292270"/>
                  <a:pt x="9292097" y="5275532"/>
                  <a:pt x="9254575" y="5234955"/>
                </a:cubicBezTo>
                <a:cubicBezTo>
                  <a:pt x="9182717" y="5248473"/>
                  <a:pt x="9110561" y="5300037"/>
                  <a:pt x="9090439" y="5356225"/>
                </a:cubicBezTo>
                <a:cubicBezTo>
                  <a:pt x="9018639" y="5285949"/>
                  <a:pt x="8708605" y="5037673"/>
                  <a:pt x="8369810" y="5378450"/>
                </a:cubicBezTo>
                <a:cubicBezTo>
                  <a:pt x="8429069" y="5436658"/>
                  <a:pt x="8426595" y="5447778"/>
                  <a:pt x="8493618" y="5473700"/>
                </a:cubicBezTo>
                <a:cubicBezTo>
                  <a:pt x="8485682" y="5499629"/>
                  <a:pt x="8472628" y="5489053"/>
                  <a:pt x="8436476" y="5556250"/>
                </a:cubicBezTo>
                <a:cubicBezTo>
                  <a:pt x="7470174" y="5798073"/>
                  <a:pt x="5874545" y="6234593"/>
                  <a:pt x="3910469" y="6859990"/>
                </a:cubicBezTo>
                <a:lnTo>
                  <a:pt x="0" y="6858000"/>
                </a:lnTo>
                <a:lnTo>
                  <a:pt x="0" y="0"/>
                </a:lnTo>
                <a:close/>
              </a:path>
            </a:pathLst>
          </a:custGeom>
          <a:solidFill>
            <a:schemeClr val="bg1">
              <a:lumMod val="85000"/>
            </a:schemeClr>
          </a:solidFill>
        </p:spPr>
        <p:txBody>
          <a:bodyPr tIns="144000" rIns="0" anchor="t" anchorCtr="0">
            <a:noAutofit/>
          </a:bodyPr>
          <a:lstStyle>
            <a:lvl1pPr marL="0" indent="0" algn="ctr">
              <a:buNone/>
              <a:defRPr sz="1400">
                <a:solidFill>
                  <a:schemeClr val="bg1">
                    <a:lumMod val="50000"/>
                  </a:schemeClr>
                </a:solidFill>
              </a:defRPr>
            </a:lvl1pPr>
          </a:lstStyle>
          <a:p>
            <a:r>
              <a:rPr lang="en-US"/>
              <a:t>Click icon to add image</a:t>
            </a:r>
          </a:p>
        </p:txBody>
      </p:sp>
      <p:pic>
        <p:nvPicPr>
          <p:cNvPr id="11" name="Picture 10">
            <a:extLst>
              <a:ext uri="{FF2B5EF4-FFF2-40B4-BE49-F238E27FC236}">
                <a16:creationId xmlns:a16="http://schemas.microsoft.com/office/drawing/2014/main" id="{F5D32E61-9B43-FC48-AA7A-BBE27267311B}"/>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b="17176"/>
          <a:stretch/>
        </p:blipFill>
        <p:spPr>
          <a:xfrm>
            <a:off x="2524495" y="4654296"/>
            <a:ext cx="9694937" cy="2213189"/>
          </a:xfrm>
          <a:prstGeom prst="rect">
            <a:avLst/>
          </a:prstGeom>
        </p:spPr>
      </p:pic>
      <p:sp>
        <p:nvSpPr>
          <p:cNvPr id="15" name="Title 1">
            <a:extLst>
              <a:ext uri="{FF2B5EF4-FFF2-40B4-BE49-F238E27FC236}">
                <a16:creationId xmlns:a16="http://schemas.microsoft.com/office/drawing/2014/main" id="{8CE3FF25-D148-A545-96F3-3AB147446361}"/>
              </a:ext>
            </a:extLst>
          </p:cNvPr>
          <p:cNvSpPr>
            <a:spLocks noGrp="1"/>
          </p:cNvSpPr>
          <p:nvPr>
            <p:ph type="ctrTitle" hasCustomPrompt="1"/>
          </p:nvPr>
        </p:nvSpPr>
        <p:spPr>
          <a:xfrm>
            <a:off x="539999" y="1920787"/>
            <a:ext cx="5345793" cy="2243691"/>
          </a:xfrm>
        </p:spPr>
        <p:txBody>
          <a:bodyPr anchor="b" anchorCtr="0"/>
          <a:lstStyle>
            <a:lvl1pPr algn="l">
              <a:defRPr sz="5400">
                <a:solidFill>
                  <a:schemeClr val="bg1"/>
                </a:solidFill>
              </a:defRPr>
            </a:lvl1pPr>
          </a:lstStyle>
          <a:p>
            <a:r>
              <a:rPr lang="en-US"/>
              <a:t>Title slide</a:t>
            </a:r>
            <a:br>
              <a:rPr lang="en-US"/>
            </a:br>
            <a:r>
              <a:rPr lang="en-US"/>
              <a:t>without an image</a:t>
            </a:r>
          </a:p>
        </p:txBody>
      </p:sp>
      <p:sp>
        <p:nvSpPr>
          <p:cNvPr id="20" name="Subtitle 2">
            <a:extLst>
              <a:ext uri="{FF2B5EF4-FFF2-40B4-BE49-F238E27FC236}">
                <a16:creationId xmlns:a16="http://schemas.microsoft.com/office/drawing/2014/main" id="{ED5A7C32-6322-E649-AB2D-15AE7B7CF93E}"/>
              </a:ext>
            </a:extLst>
          </p:cNvPr>
          <p:cNvSpPr>
            <a:spLocks noGrp="1"/>
          </p:cNvSpPr>
          <p:nvPr>
            <p:ph type="subTitle" idx="1" hasCustomPrompt="1"/>
          </p:nvPr>
        </p:nvSpPr>
        <p:spPr>
          <a:xfrm>
            <a:off x="540000" y="4350702"/>
            <a:ext cx="9144000" cy="276999"/>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is a subtitle of your presentation</a:t>
            </a:r>
          </a:p>
        </p:txBody>
      </p:sp>
      <p:sp>
        <p:nvSpPr>
          <p:cNvPr id="21" name="Text Placeholder 11">
            <a:extLst>
              <a:ext uri="{FF2B5EF4-FFF2-40B4-BE49-F238E27FC236}">
                <a16:creationId xmlns:a16="http://schemas.microsoft.com/office/drawing/2014/main" id="{0E808384-C21D-8F44-A901-174200CC0B4E}"/>
              </a:ext>
            </a:extLst>
          </p:cNvPr>
          <p:cNvSpPr>
            <a:spLocks noGrp="1"/>
          </p:cNvSpPr>
          <p:nvPr>
            <p:ph type="body" sz="quarter" idx="11" hasCustomPrompt="1"/>
          </p:nvPr>
        </p:nvSpPr>
        <p:spPr>
          <a:xfrm>
            <a:off x="540000" y="4806802"/>
            <a:ext cx="5345792" cy="227114"/>
          </a:xfrm>
        </p:spPr>
        <p:txBody>
          <a:bodyPr/>
          <a:lstStyle>
            <a:lvl1pPr marL="0" indent="0">
              <a:spcAft>
                <a:spcPts val="0"/>
              </a:spcAft>
              <a:buNone/>
              <a:defRPr sz="1200">
                <a:solidFill>
                  <a:schemeClr val="bg1"/>
                </a:solidFill>
              </a:defRPr>
            </a:lvl1pPr>
            <a:lvl2pPr marL="0" indent="0">
              <a:spcAft>
                <a:spcPts val="0"/>
              </a:spcAft>
              <a:buNone/>
              <a:defRPr>
                <a:solidFill>
                  <a:schemeClr val="bg1"/>
                </a:solidFill>
              </a:defRPr>
            </a:lvl2pPr>
            <a:lvl3pPr marL="0" indent="0">
              <a:spcAft>
                <a:spcPts val="0"/>
              </a:spcAft>
              <a:buNone/>
              <a:defRPr>
                <a:solidFill>
                  <a:schemeClr val="bg1"/>
                </a:solidFill>
              </a:defRPr>
            </a:lvl3pPr>
            <a:lvl4pPr marL="0" indent="0">
              <a:spcAft>
                <a:spcPts val="0"/>
              </a:spcAft>
              <a:buNone/>
              <a:defRPr>
                <a:solidFill>
                  <a:schemeClr val="bg1"/>
                </a:solidFill>
              </a:defRPr>
            </a:lvl4pPr>
            <a:lvl5pPr marL="0" indent="0">
              <a:spcAft>
                <a:spcPts val="0"/>
              </a:spcAft>
              <a:buNone/>
              <a:defRPr>
                <a:solidFill>
                  <a:schemeClr val="bg1"/>
                </a:solidFill>
              </a:defRPr>
            </a:lvl5pPr>
          </a:lstStyle>
          <a:p>
            <a:pPr lvl="0"/>
            <a:r>
              <a:rPr lang="en-US"/>
              <a:t>The date and location</a:t>
            </a:r>
          </a:p>
        </p:txBody>
      </p:sp>
      <p:pic>
        <p:nvPicPr>
          <p:cNvPr id="7" name="Picture 6">
            <a:extLst>
              <a:ext uri="{FF2B5EF4-FFF2-40B4-BE49-F238E27FC236}">
                <a16:creationId xmlns:a16="http://schemas.microsoft.com/office/drawing/2014/main" id="{FDA4FFD6-A3B9-D141-893C-594803FFC7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9999" y="530566"/>
            <a:ext cx="1587863" cy="377881"/>
          </a:xfrm>
          <a:prstGeom prst="rect">
            <a:avLst/>
          </a:prstGeom>
        </p:spPr>
      </p:pic>
    </p:spTree>
    <p:extLst>
      <p:ext uri="{BB962C8B-B14F-4D97-AF65-F5344CB8AC3E}">
        <p14:creationId xmlns:p14="http://schemas.microsoft.com/office/powerpoint/2010/main" val="14322915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lide without an image - Bova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5D4FB-5BF3-2642-981A-0B3CA3907867}"/>
              </a:ext>
            </a:extLst>
          </p:cNvPr>
          <p:cNvPicPr>
            <a:picLocks noChangeAspect="1"/>
          </p:cNvPicPr>
          <p:nvPr userDrawn="1"/>
        </p:nvPicPr>
        <p:blipFill>
          <a:blip r:embed="rId2"/>
          <a:src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F5D32E61-9B43-FC48-AA7A-BBE27267311B}"/>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b="17176"/>
          <a:stretch/>
        </p:blipFill>
        <p:spPr>
          <a:xfrm>
            <a:off x="2524495" y="4654296"/>
            <a:ext cx="9694937" cy="2213189"/>
          </a:xfrm>
          <a:prstGeom prst="rect">
            <a:avLst/>
          </a:prstGeom>
        </p:spPr>
      </p:pic>
      <p:sp>
        <p:nvSpPr>
          <p:cNvPr id="8" name="Title 1">
            <a:extLst>
              <a:ext uri="{FF2B5EF4-FFF2-40B4-BE49-F238E27FC236}">
                <a16:creationId xmlns:a16="http://schemas.microsoft.com/office/drawing/2014/main" id="{348656F6-EA8A-BE42-989B-9D3FE3295A1C}"/>
              </a:ext>
            </a:extLst>
          </p:cNvPr>
          <p:cNvSpPr>
            <a:spLocks noGrp="1"/>
          </p:cNvSpPr>
          <p:nvPr>
            <p:ph type="ctrTitle" hasCustomPrompt="1"/>
          </p:nvPr>
        </p:nvSpPr>
        <p:spPr>
          <a:xfrm>
            <a:off x="539999" y="1920787"/>
            <a:ext cx="5345793" cy="2243691"/>
          </a:xfrm>
        </p:spPr>
        <p:txBody>
          <a:bodyPr anchor="b" anchorCtr="0"/>
          <a:lstStyle>
            <a:lvl1pPr algn="l">
              <a:defRPr sz="5400">
                <a:solidFill>
                  <a:schemeClr val="bg1"/>
                </a:solidFill>
              </a:defRPr>
            </a:lvl1pPr>
          </a:lstStyle>
          <a:p>
            <a:r>
              <a:rPr lang="en-US"/>
              <a:t>Title slide</a:t>
            </a:r>
            <a:br>
              <a:rPr lang="en-US"/>
            </a:br>
            <a:r>
              <a:rPr lang="en-US"/>
              <a:t>without an image</a:t>
            </a:r>
          </a:p>
        </p:txBody>
      </p:sp>
      <p:sp>
        <p:nvSpPr>
          <p:cNvPr id="9" name="Subtitle 2">
            <a:extLst>
              <a:ext uri="{FF2B5EF4-FFF2-40B4-BE49-F238E27FC236}">
                <a16:creationId xmlns:a16="http://schemas.microsoft.com/office/drawing/2014/main" id="{8BC8FD63-94B2-B649-BCD0-766652452432}"/>
              </a:ext>
            </a:extLst>
          </p:cNvPr>
          <p:cNvSpPr>
            <a:spLocks noGrp="1"/>
          </p:cNvSpPr>
          <p:nvPr>
            <p:ph type="subTitle" idx="1" hasCustomPrompt="1"/>
          </p:nvPr>
        </p:nvSpPr>
        <p:spPr>
          <a:xfrm>
            <a:off x="540000" y="4350702"/>
            <a:ext cx="9144000" cy="276999"/>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is a subtitle of your presentation</a:t>
            </a:r>
          </a:p>
        </p:txBody>
      </p:sp>
      <p:sp>
        <p:nvSpPr>
          <p:cNvPr id="10" name="Text Placeholder 11">
            <a:extLst>
              <a:ext uri="{FF2B5EF4-FFF2-40B4-BE49-F238E27FC236}">
                <a16:creationId xmlns:a16="http://schemas.microsoft.com/office/drawing/2014/main" id="{A17D3CD3-2DE2-CD46-A74C-7FB423AB8E9F}"/>
              </a:ext>
            </a:extLst>
          </p:cNvPr>
          <p:cNvSpPr>
            <a:spLocks noGrp="1"/>
          </p:cNvSpPr>
          <p:nvPr>
            <p:ph type="body" sz="quarter" idx="11" hasCustomPrompt="1"/>
          </p:nvPr>
        </p:nvSpPr>
        <p:spPr>
          <a:xfrm>
            <a:off x="540000" y="4806802"/>
            <a:ext cx="5345792" cy="227114"/>
          </a:xfrm>
        </p:spPr>
        <p:txBody>
          <a:bodyPr/>
          <a:lstStyle>
            <a:lvl1pPr marL="0" indent="0">
              <a:spcAft>
                <a:spcPts val="0"/>
              </a:spcAft>
              <a:buNone/>
              <a:defRPr sz="1200">
                <a:solidFill>
                  <a:schemeClr val="bg1"/>
                </a:solidFill>
              </a:defRPr>
            </a:lvl1pPr>
            <a:lvl2pPr marL="0" indent="0">
              <a:spcAft>
                <a:spcPts val="0"/>
              </a:spcAft>
              <a:buNone/>
              <a:defRPr>
                <a:solidFill>
                  <a:schemeClr val="bg1"/>
                </a:solidFill>
              </a:defRPr>
            </a:lvl2pPr>
            <a:lvl3pPr marL="0" indent="0">
              <a:spcAft>
                <a:spcPts val="0"/>
              </a:spcAft>
              <a:buNone/>
              <a:defRPr>
                <a:solidFill>
                  <a:schemeClr val="bg1"/>
                </a:solidFill>
              </a:defRPr>
            </a:lvl3pPr>
            <a:lvl4pPr marL="0" indent="0">
              <a:spcAft>
                <a:spcPts val="0"/>
              </a:spcAft>
              <a:buNone/>
              <a:defRPr>
                <a:solidFill>
                  <a:schemeClr val="bg1"/>
                </a:solidFill>
              </a:defRPr>
            </a:lvl4pPr>
            <a:lvl5pPr marL="0" indent="0">
              <a:spcAft>
                <a:spcPts val="0"/>
              </a:spcAft>
              <a:buNone/>
              <a:defRPr>
                <a:solidFill>
                  <a:schemeClr val="bg1"/>
                </a:solidFill>
              </a:defRPr>
            </a:lvl5pPr>
          </a:lstStyle>
          <a:p>
            <a:pPr lvl="0"/>
            <a:r>
              <a:rPr lang="en-US"/>
              <a:t>The date and location</a:t>
            </a:r>
          </a:p>
        </p:txBody>
      </p:sp>
      <p:pic>
        <p:nvPicPr>
          <p:cNvPr id="2" name="Picture 1">
            <a:extLst>
              <a:ext uri="{FF2B5EF4-FFF2-40B4-BE49-F238E27FC236}">
                <a16:creationId xmlns:a16="http://schemas.microsoft.com/office/drawing/2014/main" id="{1A024002-BCB7-0148-9014-D54E1B126AC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39999" y="530566"/>
            <a:ext cx="1587863" cy="377881"/>
          </a:xfrm>
          <a:prstGeom prst="rect">
            <a:avLst/>
          </a:prstGeom>
        </p:spPr>
      </p:pic>
    </p:spTree>
    <p:extLst>
      <p:ext uri="{BB962C8B-B14F-4D97-AF65-F5344CB8AC3E}">
        <p14:creationId xmlns:p14="http://schemas.microsoft.com/office/powerpoint/2010/main" val="5858249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ue single-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A6A30-C973-624B-981E-72C6F2C89ED1}"/>
              </a:ext>
            </a:extLst>
          </p:cNvPr>
          <p:cNvSpPr>
            <a:spLocks noGrp="1"/>
          </p:cNvSpPr>
          <p:nvPr>
            <p:ph type="title" hasCustomPrompt="1"/>
          </p:nvPr>
        </p:nvSpPr>
        <p:spPr/>
        <p:txBody>
          <a:bodyPr/>
          <a:lstStyle>
            <a:lvl1pPr>
              <a:defRPr>
                <a:solidFill>
                  <a:schemeClr val="accent6"/>
                </a:solidFill>
              </a:defRPr>
            </a:lvl1pPr>
          </a:lstStyle>
          <a:p>
            <a:r>
              <a:rPr lang="en-US"/>
              <a:t>Header (Trebuchet Bold 32 </a:t>
            </a:r>
            <a:r>
              <a:rPr lang="en-US" err="1"/>
              <a:t>pt</a:t>
            </a:r>
            <a:r>
              <a:rPr lang="en-US"/>
              <a:t>)</a:t>
            </a:r>
          </a:p>
        </p:txBody>
      </p:sp>
      <p:sp>
        <p:nvSpPr>
          <p:cNvPr id="3" name="Content Placeholder 2">
            <a:extLst>
              <a:ext uri="{FF2B5EF4-FFF2-40B4-BE49-F238E27FC236}">
                <a16:creationId xmlns:a16="http://schemas.microsoft.com/office/drawing/2014/main" id="{ED20F73D-8F0A-C245-8C2E-E58A4DFF24BE}"/>
              </a:ext>
            </a:extLst>
          </p:cNvPr>
          <p:cNvSpPr>
            <a:spLocks noGrp="1"/>
          </p:cNvSpPr>
          <p:nvPr>
            <p:ph idx="1" hasCustomPrompt="1"/>
          </p:nvPr>
        </p:nvSpPr>
        <p:spPr>
          <a:xfrm>
            <a:off x="467999" y="1800000"/>
            <a:ext cx="11139093" cy="1805623"/>
          </a:xfrm>
        </p:spPr>
        <p:txBody>
          <a:bodyPr/>
          <a:lstStyle>
            <a:lvl1pPr>
              <a:lnSpc>
                <a:spcPct val="100000"/>
              </a:lnSpc>
              <a:defRPr/>
            </a:lvl1pPr>
            <a:lvl2pPr marL="0" indent="0">
              <a:buNone/>
              <a:defRPr/>
            </a:lvl2pPr>
            <a:lvl3pPr marL="0" indent="0">
              <a:lnSpc>
                <a:spcPct val="100000"/>
              </a:lnSpc>
              <a:spcBef>
                <a:spcPts val="1000"/>
              </a:spcBef>
              <a:buFont typeface="Arial" panose="020B0604020202020204" pitchFamily="34" charset="0"/>
              <a:buNone/>
              <a:defRPr sz="2000">
                <a:solidFill>
                  <a:schemeClr val="accent6"/>
                </a:solidFill>
              </a:defRPr>
            </a:lvl3pPr>
          </a:lstStyle>
          <a:p>
            <a:pPr lvl="0"/>
            <a:r>
              <a:rPr lang="en-US" err="1"/>
              <a:t>Donec</a:t>
            </a:r>
            <a:r>
              <a:rPr lang="en-US"/>
              <a:t> </a:t>
            </a:r>
            <a:r>
              <a:rPr lang="en-US" err="1"/>
              <a:t>elit</a:t>
            </a:r>
            <a:r>
              <a:rPr lang="en-US"/>
              <a:t> </a:t>
            </a:r>
            <a:r>
              <a:rPr lang="en-US" err="1"/>
              <a:t>eros</a:t>
            </a:r>
            <a:r>
              <a:rPr lang="en-US"/>
              <a:t>, convallis </a:t>
            </a:r>
            <a:r>
              <a:rPr lang="en-US" err="1"/>
              <a:t>ut</a:t>
            </a:r>
            <a:r>
              <a:rPr lang="en-US"/>
              <a:t>, </a:t>
            </a:r>
            <a:r>
              <a:rPr lang="en-US" err="1"/>
              <a:t>euismod</a:t>
            </a:r>
            <a:r>
              <a:rPr lang="en-US"/>
              <a:t> </a:t>
            </a:r>
            <a:r>
              <a:rPr lang="en-US" err="1"/>
              <a:t>eget</a:t>
            </a:r>
            <a:r>
              <a:rPr lang="en-US"/>
              <a:t>, </a:t>
            </a:r>
            <a:r>
              <a:rPr lang="en-US" err="1"/>
              <a:t>aliquet</a:t>
            </a:r>
            <a:r>
              <a:rPr lang="en-US"/>
              <a:t> </a:t>
            </a:r>
            <a:r>
              <a:rPr lang="en-US" err="1"/>
              <a:t>eu</a:t>
            </a:r>
            <a:r>
              <a:rPr lang="en-US"/>
              <a:t>, lorem</a:t>
            </a:r>
          </a:p>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err="1"/>
              <a:t>Amet</a:t>
            </a:r>
            <a:r>
              <a:rPr lang="en-US"/>
              <a:t> </a:t>
            </a:r>
            <a:r>
              <a:rPr lang="en-US" err="1"/>
              <a:t>consectetuer</a:t>
            </a:r>
            <a:r>
              <a:rPr lang="en-US"/>
              <a:t> </a:t>
            </a:r>
            <a:r>
              <a:rPr lang="en-US" err="1"/>
              <a:t>adipiscing</a:t>
            </a:r>
            <a:r>
              <a:rPr lang="en-US"/>
              <a:t> </a:t>
            </a:r>
            <a:r>
              <a:rPr lang="en-US" err="1"/>
              <a:t>elit</a:t>
            </a:r>
            <a:endParaRPr lang="en-US"/>
          </a:p>
          <a:p>
            <a:pPr lvl="2"/>
            <a:r>
              <a:rPr lang="en-US" err="1"/>
              <a:t>Suspendisse</a:t>
            </a:r>
            <a:r>
              <a:rPr lang="en-US"/>
              <a:t> ante est. Nam dolor. </a:t>
            </a:r>
            <a:r>
              <a:rPr lang="en-US" err="1"/>
              <a:t>Aliquam</a:t>
            </a:r>
            <a:r>
              <a:rPr lang="en-US"/>
              <a:t> fermentum. </a:t>
            </a:r>
            <a:br>
              <a:rPr lang="en-US"/>
            </a:br>
            <a:r>
              <a:rPr lang="en-US" err="1"/>
              <a:t>Nullam</a:t>
            </a:r>
            <a:r>
              <a:rPr lang="en-US"/>
              <a:t> convallis </a:t>
            </a:r>
            <a:r>
              <a:rPr lang="en-US" err="1"/>
              <a:t>urna</a:t>
            </a:r>
            <a:r>
              <a:rPr lang="en-US"/>
              <a:t> </a:t>
            </a:r>
            <a:r>
              <a:rPr lang="en-US" err="1"/>
              <a:t>nec</a:t>
            </a:r>
            <a:r>
              <a:rPr lang="en-US"/>
              <a:t> </a:t>
            </a:r>
            <a:r>
              <a:rPr lang="en-US" err="1"/>
              <a:t>nunc</a:t>
            </a:r>
            <a:r>
              <a:rPr lang="en-US"/>
              <a:t> </a:t>
            </a:r>
            <a:r>
              <a:rPr lang="en-US" err="1"/>
              <a:t>tincidunt</a:t>
            </a:r>
            <a:r>
              <a:rPr lang="en-US"/>
              <a:t> </a:t>
            </a:r>
            <a:r>
              <a:rPr lang="en-US" err="1"/>
              <a:t>tristique</a:t>
            </a:r>
            <a:r>
              <a:rPr lang="en-US"/>
              <a:t>.</a:t>
            </a:r>
          </a:p>
        </p:txBody>
      </p:sp>
      <p:sp>
        <p:nvSpPr>
          <p:cNvPr id="6" name="Slide Number Placeholder 5">
            <a:extLst>
              <a:ext uri="{FF2B5EF4-FFF2-40B4-BE49-F238E27FC236}">
                <a16:creationId xmlns:a16="http://schemas.microsoft.com/office/drawing/2014/main" id="{7C38A26E-A55A-DF4E-A7F6-B8DAAAAC14B5}"/>
              </a:ext>
            </a:extLst>
          </p:cNvPr>
          <p:cNvSpPr>
            <a:spLocks noGrp="1"/>
          </p:cNvSpPr>
          <p:nvPr>
            <p:ph type="sldNum" sz="quarter" idx="12"/>
          </p:nvPr>
        </p:nvSpPr>
        <p:spPr>
          <a:xfrm>
            <a:off x="468000" y="6228000"/>
            <a:ext cx="2743200" cy="184666"/>
          </a:xfrm>
          <a:prstGeom prst="rect">
            <a:avLst/>
          </a:prstGeom>
        </p:spPr>
        <p:txBody>
          <a:bodyPr>
            <a:spAutoFit/>
          </a:bodyPr>
          <a:lstStyle/>
          <a:p>
            <a:fld id="{E118D48E-C7CB-6244-969D-7BAEA9B6226C}" type="slidenum">
              <a:rPr lang="en-US" smtClean="0"/>
              <a:t>‹#›</a:t>
            </a:fld>
            <a:endParaRPr lang="en-US"/>
          </a:p>
        </p:txBody>
      </p:sp>
      <p:sp>
        <p:nvSpPr>
          <p:cNvPr id="8" name="Text Placeholder 7">
            <a:extLst>
              <a:ext uri="{FF2B5EF4-FFF2-40B4-BE49-F238E27FC236}">
                <a16:creationId xmlns:a16="http://schemas.microsoft.com/office/drawing/2014/main" id="{71996CA8-D140-9F48-A337-12091286CE29}"/>
              </a:ext>
            </a:extLst>
          </p:cNvPr>
          <p:cNvSpPr>
            <a:spLocks noGrp="1"/>
          </p:cNvSpPr>
          <p:nvPr>
            <p:ph type="body" sz="quarter" idx="13" hasCustomPrompt="1"/>
          </p:nvPr>
        </p:nvSpPr>
        <p:spPr>
          <a:xfrm>
            <a:off x="468000" y="1080000"/>
            <a:ext cx="11139094" cy="369332"/>
          </a:xfrm>
        </p:spPr>
        <p:txBody>
          <a:bodyPr/>
          <a:lstStyle>
            <a:lvl1pPr marL="0" indent="0">
              <a:spcAft>
                <a:spcPts val="0"/>
              </a:spcAft>
              <a:buNone/>
              <a:defRPr sz="2400" b="1" i="0">
                <a:solidFill>
                  <a:schemeClr val="accent6"/>
                </a:solidFill>
                <a:latin typeface="Trebuchet MS" panose="020B0703020202090204" pitchFamily="34" charset="0"/>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a:t>Sub header (Trebuchet Bold 24 </a:t>
            </a:r>
            <a:r>
              <a:rPr lang="en-US" err="1"/>
              <a:t>pt</a:t>
            </a:r>
            <a:r>
              <a:rPr lang="en-US"/>
              <a:t>)</a:t>
            </a:r>
          </a:p>
        </p:txBody>
      </p:sp>
    </p:spTree>
    <p:extLst>
      <p:ext uri="{BB962C8B-B14F-4D97-AF65-F5344CB8AC3E}">
        <p14:creationId xmlns:p14="http://schemas.microsoft.com/office/powerpoint/2010/main" val="28666812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ue slide with a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A6A30-C973-624B-981E-72C6F2C89ED1}"/>
              </a:ext>
            </a:extLst>
          </p:cNvPr>
          <p:cNvSpPr>
            <a:spLocks noGrp="1"/>
          </p:cNvSpPr>
          <p:nvPr>
            <p:ph type="title" hasCustomPrompt="1"/>
          </p:nvPr>
        </p:nvSpPr>
        <p:spPr/>
        <p:txBody>
          <a:bodyPr/>
          <a:lstStyle>
            <a:lvl1pPr>
              <a:defRPr>
                <a:solidFill>
                  <a:schemeClr val="accent6"/>
                </a:solidFill>
              </a:defRPr>
            </a:lvl1pPr>
          </a:lstStyle>
          <a:p>
            <a:r>
              <a:rPr lang="en-US"/>
              <a:t>Header (Trebuchet Bold 32 </a:t>
            </a:r>
            <a:r>
              <a:rPr lang="en-US" err="1"/>
              <a:t>pt</a:t>
            </a:r>
            <a:r>
              <a:rPr lang="en-US"/>
              <a:t>)</a:t>
            </a:r>
          </a:p>
        </p:txBody>
      </p:sp>
      <p:sp>
        <p:nvSpPr>
          <p:cNvPr id="3" name="Content Placeholder 2">
            <a:extLst>
              <a:ext uri="{FF2B5EF4-FFF2-40B4-BE49-F238E27FC236}">
                <a16:creationId xmlns:a16="http://schemas.microsoft.com/office/drawing/2014/main" id="{ED20F73D-8F0A-C245-8C2E-E58A4DFF24BE}"/>
              </a:ext>
            </a:extLst>
          </p:cNvPr>
          <p:cNvSpPr>
            <a:spLocks noGrp="1"/>
          </p:cNvSpPr>
          <p:nvPr>
            <p:ph idx="1" hasCustomPrompt="1"/>
          </p:nvPr>
        </p:nvSpPr>
        <p:spPr>
          <a:xfrm>
            <a:off x="467999" y="1800000"/>
            <a:ext cx="5119299" cy="2667397"/>
          </a:xfrm>
        </p:spPr>
        <p:txBody>
          <a:bodyPr/>
          <a:lstStyle>
            <a:lvl1pPr>
              <a:lnSpc>
                <a:spcPct val="100000"/>
              </a:lnSpc>
              <a:defRPr/>
            </a:lvl1pPr>
            <a:lvl2pPr marL="0" indent="0">
              <a:buNone/>
              <a:defRPr/>
            </a:lvl2pPr>
            <a:lvl3pPr marL="0" indent="0">
              <a:lnSpc>
                <a:spcPct val="100000"/>
              </a:lnSpc>
              <a:spcBef>
                <a:spcPts val="1000"/>
              </a:spcBef>
              <a:buFont typeface="Arial" panose="020B0604020202020204" pitchFamily="34" charset="0"/>
              <a:buNone/>
              <a:defRPr sz="2000">
                <a:solidFill>
                  <a:schemeClr val="accent6"/>
                </a:solidFill>
              </a:defRPr>
            </a:lvl3pPr>
          </a:lstStyle>
          <a:p>
            <a:pPr lvl="0"/>
            <a:r>
              <a:rPr lang="en-US" err="1"/>
              <a:t>Donec</a:t>
            </a:r>
            <a:r>
              <a:rPr lang="en-US"/>
              <a:t> </a:t>
            </a:r>
            <a:r>
              <a:rPr lang="en-US" err="1"/>
              <a:t>elit</a:t>
            </a:r>
            <a:r>
              <a:rPr lang="en-US"/>
              <a:t> </a:t>
            </a:r>
            <a:r>
              <a:rPr lang="en-US" err="1"/>
              <a:t>eros</a:t>
            </a:r>
            <a:r>
              <a:rPr lang="en-US"/>
              <a:t>, convallis </a:t>
            </a:r>
            <a:r>
              <a:rPr lang="en-US" err="1"/>
              <a:t>ut</a:t>
            </a:r>
            <a:r>
              <a:rPr lang="en-US"/>
              <a:t>, </a:t>
            </a:r>
            <a:r>
              <a:rPr lang="en-US" err="1"/>
              <a:t>euismod</a:t>
            </a:r>
            <a:r>
              <a:rPr lang="en-US"/>
              <a:t> </a:t>
            </a:r>
            <a:r>
              <a:rPr lang="en-US" err="1"/>
              <a:t>eget</a:t>
            </a:r>
            <a:r>
              <a:rPr lang="en-US"/>
              <a:t>, </a:t>
            </a:r>
            <a:r>
              <a:rPr lang="en-US" err="1"/>
              <a:t>aliquet</a:t>
            </a:r>
            <a:r>
              <a:rPr lang="en-US"/>
              <a:t> </a:t>
            </a:r>
            <a:r>
              <a:rPr lang="en-US" err="1"/>
              <a:t>eu</a:t>
            </a:r>
            <a:r>
              <a:rPr lang="en-US"/>
              <a:t>, lorem</a:t>
            </a:r>
          </a:p>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err="1"/>
              <a:t>Amet</a:t>
            </a:r>
            <a:r>
              <a:rPr lang="en-US"/>
              <a:t> </a:t>
            </a:r>
            <a:r>
              <a:rPr lang="en-US" err="1"/>
              <a:t>consectetuer</a:t>
            </a:r>
            <a:r>
              <a:rPr lang="en-US"/>
              <a:t> </a:t>
            </a:r>
            <a:r>
              <a:rPr lang="en-US" err="1"/>
              <a:t>adipiscing</a:t>
            </a:r>
            <a:r>
              <a:rPr lang="en-US"/>
              <a:t> </a:t>
            </a:r>
            <a:r>
              <a:rPr lang="en-US" err="1"/>
              <a:t>elit</a:t>
            </a:r>
            <a:endParaRPr lang="en-US"/>
          </a:p>
          <a:p>
            <a:pPr lvl="2"/>
            <a:r>
              <a:rPr lang="en-US" err="1"/>
              <a:t>Suspendisse</a:t>
            </a:r>
            <a:r>
              <a:rPr lang="en-US"/>
              <a:t> ante est. Nam dolor. </a:t>
            </a:r>
            <a:r>
              <a:rPr lang="en-US" err="1"/>
              <a:t>Aliquam</a:t>
            </a:r>
            <a:r>
              <a:rPr lang="en-US"/>
              <a:t> fermentum. </a:t>
            </a:r>
            <a:r>
              <a:rPr lang="en-US" err="1"/>
              <a:t>Nullam</a:t>
            </a:r>
            <a:r>
              <a:rPr lang="en-US"/>
              <a:t> convallis </a:t>
            </a:r>
            <a:r>
              <a:rPr lang="en-US" err="1"/>
              <a:t>urna</a:t>
            </a:r>
            <a:r>
              <a:rPr lang="en-US"/>
              <a:t> </a:t>
            </a:r>
            <a:r>
              <a:rPr lang="en-US" err="1"/>
              <a:t>nec</a:t>
            </a:r>
            <a:r>
              <a:rPr lang="en-US"/>
              <a:t> </a:t>
            </a:r>
            <a:r>
              <a:rPr lang="en-US" err="1"/>
              <a:t>nunc</a:t>
            </a:r>
            <a:r>
              <a:rPr lang="en-US"/>
              <a:t> </a:t>
            </a:r>
            <a:r>
              <a:rPr lang="en-US" err="1"/>
              <a:t>tincidunt</a:t>
            </a:r>
            <a:r>
              <a:rPr lang="en-US"/>
              <a:t> </a:t>
            </a:r>
            <a:r>
              <a:rPr lang="en-US" err="1"/>
              <a:t>tristique</a:t>
            </a:r>
            <a:r>
              <a:rPr lang="en-US"/>
              <a:t>.</a:t>
            </a:r>
          </a:p>
        </p:txBody>
      </p:sp>
      <p:sp>
        <p:nvSpPr>
          <p:cNvPr id="6" name="Slide Number Placeholder 5">
            <a:extLst>
              <a:ext uri="{FF2B5EF4-FFF2-40B4-BE49-F238E27FC236}">
                <a16:creationId xmlns:a16="http://schemas.microsoft.com/office/drawing/2014/main" id="{7C38A26E-A55A-DF4E-A7F6-B8DAAAAC14B5}"/>
              </a:ext>
            </a:extLst>
          </p:cNvPr>
          <p:cNvSpPr>
            <a:spLocks noGrp="1"/>
          </p:cNvSpPr>
          <p:nvPr>
            <p:ph type="sldNum" sz="quarter" idx="12"/>
          </p:nvPr>
        </p:nvSpPr>
        <p:spPr>
          <a:xfrm>
            <a:off x="468000" y="6228000"/>
            <a:ext cx="2743200" cy="184666"/>
          </a:xfrm>
          <a:prstGeom prst="rect">
            <a:avLst/>
          </a:prstGeom>
        </p:spPr>
        <p:txBody>
          <a:bodyPr>
            <a:spAutoFit/>
          </a:bodyPr>
          <a:lstStyle/>
          <a:p>
            <a:fld id="{E118D48E-C7CB-6244-969D-7BAEA9B6226C}" type="slidenum">
              <a:rPr lang="en-US" smtClean="0"/>
              <a:t>‹#›</a:t>
            </a:fld>
            <a:endParaRPr lang="en-US"/>
          </a:p>
        </p:txBody>
      </p:sp>
      <p:sp>
        <p:nvSpPr>
          <p:cNvPr id="8" name="Text Placeholder 7">
            <a:extLst>
              <a:ext uri="{FF2B5EF4-FFF2-40B4-BE49-F238E27FC236}">
                <a16:creationId xmlns:a16="http://schemas.microsoft.com/office/drawing/2014/main" id="{71996CA8-D140-9F48-A337-12091286CE29}"/>
              </a:ext>
            </a:extLst>
          </p:cNvPr>
          <p:cNvSpPr>
            <a:spLocks noGrp="1"/>
          </p:cNvSpPr>
          <p:nvPr>
            <p:ph type="body" sz="quarter" idx="13" hasCustomPrompt="1"/>
          </p:nvPr>
        </p:nvSpPr>
        <p:spPr>
          <a:xfrm>
            <a:off x="467999" y="1080000"/>
            <a:ext cx="6284493" cy="369332"/>
          </a:xfrm>
        </p:spPr>
        <p:txBody>
          <a:bodyPr/>
          <a:lstStyle>
            <a:lvl1pPr marL="0" indent="0">
              <a:spcAft>
                <a:spcPts val="0"/>
              </a:spcAft>
              <a:buNone/>
              <a:defRPr sz="2400" b="1" i="0">
                <a:solidFill>
                  <a:schemeClr val="accent6"/>
                </a:solidFill>
                <a:latin typeface="Trebuchet MS" panose="020B0703020202090204" pitchFamily="34" charset="0"/>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US"/>
              <a:t>Sub header (Trebuchet Bold 24 </a:t>
            </a:r>
            <a:r>
              <a:rPr lang="en-US" err="1"/>
              <a:t>pt</a:t>
            </a:r>
            <a:r>
              <a:rPr lang="en-US"/>
              <a:t>)</a:t>
            </a:r>
          </a:p>
        </p:txBody>
      </p:sp>
      <p:sp>
        <p:nvSpPr>
          <p:cNvPr id="5" name="Chart Placeholder 4">
            <a:extLst>
              <a:ext uri="{FF2B5EF4-FFF2-40B4-BE49-F238E27FC236}">
                <a16:creationId xmlns:a16="http://schemas.microsoft.com/office/drawing/2014/main" id="{A38985DD-3048-C442-80AC-02B7F8C63B58}"/>
              </a:ext>
            </a:extLst>
          </p:cNvPr>
          <p:cNvSpPr>
            <a:spLocks noGrp="1"/>
          </p:cNvSpPr>
          <p:nvPr>
            <p:ph type="chart" sz="quarter" idx="14" hasCustomPrompt="1"/>
          </p:nvPr>
        </p:nvSpPr>
        <p:spPr>
          <a:xfrm>
            <a:off x="7038000" y="1800000"/>
            <a:ext cx="3510000" cy="3600000"/>
          </a:xfrm>
          <a:solidFill>
            <a:schemeClr val="bg1">
              <a:lumMod val="95000"/>
            </a:schemeClr>
          </a:solidFill>
        </p:spPr>
        <p:txBody>
          <a:bodyPr anchor="ctr" anchorCtr="0">
            <a:noAutofit/>
          </a:bodyPr>
          <a:lstStyle>
            <a:lvl1pPr marL="0" indent="0" algn="ctr">
              <a:buNone/>
              <a:defRPr sz="1400">
                <a:solidFill>
                  <a:schemeClr val="bg1">
                    <a:lumMod val="50000"/>
                  </a:schemeClr>
                </a:solidFill>
              </a:defRPr>
            </a:lvl1pPr>
          </a:lstStyle>
          <a:p>
            <a:r>
              <a:rPr lang="en-US"/>
              <a:t>Insert your</a:t>
            </a:r>
            <a:br>
              <a:rPr lang="en-US"/>
            </a:br>
            <a:r>
              <a:rPr lang="en-US"/>
              <a:t>graphic/chart</a:t>
            </a:r>
          </a:p>
        </p:txBody>
      </p:sp>
    </p:spTree>
    <p:extLst>
      <p:ext uri="{BB962C8B-B14F-4D97-AF65-F5344CB8AC3E}">
        <p14:creationId xmlns:p14="http://schemas.microsoft.com/office/powerpoint/2010/main" val="1661278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vmlDrawing" Target="../drawings/vmlDrawing1.v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3.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vmlDrawing" Target="../drawings/vmlDrawing100.v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17" Type="http://schemas.openxmlformats.org/officeDocument/2006/relationships/image" Target="../media/image14.png"/><Relationship Id="rId2" Type="http://schemas.openxmlformats.org/officeDocument/2006/relationships/slideLayout" Target="../slideLayouts/slideLayout97.xml"/><Relationship Id="rId16" Type="http://schemas.openxmlformats.org/officeDocument/2006/relationships/image" Target="../media/image13.emf"/><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oleObject" Target="../embeddings/oleObject100.bin"/><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tags" Target="../tags/tag200.xml"/></Relationships>
</file>

<file path=ppt/slideMasters/_rels/slideMaster11.xml.rels><?xml version="1.0" encoding="UTF-8" standalone="yes"?>
<Relationships xmlns="http://schemas.openxmlformats.org/package/2006/relationships"><Relationship Id="rId8" Type="http://schemas.openxmlformats.org/officeDocument/2006/relationships/tags" Target="../tags/tag203.xml"/><Relationship Id="rId3" Type="http://schemas.openxmlformats.org/officeDocument/2006/relationships/slideLayout" Target="../slideLayouts/slideLayout109.xml"/><Relationship Id="rId7" Type="http://schemas.openxmlformats.org/officeDocument/2006/relationships/vmlDrawing" Target="../drawings/vmlDrawing102.vml"/><Relationship Id="rId12" Type="http://schemas.openxmlformats.org/officeDocument/2006/relationships/image" Target="../media/image2.png"/><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theme" Target="../theme/theme11.xml"/><Relationship Id="rId11" Type="http://schemas.openxmlformats.org/officeDocument/2006/relationships/image" Target="../media/image1.emf"/><Relationship Id="rId5" Type="http://schemas.openxmlformats.org/officeDocument/2006/relationships/slideLayout" Target="../slideLayouts/slideLayout111.xml"/><Relationship Id="rId10" Type="http://schemas.openxmlformats.org/officeDocument/2006/relationships/oleObject" Target="../embeddings/oleObject102.bin"/><Relationship Id="rId4" Type="http://schemas.openxmlformats.org/officeDocument/2006/relationships/slideLayout" Target="../slideLayouts/slideLayout110.xml"/><Relationship Id="rId9" Type="http://schemas.openxmlformats.org/officeDocument/2006/relationships/tags" Target="../tags/tag20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18" Type="http://schemas.openxmlformats.org/officeDocument/2006/relationships/vmlDrawing" Target="../drawings/vmlDrawing106.vml"/><Relationship Id="rId3" Type="http://schemas.openxmlformats.org/officeDocument/2006/relationships/slideLayout" Target="../slideLayouts/slideLayout114.xml"/><Relationship Id="rId21" Type="http://schemas.openxmlformats.org/officeDocument/2006/relationships/oleObject" Target="../embeddings/oleObject106.bin"/><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theme" Target="../theme/theme12.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tags" Target="../tags/tag212.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23" Type="http://schemas.openxmlformats.org/officeDocument/2006/relationships/image" Target="../media/image2.png"/><Relationship Id="rId10" Type="http://schemas.openxmlformats.org/officeDocument/2006/relationships/slideLayout" Target="../slideLayouts/slideLayout121.xml"/><Relationship Id="rId19" Type="http://schemas.openxmlformats.org/officeDocument/2006/relationships/tags" Target="../tags/tag21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ags" Target="../tags/tag10.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vmlDrawing" Target="../drawings/vmlDrawing5.vml"/><Relationship Id="rId17" Type="http://schemas.openxmlformats.org/officeDocument/2006/relationships/image" Target="../media/image2.png"/><Relationship Id="rId2" Type="http://schemas.openxmlformats.org/officeDocument/2006/relationships/slideLayout" Target="../slideLayouts/slideLayout7.xml"/><Relationship Id="rId16" Type="http://schemas.openxmlformats.org/officeDocument/2006/relationships/image" Target="../media/image1.emf"/><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5" Type="http://schemas.openxmlformats.org/officeDocument/2006/relationships/oleObject" Target="../embeddings/oleObject5.bin"/><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ags" Target="../tags/tag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ags" Target="../tags/tag3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vmlDrawing" Target="../drawings/vmlDrawing16.vml"/><Relationship Id="rId17" Type="http://schemas.openxmlformats.org/officeDocument/2006/relationships/image" Target="../media/image2.png"/><Relationship Id="rId2" Type="http://schemas.openxmlformats.org/officeDocument/2006/relationships/slideLayout" Target="../slideLayouts/slideLayout17.xml"/><Relationship Id="rId16" Type="http://schemas.openxmlformats.org/officeDocument/2006/relationships/image" Target="../media/image1.emf"/><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5" Type="http://schemas.openxmlformats.org/officeDocument/2006/relationships/oleObject" Target="../embeddings/oleObject16.bin"/><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ags" Target="../tags/tag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ags" Target="../tags/tag5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vmlDrawing" Target="../drawings/vmlDrawing27.vml"/><Relationship Id="rId17" Type="http://schemas.openxmlformats.org/officeDocument/2006/relationships/image" Target="../media/image2.png"/><Relationship Id="rId2" Type="http://schemas.openxmlformats.org/officeDocument/2006/relationships/slideLayout" Target="../slideLayouts/slideLayout27.xml"/><Relationship Id="rId16" Type="http://schemas.openxmlformats.org/officeDocument/2006/relationships/image" Target="../media/image1.emf"/><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4.xml"/><Relationship Id="rId5" Type="http://schemas.openxmlformats.org/officeDocument/2006/relationships/slideLayout" Target="../slideLayouts/slideLayout30.xml"/><Relationship Id="rId15" Type="http://schemas.openxmlformats.org/officeDocument/2006/relationships/oleObject" Target="../embeddings/oleObject27.bin"/><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ags" Target="../tags/tag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ags" Target="../tags/tag7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vmlDrawing" Target="../drawings/vmlDrawing38.vml"/><Relationship Id="rId17" Type="http://schemas.openxmlformats.org/officeDocument/2006/relationships/image" Target="../media/image2.png"/><Relationship Id="rId2" Type="http://schemas.openxmlformats.org/officeDocument/2006/relationships/slideLayout" Target="../slideLayouts/slideLayout37.xml"/><Relationship Id="rId16" Type="http://schemas.openxmlformats.org/officeDocument/2006/relationships/image" Target="../media/image1.emf"/><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5.xml"/><Relationship Id="rId5" Type="http://schemas.openxmlformats.org/officeDocument/2006/relationships/slideLayout" Target="../slideLayouts/slideLayout40.xml"/><Relationship Id="rId15" Type="http://schemas.openxmlformats.org/officeDocument/2006/relationships/oleObject" Target="../embeddings/oleObject38.bin"/><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ags" Target="../tags/tag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6.xml"/><Relationship Id="rId18" Type="http://schemas.openxmlformats.org/officeDocument/2006/relationships/image" Target="../media/image1.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oleObject" Target="../embeddings/oleObject49.bin"/><Relationship Id="rId2" Type="http://schemas.openxmlformats.org/officeDocument/2006/relationships/slideLayout" Target="../slideLayouts/slideLayout47.xml"/><Relationship Id="rId16" Type="http://schemas.openxmlformats.org/officeDocument/2006/relationships/tags" Target="../tags/tag99.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ags" Target="../tags/tag98.xml"/><Relationship Id="rId10" Type="http://schemas.openxmlformats.org/officeDocument/2006/relationships/slideLayout" Target="../slideLayouts/slideLayout55.xml"/><Relationship Id="rId19" Type="http://schemas.openxmlformats.org/officeDocument/2006/relationships/image" Target="../media/image2.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vmlDrawing" Target="../drawings/vmlDrawing49.v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vmlDrawing" Target="../drawings/vmlDrawing61.vml"/><Relationship Id="rId3" Type="http://schemas.openxmlformats.org/officeDocument/2006/relationships/slideLayout" Target="../slideLayouts/slideLayout60.xml"/><Relationship Id="rId21" Type="http://schemas.openxmlformats.org/officeDocument/2006/relationships/oleObject" Target="../embeddings/oleObject61.bin"/><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theme" Target="../theme/theme7.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tags" Target="../tags/tag12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image" Target="../media/image2.png"/><Relationship Id="rId10" Type="http://schemas.openxmlformats.org/officeDocument/2006/relationships/slideLayout" Target="../slideLayouts/slideLayout67.xml"/><Relationship Id="rId19" Type="http://schemas.openxmlformats.org/officeDocument/2006/relationships/tags" Target="../tags/tag122.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ags" Target="../tags/tag154.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vmlDrawing" Target="../drawings/vmlDrawing77.vml"/><Relationship Id="rId17" Type="http://schemas.openxmlformats.org/officeDocument/2006/relationships/image" Target="../media/image2.png"/><Relationship Id="rId2" Type="http://schemas.openxmlformats.org/officeDocument/2006/relationships/slideLayout" Target="../slideLayouts/slideLayout75.xml"/><Relationship Id="rId16" Type="http://schemas.openxmlformats.org/officeDocument/2006/relationships/image" Target="../media/image1.emf"/><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theme" Target="../theme/theme8.xml"/><Relationship Id="rId5" Type="http://schemas.openxmlformats.org/officeDocument/2006/relationships/slideLayout" Target="../slideLayouts/slideLayout78.xml"/><Relationship Id="rId15" Type="http://schemas.openxmlformats.org/officeDocument/2006/relationships/oleObject" Target="../embeddings/oleObject77.bin"/><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tags" Target="../tags/tag15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9.xml"/><Relationship Id="rId18" Type="http://schemas.openxmlformats.org/officeDocument/2006/relationships/image" Target="../media/image1.emf"/><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oleObject" Target="../embeddings/oleObject88.bin"/><Relationship Id="rId2" Type="http://schemas.openxmlformats.org/officeDocument/2006/relationships/slideLayout" Target="../slideLayouts/slideLayout85.xml"/><Relationship Id="rId16" Type="http://schemas.openxmlformats.org/officeDocument/2006/relationships/tags" Target="../tags/tag177.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ags" Target="../tags/tag176.xml"/><Relationship Id="rId10" Type="http://schemas.openxmlformats.org/officeDocument/2006/relationships/slideLayout" Target="../slideLayouts/slideLayout93.xml"/><Relationship Id="rId19" Type="http://schemas.openxmlformats.org/officeDocument/2006/relationships/image" Target="../media/image12.png"/><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vmlDrawing" Target="../drawings/vmlDrawing88.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88CD9A5-CB16-40D2-9F4F-49B86AB33542}"/>
              </a:ext>
            </a:extLst>
          </p:cNvPr>
          <p:cNvGraphicFramePr>
            <a:graphicFrameLocks noChangeAspect="1"/>
          </p:cNvGraphicFramePr>
          <p:nvPr userDrawn="1">
            <p:custDataLst>
              <p:tags r:id="rId8"/>
            </p:custDataLst>
            <p:extLst>
              <p:ext uri="{D42A27DB-BD31-4B8C-83A1-F6EECF244321}">
                <p14:modId xmlns:p14="http://schemas.microsoft.com/office/powerpoint/2010/main" val="4222999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16" name="think-cell Slide" r:id="rId10" imgW="345" imgH="355" progId="TCLayout.ActiveDocument.1">
                  <p:embed/>
                </p:oleObj>
              </mc:Choice>
              <mc:Fallback>
                <p:oleObj name="think-cell Slide" r:id="rId10" imgW="345" imgH="355" progId="TCLayout.ActiveDocument.1">
                  <p:embed/>
                  <p:pic>
                    <p:nvPicPr>
                      <p:cNvPr id="5" name="Object 4" hidden="1">
                        <a:extLst>
                          <a:ext uri="{FF2B5EF4-FFF2-40B4-BE49-F238E27FC236}">
                            <a16:creationId xmlns:a16="http://schemas.microsoft.com/office/drawing/2014/main" id="{B88CD9A5-CB16-40D2-9F4F-49B86AB3354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A1B86D4-C732-4BB2-B670-C23496EC2219}"/>
              </a:ext>
            </a:extLst>
          </p:cNvPr>
          <p:cNvSpPr/>
          <p:nvPr userDrawn="1">
            <p:custDataLst>
              <p:tags r:id="rId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2" name="Title Placeholder 1">
            <a:extLst>
              <a:ext uri="{FF2B5EF4-FFF2-40B4-BE49-F238E27FC236}">
                <a16:creationId xmlns:a16="http://schemas.microsoft.com/office/drawing/2014/main" id="{BD485BAD-1C8B-4441-B783-106FAC225FF6}"/>
              </a:ext>
            </a:extLst>
          </p:cNvPr>
          <p:cNvSpPr>
            <a:spLocks noGrp="1"/>
          </p:cNvSpPr>
          <p:nvPr>
            <p:ph type="title"/>
          </p:nvPr>
        </p:nvSpPr>
        <p:spPr>
          <a:xfrm>
            <a:off x="468000" y="468000"/>
            <a:ext cx="11262666" cy="443198"/>
          </a:xfrm>
          <a:prstGeom prst="rect">
            <a:avLst/>
          </a:prstGeom>
        </p:spPr>
        <p:txBody>
          <a:bodyPr vert="horz" wrap="square" lIns="0" tIns="0" rIns="0" bIns="0" rtlCol="0" anchor="t" anchorCtr="0">
            <a:spAutoFit/>
          </a:bodyPr>
          <a:lstStyle/>
          <a:p>
            <a:r>
              <a:rPr lang="en-US" noProof="0"/>
              <a:t>Header</a:t>
            </a:r>
          </a:p>
        </p:txBody>
      </p:sp>
      <p:sp>
        <p:nvSpPr>
          <p:cNvPr id="3" name="Text Placeholder 2">
            <a:extLst>
              <a:ext uri="{FF2B5EF4-FFF2-40B4-BE49-F238E27FC236}">
                <a16:creationId xmlns:a16="http://schemas.microsoft.com/office/drawing/2014/main" id="{4C34663B-7E49-9440-B293-C2E9E4CCE566}"/>
              </a:ext>
            </a:extLst>
          </p:cNvPr>
          <p:cNvSpPr>
            <a:spLocks noGrp="1"/>
          </p:cNvSpPr>
          <p:nvPr>
            <p:ph type="body" idx="1"/>
          </p:nvPr>
        </p:nvSpPr>
        <p:spPr>
          <a:xfrm>
            <a:off x="467999" y="1800000"/>
            <a:ext cx="11262666" cy="3208571"/>
          </a:xfrm>
          <a:prstGeom prst="rect">
            <a:avLst/>
          </a:prstGeom>
        </p:spPr>
        <p:txBody>
          <a:bodyPr vert="horz" wrap="square" lIns="0" tIns="0" rIns="0" bIns="0" rtlCol="0">
            <a:spAutoFit/>
          </a:bodyPr>
          <a:lstStyle/>
          <a:p>
            <a:pPr lvl="0"/>
            <a:r>
              <a:rPr lang="en-US" altLang="nl-NL" noProof="0"/>
              <a:t>Click to edit Master text styles</a:t>
            </a:r>
          </a:p>
          <a:p>
            <a:pPr lvl="1"/>
            <a:r>
              <a:rPr lang="en-US" altLang="nl-NL" noProof="0"/>
              <a:t>Second level</a:t>
            </a:r>
          </a:p>
          <a:p>
            <a:pPr lvl="2"/>
            <a:r>
              <a:rPr lang="en-US" altLang="nl-NL" noProof="0"/>
              <a:t>Third level</a:t>
            </a:r>
          </a:p>
          <a:p>
            <a:pPr lvl="3"/>
            <a:r>
              <a:rPr lang="en-US" altLang="nl-NL" noProof="0"/>
              <a:t>Fourth level</a:t>
            </a:r>
          </a:p>
          <a:p>
            <a:pPr lvl="4"/>
            <a:r>
              <a:rPr lang="en-US" altLang="nl-NL" noProof="0"/>
              <a:t>Fifth level</a:t>
            </a:r>
          </a:p>
        </p:txBody>
      </p:sp>
      <p:pic>
        <p:nvPicPr>
          <p:cNvPr id="8" name="Picture 7">
            <a:extLst>
              <a:ext uri="{FF2B5EF4-FFF2-40B4-BE49-F238E27FC236}">
                <a16:creationId xmlns:a16="http://schemas.microsoft.com/office/drawing/2014/main" id="{0EB26F52-2134-444C-B625-AC29ADC8DE55}"/>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r="803"/>
          <a:stretch/>
        </p:blipFill>
        <p:spPr>
          <a:xfrm>
            <a:off x="8692673" y="5940447"/>
            <a:ext cx="3499327" cy="917553"/>
          </a:xfrm>
          <a:prstGeom prst="rect">
            <a:avLst/>
          </a:prstGeom>
        </p:spPr>
      </p:pic>
      <p:sp>
        <p:nvSpPr>
          <p:cNvPr id="12" name="Slide Number Placeholder 8">
            <a:extLst>
              <a:ext uri="{FF2B5EF4-FFF2-40B4-BE49-F238E27FC236}">
                <a16:creationId xmlns:a16="http://schemas.microsoft.com/office/drawing/2014/main" id="{D4C1C55B-7FBE-4698-9CB6-B4D9EFF5E5D1}"/>
              </a:ext>
            </a:extLst>
          </p:cNvPr>
          <p:cNvSpPr>
            <a:spLocks noGrp="1"/>
          </p:cNvSpPr>
          <p:nvPr>
            <p:ph type="sldNum" sz="quarter" idx="4"/>
          </p:nvPr>
        </p:nvSpPr>
        <p:spPr>
          <a:xfrm>
            <a:off x="468000" y="6339600"/>
            <a:ext cx="451163" cy="184666"/>
          </a:xfrm>
          <a:prstGeom prst="rect">
            <a:avLst/>
          </a:prstGeom>
        </p:spPr>
        <p:txBody>
          <a:bodyPr vert="horz" wrap="square" lIns="0" tIns="0" rIns="0" bIns="0" rtlCol="0" anchor="t" anchorCtr="0">
            <a:spAutoFit/>
          </a:bodyPr>
          <a:lstStyle>
            <a:lvl1pPr algn="l">
              <a:defRPr sz="1200" b="0" i="0">
                <a:solidFill>
                  <a:srgbClr val="B2B2B2"/>
                </a:solidFill>
                <a:latin typeface="+mn-lt"/>
              </a:defRPr>
            </a:lvl1pPr>
          </a:lstStyle>
          <a:p>
            <a:fld id="{EC50C849-B97A-2B45-B78A-6D9C352F693C}" type="slidenum">
              <a:rPr lang="en-US" noProof="0" smtClean="0"/>
              <a:pPr/>
              <a:t>‹#›</a:t>
            </a:fld>
            <a:endParaRPr lang="en-US" noProof="0"/>
          </a:p>
        </p:txBody>
      </p:sp>
      <p:sp>
        <p:nvSpPr>
          <p:cNvPr id="13" name="Footer Placeholder 4">
            <a:extLst>
              <a:ext uri="{FF2B5EF4-FFF2-40B4-BE49-F238E27FC236}">
                <a16:creationId xmlns:a16="http://schemas.microsoft.com/office/drawing/2014/main" id="{C4A352FF-86BC-4E1A-AA9A-CE84C72022FA}"/>
              </a:ext>
            </a:extLst>
          </p:cNvPr>
          <p:cNvSpPr>
            <a:spLocks noGrp="1"/>
          </p:cNvSpPr>
          <p:nvPr>
            <p:ph type="ftr" sz="quarter" idx="3"/>
          </p:nvPr>
        </p:nvSpPr>
        <p:spPr>
          <a:xfrm>
            <a:off x="1066799" y="6339600"/>
            <a:ext cx="6429375" cy="184666"/>
          </a:xfrm>
          <a:prstGeom prst="rect">
            <a:avLst/>
          </a:prstGeom>
        </p:spPr>
        <p:txBody>
          <a:bodyPr vert="horz" lIns="0" tIns="0" rIns="0" bIns="0" rtlCol="0" anchor="ctr">
            <a:noAutofit/>
          </a:bodyPr>
          <a:lstStyle>
            <a:lvl1pPr algn="l">
              <a:defRPr sz="1200">
                <a:solidFill>
                  <a:schemeClr val="bg1">
                    <a:lumMod val="75000"/>
                  </a:schemeClr>
                </a:solidFill>
                <a:latin typeface="+mn-lt"/>
              </a:defRPr>
            </a:lvl1pPr>
          </a:lstStyle>
          <a:p>
            <a:endParaRPr lang="en-US" noProof="0"/>
          </a:p>
        </p:txBody>
      </p:sp>
    </p:spTree>
    <p:extLst>
      <p:ext uri="{BB962C8B-B14F-4D97-AF65-F5344CB8AC3E}">
        <p14:creationId xmlns:p14="http://schemas.microsoft.com/office/powerpoint/2010/main" val="3822805299"/>
      </p:ext>
    </p:extLst>
  </p:cSld>
  <p:clrMap bg1="lt1" tx1="dk1" bg2="lt2" tx2="dk2" accent1="accent1" accent2="accent2" accent3="accent3" accent4="accent4" accent5="accent5" accent6="accent6" hlink="hlink" folHlink="folHlink"/>
  <p:sldLayoutIdLst>
    <p:sldLayoutId id="2147483940" r:id="rId1"/>
    <p:sldLayoutId id="2147484025" r:id="rId2"/>
    <p:sldLayoutId id="2147483962" r:id="rId3"/>
    <p:sldLayoutId id="2147484037" r:id="rId4"/>
    <p:sldLayoutId id="2147484188" r:id="rId5"/>
  </p:sldLayoutIdLst>
  <p:hf hdr="0" ftr="0" dt="0"/>
  <p:txStyles>
    <p:titleStyle>
      <a:lvl1pPr algn="l" defTabSz="914400" rtl="0" eaLnBrk="1" latinLnBrk="0" hangingPunct="1">
        <a:lnSpc>
          <a:spcPct val="90000"/>
        </a:lnSpc>
        <a:spcBef>
          <a:spcPct val="0"/>
        </a:spcBef>
        <a:buNone/>
        <a:defRPr sz="3200" b="0" i="0" kern="1200">
          <a:solidFill>
            <a:srgbClr val="0070BA"/>
          </a:solidFill>
          <a:latin typeface="+mj-lt"/>
          <a:ea typeface="+mj-ea"/>
          <a:cs typeface="+mj-cs"/>
        </a:defRPr>
      </a:lvl1pPr>
    </p:titleStyle>
    <p:bodyStyle>
      <a:lvl1pPr marL="252000" indent="-252000" algn="l" defTabSz="914400" rtl="0" eaLnBrk="1" latinLnBrk="0" hangingPunct="1">
        <a:lnSpc>
          <a:spcPct val="100000"/>
        </a:lnSpc>
        <a:spcBef>
          <a:spcPts val="0"/>
        </a:spcBef>
        <a:spcAft>
          <a:spcPts val="300"/>
        </a:spcAft>
        <a:buFont typeface="Arial" panose="020B0604020202020204" pitchFamily="34" charset="0"/>
        <a:buChar char="•"/>
        <a:defRPr sz="2000" b="0" i="0" kern="1200">
          <a:solidFill>
            <a:schemeClr val="tx1"/>
          </a:solidFill>
          <a:latin typeface="+mn-lt"/>
          <a:ea typeface="+mn-ea"/>
          <a:cs typeface="+mn-cs"/>
        </a:defRPr>
      </a:lvl1pPr>
      <a:lvl2pPr marL="538163" indent="-271463" algn="l" defTabSz="914400" rtl="0" eaLnBrk="1" latinLnBrk="0" hangingPunct="1">
        <a:lnSpc>
          <a:spcPct val="100000"/>
        </a:lnSpc>
        <a:spcBef>
          <a:spcPts val="0"/>
        </a:spcBef>
        <a:spcAft>
          <a:spcPts val="300"/>
        </a:spcAft>
        <a:buFont typeface="Arial" panose="020B0604020202020204" pitchFamily="34" charset="0"/>
        <a:buChar char="–"/>
        <a:defRPr sz="1800" b="0" i="0" kern="1200">
          <a:solidFill>
            <a:schemeClr val="tx1"/>
          </a:solidFill>
          <a:latin typeface="+mn-lt"/>
          <a:ea typeface="+mn-ea"/>
          <a:cs typeface="+mn-cs"/>
        </a:defRPr>
      </a:lvl2pPr>
      <a:lvl3pPr marL="804863" indent="-2667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800" b="0" i="0" kern="1200">
          <a:solidFill>
            <a:schemeClr val="tx1"/>
          </a:solidFill>
          <a:latin typeface="+mn-lt"/>
          <a:ea typeface="+mn-ea"/>
          <a:cs typeface="+mn-cs"/>
        </a:defRPr>
      </a:lvl3pPr>
      <a:lvl4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b="0" i="0" kern="1200">
          <a:solidFill>
            <a:schemeClr val="tx1"/>
          </a:solidFill>
          <a:latin typeface="+mn-lt"/>
          <a:ea typeface="+mn-ea"/>
          <a:cs typeface="+mn-cs"/>
        </a:defRPr>
      </a:lvl4pPr>
      <a:lvl5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b="0" i="0" kern="1200">
          <a:solidFill>
            <a:schemeClr val="tx1"/>
          </a:solidFill>
          <a:latin typeface="+mn-lt"/>
          <a:ea typeface="+mn-ea"/>
          <a:cs typeface="+mn-cs"/>
        </a:defRPr>
      </a:lvl5pPr>
      <a:lvl6pPr marL="1090612" indent="-285750"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6pPr>
      <a:lvl7pPr marL="1090612" indent="-285750"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7pPr>
      <a:lvl8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8pPr>
      <a:lvl9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4DAF8F1-74F0-4432-8AAF-D062EC9243B1}"/>
              </a:ext>
            </a:extLst>
          </p:cNvPr>
          <p:cNvGraphicFramePr>
            <a:graphicFrameLocks noChangeAspect="1"/>
          </p:cNvGraphicFramePr>
          <p:nvPr userDrawn="1">
            <p:custDataLst>
              <p:tags r:id="rId14"/>
            </p:custDataLst>
            <p:extLst>
              <p:ext uri="{D42A27DB-BD31-4B8C-83A1-F6EECF244321}">
                <p14:modId xmlns:p14="http://schemas.microsoft.com/office/powerpoint/2010/main" val="29441011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492" name="think-cell Slide" r:id="rId15" imgW="470" imgH="469" progId="TCLayout.ActiveDocument.1">
                  <p:embed/>
                </p:oleObj>
              </mc:Choice>
              <mc:Fallback>
                <p:oleObj name="think-cell Slide" r:id="rId15" imgW="470" imgH="469" progId="TCLayout.ActiveDocument.1">
                  <p:embed/>
                  <p:pic>
                    <p:nvPicPr>
                      <p:cNvPr id="5" name="Object 4" hidden="1">
                        <a:extLst>
                          <a:ext uri="{FF2B5EF4-FFF2-40B4-BE49-F238E27FC236}">
                            <a16:creationId xmlns:a16="http://schemas.microsoft.com/office/drawing/2014/main" id="{B4DAF8F1-74F0-4432-8AAF-D062EC9243B1}"/>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D485BAD-1C8B-4441-B783-106FAC225FF6}"/>
              </a:ext>
            </a:extLst>
          </p:cNvPr>
          <p:cNvSpPr>
            <a:spLocks noGrp="1"/>
          </p:cNvSpPr>
          <p:nvPr>
            <p:ph type="title"/>
          </p:nvPr>
        </p:nvSpPr>
        <p:spPr>
          <a:xfrm>
            <a:off x="468000" y="468000"/>
            <a:ext cx="11139095" cy="443198"/>
          </a:xfrm>
          <a:prstGeom prst="rect">
            <a:avLst/>
          </a:prstGeom>
        </p:spPr>
        <p:txBody>
          <a:bodyPr vert="horz" wrap="square" lIns="0" tIns="0" rIns="0" bIns="0" rtlCol="0" anchor="t" anchorCtr="0">
            <a:spAutoFit/>
          </a:bodyPr>
          <a:lstStyle/>
          <a:p>
            <a:r>
              <a:rPr lang="en-US"/>
              <a:t>Header (Trebuchet Bold 32pt)</a:t>
            </a:r>
          </a:p>
        </p:txBody>
      </p:sp>
      <p:sp>
        <p:nvSpPr>
          <p:cNvPr id="3" name="Text Placeholder 2">
            <a:extLst>
              <a:ext uri="{FF2B5EF4-FFF2-40B4-BE49-F238E27FC236}">
                <a16:creationId xmlns:a16="http://schemas.microsoft.com/office/drawing/2014/main" id="{4C34663B-7E49-9440-B293-C2E9E4CCE566}"/>
              </a:ext>
            </a:extLst>
          </p:cNvPr>
          <p:cNvSpPr>
            <a:spLocks noGrp="1"/>
          </p:cNvSpPr>
          <p:nvPr>
            <p:ph type="body" idx="1"/>
          </p:nvPr>
        </p:nvSpPr>
        <p:spPr>
          <a:xfrm>
            <a:off x="467999" y="1800000"/>
            <a:ext cx="11139095" cy="1805623"/>
          </a:xfrm>
          <a:prstGeom prst="rect">
            <a:avLst/>
          </a:prstGeom>
        </p:spPr>
        <p:txBody>
          <a:bodyPr vert="horz" wrap="square" lIns="0" tIns="0" rIns="0" bIns="0" rtlCol="0">
            <a:spAutoFit/>
          </a:bodyPr>
          <a:lstStyle/>
          <a:p>
            <a:pPr lvl="0"/>
            <a:r>
              <a:rPr lang="en-US" err="1"/>
              <a:t>Donec</a:t>
            </a:r>
            <a:r>
              <a:rPr lang="en-US"/>
              <a:t> </a:t>
            </a:r>
            <a:r>
              <a:rPr lang="en-US" err="1"/>
              <a:t>elit</a:t>
            </a:r>
            <a:r>
              <a:rPr lang="en-US"/>
              <a:t> </a:t>
            </a:r>
            <a:r>
              <a:rPr lang="en-US" err="1"/>
              <a:t>eros</a:t>
            </a:r>
            <a:r>
              <a:rPr lang="en-US"/>
              <a:t>, convallis </a:t>
            </a:r>
            <a:r>
              <a:rPr lang="en-US" err="1"/>
              <a:t>ut</a:t>
            </a:r>
            <a:r>
              <a:rPr lang="en-US"/>
              <a:t>, </a:t>
            </a:r>
            <a:r>
              <a:rPr lang="en-US" err="1"/>
              <a:t>euismod</a:t>
            </a:r>
            <a:r>
              <a:rPr lang="en-US"/>
              <a:t> </a:t>
            </a:r>
            <a:r>
              <a:rPr lang="en-US" err="1"/>
              <a:t>eget</a:t>
            </a:r>
            <a:r>
              <a:rPr lang="en-US"/>
              <a:t>, </a:t>
            </a:r>
            <a:r>
              <a:rPr lang="en-US" err="1"/>
              <a:t>aliquet</a:t>
            </a:r>
            <a:r>
              <a:rPr lang="en-US"/>
              <a:t> </a:t>
            </a:r>
            <a:r>
              <a:rPr lang="en-US" err="1"/>
              <a:t>eu</a:t>
            </a:r>
            <a:r>
              <a:rPr lang="en-US"/>
              <a:t>, lorem</a:t>
            </a:r>
          </a:p>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err="1"/>
              <a:t>Amet</a:t>
            </a:r>
            <a:r>
              <a:rPr lang="en-US"/>
              <a:t> </a:t>
            </a:r>
            <a:r>
              <a:rPr lang="en-US" err="1"/>
              <a:t>consectetuer</a:t>
            </a:r>
            <a:r>
              <a:rPr lang="en-US"/>
              <a:t> </a:t>
            </a:r>
            <a:r>
              <a:rPr lang="en-US" err="1"/>
              <a:t>adipiscing</a:t>
            </a:r>
            <a:r>
              <a:rPr lang="en-US"/>
              <a:t> </a:t>
            </a:r>
            <a:r>
              <a:rPr lang="en-US" err="1"/>
              <a:t>elit</a:t>
            </a:r>
            <a:endParaRPr lang="en-US"/>
          </a:p>
          <a:p>
            <a:pPr lvl="2"/>
            <a:r>
              <a:rPr lang="en-US" err="1"/>
              <a:t>Suspendisse</a:t>
            </a:r>
            <a:r>
              <a:rPr lang="en-US"/>
              <a:t> ante est. Nam dolor. </a:t>
            </a:r>
            <a:r>
              <a:rPr lang="en-US" err="1"/>
              <a:t>Aliquam</a:t>
            </a:r>
            <a:r>
              <a:rPr lang="en-US"/>
              <a:t> fermentum. </a:t>
            </a:r>
            <a:br>
              <a:rPr lang="en-US"/>
            </a:br>
            <a:r>
              <a:rPr lang="en-US" err="1"/>
              <a:t>Nullam</a:t>
            </a:r>
            <a:r>
              <a:rPr lang="en-US"/>
              <a:t> convallis </a:t>
            </a:r>
            <a:r>
              <a:rPr lang="en-US" err="1"/>
              <a:t>urna</a:t>
            </a:r>
            <a:r>
              <a:rPr lang="en-US"/>
              <a:t> </a:t>
            </a:r>
            <a:r>
              <a:rPr lang="en-US" err="1"/>
              <a:t>nec</a:t>
            </a:r>
            <a:r>
              <a:rPr lang="en-US"/>
              <a:t> </a:t>
            </a:r>
            <a:r>
              <a:rPr lang="en-US" err="1"/>
              <a:t>nunc</a:t>
            </a:r>
            <a:r>
              <a:rPr lang="en-US"/>
              <a:t> </a:t>
            </a:r>
            <a:r>
              <a:rPr lang="en-US" err="1"/>
              <a:t>tincidunt</a:t>
            </a:r>
            <a:r>
              <a:rPr lang="en-US"/>
              <a:t> </a:t>
            </a:r>
            <a:r>
              <a:rPr lang="en-US" err="1"/>
              <a:t>tristique</a:t>
            </a:r>
            <a:r>
              <a:rPr lang="en-US"/>
              <a:t>.</a:t>
            </a:r>
          </a:p>
        </p:txBody>
      </p:sp>
      <p:sp>
        <p:nvSpPr>
          <p:cNvPr id="9" name="Slide Number Placeholder 8">
            <a:extLst>
              <a:ext uri="{FF2B5EF4-FFF2-40B4-BE49-F238E27FC236}">
                <a16:creationId xmlns:a16="http://schemas.microsoft.com/office/drawing/2014/main" id="{8C8E239B-9333-E849-881D-40C949E3541D}"/>
              </a:ext>
            </a:extLst>
          </p:cNvPr>
          <p:cNvSpPr>
            <a:spLocks noGrp="1"/>
          </p:cNvSpPr>
          <p:nvPr>
            <p:ph type="sldNum" sz="quarter" idx="4"/>
          </p:nvPr>
        </p:nvSpPr>
        <p:spPr>
          <a:xfrm>
            <a:off x="468000" y="6228000"/>
            <a:ext cx="2743200" cy="184666"/>
          </a:xfrm>
          <a:prstGeom prst="rect">
            <a:avLst/>
          </a:prstGeom>
        </p:spPr>
        <p:txBody>
          <a:bodyPr vert="horz" lIns="0" tIns="0" rIns="0" bIns="0" rtlCol="0" anchor="t" anchorCtr="0">
            <a:spAutoFit/>
          </a:bodyPr>
          <a:lstStyle>
            <a:lvl1pPr algn="l">
              <a:defRPr sz="1200" b="0" i="0">
                <a:solidFill>
                  <a:schemeClr val="tx1">
                    <a:alpha val="30000"/>
                  </a:schemeClr>
                </a:solidFill>
                <a:latin typeface="Trebuchet MS" panose="020B0703020202090204" pitchFamily="34" charset="0"/>
              </a:defRPr>
            </a:lvl1pPr>
          </a:lstStyle>
          <a:p>
            <a:fld id="{EC50C849-B97A-2B45-B78A-6D9C352F693C}" type="slidenum">
              <a:rPr lang="en-US" smtClean="0"/>
              <a:pPr/>
              <a:t>‹#›</a:t>
            </a:fld>
            <a:endParaRPr lang="en-US"/>
          </a:p>
        </p:txBody>
      </p:sp>
      <p:pic>
        <p:nvPicPr>
          <p:cNvPr id="8" name="Picture 7">
            <a:extLst>
              <a:ext uri="{FF2B5EF4-FFF2-40B4-BE49-F238E27FC236}">
                <a16:creationId xmlns:a16="http://schemas.microsoft.com/office/drawing/2014/main" id="{0EB26F52-2134-444C-B625-AC29ADC8DE55}"/>
              </a:ext>
            </a:extLst>
          </p:cNvPr>
          <p:cNvPicPr>
            <a:picLocks noChangeAspect="1"/>
          </p:cNvPicPr>
          <p:nvPr userDrawn="1"/>
        </p:nvPicPr>
        <p:blipFill rotWithShape="1">
          <a:blip r:embed="rId17" cstate="screen">
            <a:extLst>
              <a:ext uri="{28A0092B-C50C-407E-A947-70E740481C1C}">
                <a14:useLocalDpi xmlns:a14="http://schemas.microsoft.com/office/drawing/2010/main"/>
              </a:ext>
            </a:extLst>
          </a:blip>
          <a:srcRect/>
          <a:stretch/>
        </p:blipFill>
        <p:spPr>
          <a:xfrm>
            <a:off x="8692673" y="5940447"/>
            <a:ext cx="3499327" cy="917553"/>
          </a:xfrm>
          <a:prstGeom prst="rect">
            <a:avLst/>
          </a:prstGeom>
        </p:spPr>
      </p:pic>
    </p:spTree>
    <p:extLst>
      <p:ext uri="{BB962C8B-B14F-4D97-AF65-F5344CB8AC3E}">
        <p14:creationId xmlns:p14="http://schemas.microsoft.com/office/powerpoint/2010/main" val="143634312"/>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Lst>
  <p:hf hdr="0" ftr="0" dt="0"/>
  <p:txStyles>
    <p:titleStyle>
      <a:lvl1pPr algn="l" defTabSz="914400" rtl="0" eaLnBrk="1" latinLnBrk="0" hangingPunct="1">
        <a:lnSpc>
          <a:spcPct val="90000"/>
        </a:lnSpc>
        <a:spcBef>
          <a:spcPct val="0"/>
        </a:spcBef>
        <a:buNone/>
        <a:defRPr sz="3200" b="1" i="0" kern="1200">
          <a:solidFill>
            <a:schemeClr val="accent6"/>
          </a:solidFill>
          <a:latin typeface="Trebuchet MS" panose="020B0703020202090204" pitchFamily="34" charset="0"/>
          <a:ea typeface="+mj-ea"/>
          <a:cs typeface="+mj-cs"/>
        </a:defRPr>
      </a:lvl1pPr>
    </p:titleStyle>
    <p:bodyStyle>
      <a:lvl1pPr marL="252000" indent="-252000" algn="l" defTabSz="914400"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1pPr>
      <a:lvl2pPr marL="252000" indent="-252000" algn="l" defTabSz="914400"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Fira Sans" panose="020B0503050000020004" pitchFamily="34" charset="0"/>
          <a:ea typeface="+mn-ea"/>
          <a:cs typeface="+mn-cs"/>
        </a:defRPr>
      </a:lvl2pPr>
      <a:lvl3pPr marL="0" indent="0" algn="l" defTabSz="914400" rtl="0" eaLnBrk="1" latinLnBrk="0" hangingPunct="1">
        <a:lnSpc>
          <a:spcPct val="100000"/>
        </a:lnSpc>
        <a:spcBef>
          <a:spcPts val="1000"/>
        </a:spcBef>
        <a:spcAft>
          <a:spcPts val="600"/>
        </a:spcAft>
        <a:buFont typeface="Arial" panose="020B0604020202020204" pitchFamily="34" charset="0"/>
        <a:buNone/>
        <a:defRPr sz="2000" b="0" i="0" kern="1200">
          <a:solidFill>
            <a:schemeClr val="accent6"/>
          </a:solidFill>
          <a:latin typeface="Trebuchet MS" panose="020B0703020202090204" pitchFamily="34" charset="0"/>
          <a:ea typeface="+mn-ea"/>
          <a:cs typeface="+mn-cs"/>
        </a:defRPr>
      </a:lvl3pPr>
      <a:lvl4pPr marL="252000" indent="-252000" algn="l" defTabSz="914400"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Fira Sans" panose="020B0503050000020004" pitchFamily="34" charset="0"/>
          <a:ea typeface="+mn-ea"/>
          <a:cs typeface="+mn-cs"/>
        </a:defRPr>
      </a:lvl4pPr>
      <a:lvl5pPr marL="252000" indent="-252000" algn="l" defTabSz="914400"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Fira Sans" panose="020B050305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88CD9A5-CB16-40D2-9F4F-49B86AB33542}"/>
              </a:ext>
            </a:extLst>
          </p:cNvPr>
          <p:cNvGraphicFramePr>
            <a:graphicFrameLocks noChangeAspect="1"/>
          </p:cNvGraphicFramePr>
          <p:nvPr userDrawn="1">
            <p:custDataLst>
              <p:tags r:id="rId8"/>
            </p:custDataLst>
            <p:extLst>
              <p:ext uri="{D42A27DB-BD31-4B8C-83A1-F6EECF244321}">
                <p14:modId xmlns:p14="http://schemas.microsoft.com/office/powerpoint/2010/main" val="37300788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540" name="think-cell Slide" r:id="rId10" imgW="345" imgH="355" progId="TCLayout.ActiveDocument.1">
                  <p:embed/>
                </p:oleObj>
              </mc:Choice>
              <mc:Fallback>
                <p:oleObj name="think-cell Slide" r:id="rId10" imgW="345" imgH="355" progId="TCLayout.ActiveDocument.1">
                  <p:embed/>
                  <p:pic>
                    <p:nvPicPr>
                      <p:cNvPr id="5" name="Object 4" hidden="1">
                        <a:extLst>
                          <a:ext uri="{FF2B5EF4-FFF2-40B4-BE49-F238E27FC236}">
                            <a16:creationId xmlns:a16="http://schemas.microsoft.com/office/drawing/2014/main" id="{B88CD9A5-CB16-40D2-9F4F-49B86AB3354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A1B86D4-C732-4BB2-B670-C23496EC2219}"/>
              </a:ext>
            </a:extLst>
          </p:cNvPr>
          <p:cNvSpPr/>
          <p:nvPr userDrawn="1">
            <p:custDataLst>
              <p:tags r:id="rId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2" name="Title Placeholder 1">
            <a:extLst>
              <a:ext uri="{FF2B5EF4-FFF2-40B4-BE49-F238E27FC236}">
                <a16:creationId xmlns:a16="http://schemas.microsoft.com/office/drawing/2014/main" id="{BD485BAD-1C8B-4441-B783-106FAC225FF6}"/>
              </a:ext>
            </a:extLst>
          </p:cNvPr>
          <p:cNvSpPr>
            <a:spLocks noGrp="1"/>
          </p:cNvSpPr>
          <p:nvPr>
            <p:ph type="title"/>
          </p:nvPr>
        </p:nvSpPr>
        <p:spPr>
          <a:xfrm>
            <a:off x="468000" y="468000"/>
            <a:ext cx="11262666" cy="443198"/>
          </a:xfrm>
          <a:prstGeom prst="rect">
            <a:avLst/>
          </a:prstGeom>
        </p:spPr>
        <p:txBody>
          <a:bodyPr vert="horz" wrap="square" lIns="0" tIns="0" rIns="0" bIns="0" rtlCol="0" anchor="t" anchorCtr="0">
            <a:spAutoFit/>
          </a:bodyPr>
          <a:lstStyle/>
          <a:p>
            <a:r>
              <a:rPr lang="en-US" noProof="0"/>
              <a:t>Header</a:t>
            </a:r>
          </a:p>
        </p:txBody>
      </p:sp>
      <p:sp>
        <p:nvSpPr>
          <p:cNvPr id="3" name="Text Placeholder 2">
            <a:extLst>
              <a:ext uri="{FF2B5EF4-FFF2-40B4-BE49-F238E27FC236}">
                <a16:creationId xmlns:a16="http://schemas.microsoft.com/office/drawing/2014/main" id="{4C34663B-7E49-9440-B293-C2E9E4CCE566}"/>
              </a:ext>
            </a:extLst>
          </p:cNvPr>
          <p:cNvSpPr>
            <a:spLocks noGrp="1"/>
          </p:cNvSpPr>
          <p:nvPr>
            <p:ph type="body" idx="1"/>
          </p:nvPr>
        </p:nvSpPr>
        <p:spPr>
          <a:xfrm>
            <a:off x="467999" y="1800000"/>
            <a:ext cx="11262666" cy="3208571"/>
          </a:xfrm>
          <a:prstGeom prst="rect">
            <a:avLst/>
          </a:prstGeom>
        </p:spPr>
        <p:txBody>
          <a:bodyPr vert="horz" wrap="square" lIns="0" tIns="0" rIns="0" bIns="0" rtlCol="0">
            <a:spAutoFit/>
          </a:bodyPr>
          <a:lstStyle/>
          <a:p>
            <a:pPr lvl="0"/>
            <a:r>
              <a:rPr lang="en-US" altLang="nl-NL" noProof="0"/>
              <a:t>Click to edit Master text styles</a:t>
            </a:r>
          </a:p>
          <a:p>
            <a:pPr lvl="1"/>
            <a:r>
              <a:rPr lang="en-US" altLang="nl-NL" noProof="0"/>
              <a:t>Second level</a:t>
            </a:r>
          </a:p>
          <a:p>
            <a:pPr lvl="2"/>
            <a:r>
              <a:rPr lang="en-US" altLang="nl-NL" noProof="0"/>
              <a:t>Third level</a:t>
            </a:r>
          </a:p>
          <a:p>
            <a:pPr lvl="3"/>
            <a:r>
              <a:rPr lang="en-US" altLang="nl-NL" noProof="0"/>
              <a:t>Fourth level</a:t>
            </a:r>
          </a:p>
          <a:p>
            <a:pPr lvl="4"/>
            <a:r>
              <a:rPr lang="en-US" altLang="nl-NL" noProof="0"/>
              <a:t>Fifth level</a:t>
            </a:r>
          </a:p>
        </p:txBody>
      </p:sp>
      <p:pic>
        <p:nvPicPr>
          <p:cNvPr id="8" name="Picture 7">
            <a:extLst>
              <a:ext uri="{FF2B5EF4-FFF2-40B4-BE49-F238E27FC236}">
                <a16:creationId xmlns:a16="http://schemas.microsoft.com/office/drawing/2014/main" id="{0EB26F52-2134-444C-B625-AC29ADC8DE55}"/>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r="803"/>
          <a:stretch/>
        </p:blipFill>
        <p:spPr>
          <a:xfrm>
            <a:off x="8692673" y="5940447"/>
            <a:ext cx="3499327" cy="917553"/>
          </a:xfrm>
          <a:prstGeom prst="rect">
            <a:avLst/>
          </a:prstGeom>
        </p:spPr>
      </p:pic>
      <p:sp>
        <p:nvSpPr>
          <p:cNvPr id="12" name="Slide Number Placeholder 8">
            <a:extLst>
              <a:ext uri="{FF2B5EF4-FFF2-40B4-BE49-F238E27FC236}">
                <a16:creationId xmlns:a16="http://schemas.microsoft.com/office/drawing/2014/main" id="{D4C1C55B-7FBE-4698-9CB6-B4D9EFF5E5D1}"/>
              </a:ext>
            </a:extLst>
          </p:cNvPr>
          <p:cNvSpPr>
            <a:spLocks noGrp="1"/>
          </p:cNvSpPr>
          <p:nvPr>
            <p:ph type="sldNum" sz="quarter" idx="4"/>
          </p:nvPr>
        </p:nvSpPr>
        <p:spPr>
          <a:xfrm>
            <a:off x="468000" y="6339600"/>
            <a:ext cx="451163" cy="184666"/>
          </a:xfrm>
          <a:prstGeom prst="rect">
            <a:avLst/>
          </a:prstGeom>
        </p:spPr>
        <p:txBody>
          <a:bodyPr vert="horz" wrap="square" lIns="0" tIns="0" rIns="0" bIns="0" rtlCol="0" anchor="t" anchorCtr="0">
            <a:spAutoFit/>
          </a:bodyPr>
          <a:lstStyle>
            <a:lvl1pPr algn="l">
              <a:defRPr sz="1200" b="0" i="0">
                <a:solidFill>
                  <a:srgbClr val="B2B2B2"/>
                </a:solidFill>
                <a:latin typeface="+mn-lt"/>
              </a:defRPr>
            </a:lvl1pPr>
          </a:lstStyle>
          <a:p>
            <a:fld id="{EC50C849-B97A-2B45-B78A-6D9C352F693C}" type="slidenum">
              <a:rPr lang="en-US" noProof="0" smtClean="0"/>
              <a:pPr/>
              <a:t>‹#›</a:t>
            </a:fld>
            <a:endParaRPr lang="en-US" noProof="0"/>
          </a:p>
        </p:txBody>
      </p:sp>
      <p:sp>
        <p:nvSpPr>
          <p:cNvPr id="13" name="Footer Placeholder 4">
            <a:extLst>
              <a:ext uri="{FF2B5EF4-FFF2-40B4-BE49-F238E27FC236}">
                <a16:creationId xmlns:a16="http://schemas.microsoft.com/office/drawing/2014/main" id="{C4A352FF-86BC-4E1A-AA9A-CE84C72022FA}"/>
              </a:ext>
            </a:extLst>
          </p:cNvPr>
          <p:cNvSpPr>
            <a:spLocks noGrp="1"/>
          </p:cNvSpPr>
          <p:nvPr>
            <p:ph type="ftr" sz="quarter" idx="3"/>
          </p:nvPr>
        </p:nvSpPr>
        <p:spPr>
          <a:xfrm>
            <a:off x="1066799" y="6339600"/>
            <a:ext cx="6429375" cy="184666"/>
          </a:xfrm>
          <a:prstGeom prst="rect">
            <a:avLst/>
          </a:prstGeom>
        </p:spPr>
        <p:txBody>
          <a:bodyPr vert="horz" lIns="0" tIns="0" rIns="0" bIns="0" rtlCol="0" anchor="ctr">
            <a:noAutofit/>
          </a:bodyPr>
          <a:lstStyle>
            <a:lvl1pPr algn="l">
              <a:defRPr sz="1200">
                <a:solidFill>
                  <a:schemeClr val="bg1">
                    <a:lumMod val="75000"/>
                  </a:schemeClr>
                </a:solidFill>
                <a:latin typeface="+mn-lt"/>
              </a:defRPr>
            </a:lvl1pPr>
          </a:lstStyle>
          <a:p>
            <a:endParaRPr lang="en-US" noProof="0"/>
          </a:p>
        </p:txBody>
      </p:sp>
    </p:spTree>
    <p:extLst>
      <p:ext uri="{BB962C8B-B14F-4D97-AF65-F5344CB8AC3E}">
        <p14:creationId xmlns:p14="http://schemas.microsoft.com/office/powerpoint/2010/main" val="3850518431"/>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Lst>
  <p:hf hdr="0" ftr="0" dt="0"/>
  <p:txStyles>
    <p:titleStyle>
      <a:lvl1pPr algn="l" defTabSz="914400" rtl="0" eaLnBrk="1" latinLnBrk="0" hangingPunct="1">
        <a:lnSpc>
          <a:spcPct val="90000"/>
        </a:lnSpc>
        <a:spcBef>
          <a:spcPct val="0"/>
        </a:spcBef>
        <a:buNone/>
        <a:defRPr sz="3200" b="0" i="0" kern="1200">
          <a:solidFill>
            <a:srgbClr val="0070BA"/>
          </a:solidFill>
          <a:latin typeface="+mj-lt"/>
          <a:ea typeface="+mj-ea"/>
          <a:cs typeface="+mj-cs"/>
        </a:defRPr>
      </a:lvl1pPr>
    </p:titleStyle>
    <p:bodyStyle>
      <a:lvl1pPr marL="252000" indent="-252000" algn="l" defTabSz="914400" rtl="0" eaLnBrk="1" latinLnBrk="0" hangingPunct="1">
        <a:lnSpc>
          <a:spcPct val="100000"/>
        </a:lnSpc>
        <a:spcBef>
          <a:spcPts val="0"/>
        </a:spcBef>
        <a:spcAft>
          <a:spcPts val="300"/>
        </a:spcAft>
        <a:buFont typeface="Arial" panose="020B0604020202020204" pitchFamily="34" charset="0"/>
        <a:buChar char="•"/>
        <a:defRPr sz="2000" b="0" i="0" kern="1200">
          <a:solidFill>
            <a:schemeClr val="tx1"/>
          </a:solidFill>
          <a:latin typeface="+mn-lt"/>
          <a:ea typeface="+mn-ea"/>
          <a:cs typeface="+mn-cs"/>
        </a:defRPr>
      </a:lvl1pPr>
      <a:lvl2pPr marL="538163" indent="-271463" algn="l" defTabSz="914400" rtl="0" eaLnBrk="1" latinLnBrk="0" hangingPunct="1">
        <a:lnSpc>
          <a:spcPct val="100000"/>
        </a:lnSpc>
        <a:spcBef>
          <a:spcPts val="0"/>
        </a:spcBef>
        <a:spcAft>
          <a:spcPts val="300"/>
        </a:spcAft>
        <a:buFont typeface="Arial" panose="020B0604020202020204" pitchFamily="34" charset="0"/>
        <a:buChar char="–"/>
        <a:defRPr sz="1800" b="0" i="0" kern="1200">
          <a:solidFill>
            <a:schemeClr val="tx1"/>
          </a:solidFill>
          <a:latin typeface="+mn-lt"/>
          <a:ea typeface="+mn-ea"/>
          <a:cs typeface="+mn-cs"/>
        </a:defRPr>
      </a:lvl2pPr>
      <a:lvl3pPr marL="804863" indent="-2667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800" b="0" i="0" kern="1200">
          <a:solidFill>
            <a:schemeClr val="tx1"/>
          </a:solidFill>
          <a:latin typeface="+mn-lt"/>
          <a:ea typeface="+mn-ea"/>
          <a:cs typeface="+mn-cs"/>
        </a:defRPr>
      </a:lvl3pPr>
      <a:lvl4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b="0" i="0" kern="1200">
          <a:solidFill>
            <a:schemeClr val="tx1"/>
          </a:solidFill>
          <a:latin typeface="+mn-lt"/>
          <a:ea typeface="+mn-ea"/>
          <a:cs typeface="+mn-cs"/>
        </a:defRPr>
      </a:lvl4pPr>
      <a:lvl5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b="0" i="0" kern="1200">
          <a:solidFill>
            <a:schemeClr val="tx1"/>
          </a:solidFill>
          <a:latin typeface="+mn-lt"/>
          <a:ea typeface="+mn-ea"/>
          <a:cs typeface="+mn-cs"/>
        </a:defRPr>
      </a:lvl5pPr>
      <a:lvl6pPr marL="1090612" indent="-285750"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6pPr>
      <a:lvl7pPr marL="1090612" indent="-285750"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7pPr>
      <a:lvl8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8pPr>
      <a:lvl9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88CD9A5-CB16-40D2-9F4F-49B86AB33542}"/>
              </a:ext>
            </a:extLst>
          </p:cNvPr>
          <p:cNvGraphicFramePr>
            <a:graphicFrameLocks noChangeAspect="1"/>
          </p:cNvGraphicFramePr>
          <p:nvPr userDrawn="1">
            <p:custDataLst>
              <p:tags r:id="rId19"/>
            </p:custDataLst>
            <p:extLst>
              <p:ext uri="{D42A27DB-BD31-4B8C-83A1-F6EECF244321}">
                <p14:modId xmlns:p14="http://schemas.microsoft.com/office/powerpoint/2010/main" val="1368294030"/>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11636" name="think-cell Slide" r:id="rId21" imgW="345" imgH="355" progId="TCLayout.ActiveDocument.1">
                  <p:embed/>
                </p:oleObj>
              </mc:Choice>
              <mc:Fallback>
                <p:oleObj name="think-cell Slide" r:id="rId21" imgW="345" imgH="355" progId="TCLayout.ActiveDocument.1">
                  <p:embed/>
                  <p:pic>
                    <p:nvPicPr>
                      <p:cNvPr id="5" name="Object 4" hidden="1">
                        <a:extLst>
                          <a:ext uri="{FF2B5EF4-FFF2-40B4-BE49-F238E27FC236}">
                            <a16:creationId xmlns:a16="http://schemas.microsoft.com/office/drawing/2014/main" id="{B88CD9A5-CB16-40D2-9F4F-49B86AB33542}"/>
                          </a:ext>
                        </a:extLst>
                      </p:cNvPr>
                      <p:cNvPicPr/>
                      <p:nvPr/>
                    </p:nvPicPr>
                    <p:blipFill>
                      <a:blip r:embed="rId22"/>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A1B86D4-C732-4BB2-B670-C23496EC2219}"/>
              </a:ext>
            </a:extLst>
          </p:cNvPr>
          <p:cNvSpPr/>
          <p:nvPr userDrawn="1">
            <p:custDataLst>
              <p:tags r:id="rId20"/>
            </p:custDataLst>
          </p:nvPr>
        </p:nvSpPr>
        <p:spPr>
          <a:xfrm>
            <a:off x="1" y="1"/>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3197" b="1" i="0" baseline="0" dirty="0">
              <a:latin typeface="Fira Sans" panose="020B0604020202020204" charset="0"/>
              <a:ea typeface="+mj-ea"/>
              <a:cs typeface="+mj-cs"/>
              <a:sym typeface="Trebuchet MS" panose="020B0603020202020204" pitchFamily="34" charset="0"/>
            </a:endParaRPr>
          </a:p>
        </p:txBody>
      </p:sp>
      <p:sp>
        <p:nvSpPr>
          <p:cNvPr id="2" name="Title Placeholder 1">
            <a:extLst>
              <a:ext uri="{FF2B5EF4-FFF2-40B4-BE49-F238E27FC236}">
                <a16:creationId xmlns:a16="http://schemas.microsoft.com/office/drawing/2014/main" id="{BD485BAD-1C8B-4441-B783-106FAC225FF6}"/>
              </a:ext>
            </a:extLst>
          </p:cNvPr>
          <p:cNvSpPr>
            <a:spLocks noGrp="1"/>
          </p:cNvSpPr>
          <p:nvPr>
            <p:ph type="title"/>
          </p:nvPr>
        </p:nvSpPr>
        <p:spPr>
          <a:xfrm>
            <a:off x="468000" y="468000"/>
            <a:ext cx="11262667" cy="443198"/>
          </a:xfrm>
          <a:prstGeom prst="rect">
            <a:avLst/>
          </a:prstGeom>
        </p:spPr>
        <p:txBody>
          <a:bodyPr vert="horz" wrap="square" lIns="0" tIns="0" rIns="0" bIns="0" rtlCol="0" anchor="t" anchorCtr="0">
            <a:spAutoFit/>
          </a:bodyPr>
          <a:lstStyle/>
          <a:p>
            <a:r>
              <a:rPr lang="en-US" noProof="0" dirty="0"/>
              <a:t>Header</a:t>
            </a:r>
          </a:p>
        </p:txBody>
      </p:sp>
      <p:sp>
        <p:nvSpPr>
          <p:cNvPr id="3" name="Text Placeholder 2">
            <a:extLst>
              <a:ext uri="{FF2B5EF4-FFF2-40B4-BE49-F238E27FC236}">
                <a16:creationId xmlns:a16="http://schemas.microsoft.com/office/drawing/2014/main" id="{4C34663B-7E49-9440-B293-C2E9E4CCE566}"/>
              </a:ext>
            </a:extLst>
          </p:cNvPr>
          <p:cNvSpPr>
            <a:spLocks noGrp="1"/>
          </p:cNvSpPr>
          <p:nvPr>
            <p:ph type="body" idx="1"/>
          </p:nvPr>
        </p:nvSpPr>
        <p:spPr>
          <a:xfrm>
            <a:off x="467999" y="1800001"/>
            <a:ext cx="11262667" cy="3208571"/>
          </a:xfrm>
          <a:prstGeom prst="rect">
            <a:avLst/>
          </a:prstGeom>
        </p:spPr>
        <p:txBody>
          <a:bodyPr vert="horz" wrap="square" lIns="0" tIns="0" rIns="0" bIns="0" rtlCol="0">
            <a:spAutoFit/>
          </a:bodyPr>
          <a:lstStyle/>
          <a:p>
            <a:pPr lvl="0"/>
            <a:r>
              <a:rPr lang="en-US" altLang="nl-NL" noProof="0" dirty="0"/>
              <a:t>Edit Master text styles</a:t>
            </a:r>
          </a:p>
          <a:p>
            <a:pPr lvl="1"/>
            <a:r>
              <a:rPr lang="en-US" altLang="nl-NL" noProof="0" dirty="0"/>
              <a:t>Second level</a:t>
            </a:r>
          </a:p>
          <a:p>
            <a:pPr lvl="2"/>
            <a:r>
              <a:rPr lang="en-US" altLang="nl-NL" noProof="0" dirty="0"/>
              <a:t>Third level</a:t>
            </a:r>
          </a:p>
          <a:p>
            <a:pPr lvl="3"/>
            <a:r>
              <a:rPr lang="en-US" altLang="nl-NL" noProof="0" dirty="0"/>
              <a:t>Fourth level</a:t>
            </a:r>
          </a:p>
          <a:p>
            <a:pPr lvl="4"/>
            <a:r>
              <a:rPr lang="en-US" altLang="nl-NL" noProof="0" dirty="0"/>
              <a:t>Fifth level</a:t>
            </a:r>
          </a:p>
          <a:p>
            <a:pPr lvl="5"/>
            <a:r>
              <a:rPr lang="en-US" altLang="nl-NL" noProof="0" dirty="0"/>
              <a:t>Sixth level</a:t>
            </a:r>
          </a:p>
          <a:p>
            <a:pPr lvl="6"/>
            <a:r>
              <a:rPr lang="en-US" altLang="nl-NL" noProof="0" dirty="0"/>
              <a:t>Seventh level</a:t>
            </a:r>
          </a:p>
          <a:p>
            <a:pPr lvl="7"/>
            <a:r>
              <a:rPr lang="en-US" altLang="nl-NL" noProof="0" dirty="0"/>
              <a:t>Eighth level</a:t>
            </a:r>
          </a:p>
          <a:p>
            <a:pPr lvl="8"/>
            <a:r>
              <a:rPr lang="en-US" altLang="nl-NL" noProof="0" dirty="0"/>
              <a:t>Ninth level</a:t>
            </a:r>
          </a:p>
          <a:p>
            <a:pPr lvl="7"/>
            <a:endParaRPr lang="en-US" altLang="nl-NL" noProof="0" dirty="0"/>
          </a:p>
        </p:txBody>
      </p:sp>
      <p:pic>
        <p:nvPicPr>
          <p:cNvPr id="8" name="Picture 7">
            <a:extLst>
              <a:ext uri="{FF2B5EF4-FFF2-40B4-BE49-F238E27FC236}">
                <a16:creationId xmlns:a16="http://schemas.microsoft.com/office/drawing/2014/main" id="{0EB26F52-2134-444C-B625-AC29ADC8DE55}"/>
              </a:ext>
            </a:extLst>
          </p:cNvPr>
          <p:cNvPicPr>
            <a:picLocks noChangeAspect="1"/>
          </p:cNvPicPr>
          <p:nvPr userDrawn="1"/>
        </p:nvPicPr>
        <p:blipFill rotWithShape="1">
          <a:blip r:embed="rId23">
            <a:extLst>
              <a:ext uri="{28A0092B-C50C-407E-A947-70E740481C1C}">
                <a14:useLocalDpi xmlns:a14="http://schemas.microsoft.com/office/drawing/2010/main" val="0"/>
              </a:ext>
            </a:extLst>
          </a:blip>
          <a:srcRect r="803"/>
          <a:stretch/>
        </p:blipFill>
        <p:spPr>
          <a:xfrm>
            <a:off x="8692674" y="5940447"/>
            <a:ext cx="3499327" cy="917553"/>
          </a:xfrm>
          <a:prstGeom prst="rect">
            <a:avLst/>
          </a:prstGeom>
        </p:spPr>
      </p:pic>
      <p:sp>
        <p:nvSpPr>
          <p:cNvPr id="12" name="Slide Number Placeholder 8">
            <a:extLst>
              <a:ext uri="{FF2B5EF4-FFF2-40B4-BE49-F238E27FC236}">
                <a16:creationId xmlns:a16="http://schemas.microsoft.com/office/drawing/2014/main" id="{D4C1C55B-7FBE-4698-9CB6-B4D9EFF5E5D1}"/>
              </a:ext>
            </a:extLst>
          </p:cNvPr>
          <p:cNvSpPr>
            <a:spLocks noGrp="1"/>
          </p:cNvSpPr>
          <p:nvPr>
            <p:ph type="sldNum" sz="quarter" idx="4"/>
          </p:nvPr>
        </p:nvSpPr>
        <p:spPr>
          <a:xfrm>
            <a:off x="468001" y="6339600"/>
            <a:ext cx="451163" cy="184666"/>
          </a:xfrm>
          <a:prstGeom prst="rect">
            <a:avLst/>
          </a:prstGeom>
        </p:spPr>
        <p:txBody>
          <a:bodyPr vert="horz" wrap="square" lIns="0" tIns="0" rIns="0" bIns="0" rtlCol="0" anchor="t" anchorCtr="0">
            <a:spAutoFit/>
          </a:bodyPr>
          <a:lstStyle>
            <a:lvl1pPr algn="l" rtl="0">
              <a:defRPr sz="1199" b="0" i="0">
                <a:solidFill>
                  <a:srgbClr val="B2B2B2"/>
                </a:solidFill>
                <a:latin typeface="+mn-lt"/>
              </a:defRPr>
            </a:lvl1pPr>
          </a:lstStyle>
          <a:p>
            <a:fld id="{EC50C849-B97A-2B45-B78A-6D9C352F693C}" type="slidenum">
              <a:rPr lang="en-US" smtClean="0"/>
              <a:pPr/>
              <a:t>‹#›</a:t>
            </a:fld>
            <a:endParaRPr lang="en-US" dirty="0"/>
          </a:p>
        </p:txBody>
      </p:sp>
      <p:sp>
        <p:nvSpPr>
          <p:cNvPr id="13" name="Footer Placeholder 4">
            <a:extLst>
              <a:ext uri="{FF2B5EF4-FFF2-40B4-BE49-F238E27FC236}">
                <a16:creationId xmlns:a16="http://schemas.microsoft.com/office/drawing/2014/main" id="{C4A352FF-86BC-4E1A-AA9A-CE84C72022FA}"/>
              </a:ext>
            </a:extLst>
          </p:cNvPr>
          <p:cNvSpPr>
            <a:spLocks noGrp="1"/>
          </p:cNvSpPr>
          <p:nvPr>
            <p:ph type="ftr" sz="quarter" idx="3"/>
          </p:nvPr>
        </p:nvSpPr>
        <p:spPr>
          <a:xfrm>
            <a:off x="1066801" y="6339600"/>
            <a:ext cx="6429375" cy="184666"/>
          </a:xfrm>
          <a:prstGeom prst="rect">
            <a:avLst/>
          </a:prstGeom>
        </p:spPr>
        <p:txBody>
          <a:bodyPr vert="horz" lIns="0" tIns="0" rIns="0" bIns="0" rtlCol="0" anchor="ctr">
            <a:noAutofit/>
          </a:bodyPr>
          <a:lstStyle>
            <a:lvl1pPr algn="l" rtl="0">
              <a:defRPr sz="1199">
                <a:solidFill>
                  <a:schemeClr val="bg1">
                    <a:lumMod val="75000"/>
                  </a:schemeClr>
                </a:solidFill>
                <a:latin typeface="+mn-lt"/>
              </a:defRPr>
            </a:lvl1pPr>
          </a:lstStyle>
          <a:p>
            <a:endParaRPr lang="en-US" dirty="0"/>
          </a:p>
        </p:txBody>
      </p:sp>
    </p:spTree>
    <p:extLst>
      <p:ext uri="{BB962C8B-B14F-4D97-AF65-F5344CB8AC3E}">
        <p14:creationId xmlns:p14="http://schemas.microsoft.com/office/powerpoint/2010/main" val="2648378977"/>
      </p:ext>
    </p:extLst>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 id="2147484202" r:id="rId12"/>
    <p:sldLayoutId id="2147484203" r:id="rId13"/>
    <p:sldLayoutId id="2147484204" r:id="rId14"/>
    <p:sldLayoutId id="2147484205" r:id="rId15"/>
    <p:sldLayoutId id="2147484206" r:id="rId16"/>
  </p:sldLayoutIdLst>
  <p:hf hdr="0" ftr="0" dt="0"/>
  <p:txStyles>
    <p:titleStyle>
      <a:lvl1pPr algn="l" defTabSz="913554" rtl="0" eaLnBrk="1" latinLnBrk="0" hangingPunct="1">
        <a:lnSpc>
          <a:spcPct val="90000"/>
        </a:lnSpc>
        <a:spcBef>
          <a:spcPct val="0"/>
        </a:spcBef>
        <a:buNone/>
        <a:defRPr sz="3197" b="0" i="0" kern="1200">
          <a:solidFill>
            <a:srgbClr val="0070BA"/>
          </a:solidFill>
          <a:latin typeface="+mj-lt"/>
          <a:ea typeface="+mj-ea"/>
          <a:cs typeface="+mj-cs"/>
        </a:defRPr>
      </a:lvl1pPr>
    </p:titleStyle>
    <p:bodyStyle>
      <a:lvl1pPr marL="251767" indent="-251767" algn="l" defTabSz="913554" rtl="0" eaLnBrk="1" latinLnBrk="0" hangingPunct="1">
        <a:lnSpc>
          <a:spcPct val="100000"/>
        </a:lnSpc>
        <a:spcBef>
          <a:spcPts val="0"/>
        </a:spcBef>
        <a:spcAft>
          <a:spcPts val="300"/>
        </a:spcAft>
        <a:buFont typeface="Arial" panose="020B0604020202020204" pitchFamily="34" charset="0"/>
        <a:buChar char="•"/>
        <a:defRPr sz="1998" b="0" i="0" kern="1200">
          <a:solidFill>
            <a:schemeClr val="tx1"/>
          </a:solidFill>
          <a:latin typeface="+mn-lt"/>
          <a:ea typeface="+mn-ea"/>
          <a:cs typeface="+mn-cs"/>
        </a:defRPr>
      </a:lvl1pPr>
      <a:lvl2pPr marL="537665" indent="-271212" algn="l" defTabSz="913554" rtl="0" eaLnBrk="1" latinLnBrk="0" hangingPunct="1">
        <a:lnSpc>
          <a:spcPct val="100000"/>
        </a:lnSpc>
        <a:spcBef>
          <a:spcPts val="0"/>
        </a:spcBef>
        <a:spcAft>
          <a:spcPts val="300"/>
        </a:spcAft>
        <a:buFont typeface="Arial" panose="020B0604020202020204" pitchFamily="34" charset="0"/>
        <a:buChar char="–"/>
        <a:defRPr sz="1798" b="0" i="0" kern="1200">
          <a:solidFill>
            <a:schemeClr val="tx1"/>
          </a:solidFill>
          <a:latin typeface="+mn-lt"/>
          <a:ea typeface="+mn-ea"/>
          <a:cs typeface="+mn-cs"/>
        </a:defRPr>
      </a:lvl2pPr>
      <a:lvl3pPr marL="804118" indent="-266453" algn="l" defTabSz="913554" rtl="0" eaLnBrk="1" latinLnBrk="0" hangingPunct="1">
        <a:lnSpc>
          <a:spcPct val="100000"/>
        </a:lnSpc>
        <a:spcBef>
          <a:spcPts val="0"/>
        </a:spcBef>
        <a:spcAft>
          <a:spcPts val="300"/>
        </a:spcAft>
        <a:buClr>
          <a:schemeClr val="tx1"/>
        </a:buClr>
        <a:buFont typeface="Arial" panose="020B0604020202020204" pitchFamily="34" charset="0"/>
        <a:buChar char="–"/>
        <a:defRPr sz="1798" b="0" i="0" kern="1200">
          <a:solidFill>
            <a:schemeClr val="tx1"/>
          </a:solidFill>
          <a:latin typeface="+mn-lt"/>
          <a:ea typeface="+mn-ea"/>
          <a:cs typeface="+mn-cs"/>
        </a:defRPr>
      </a:lvl3pPr>
      <a:lvl4pPr marL="1075330" indent="-271212" algn="l" defTabSz="913554" rtl="0" eaLnBrk="1" latinLnBrk="0" hangingPunct="1">
        <a:lnSpc>
          <a:spcPct val="100000"/>
        </a:lnSpc>
        <a:spcBef>
          <a:spcPts val="0"/>
        </a:spcBef>
        <a:spcAft>
          <a:spcPts val="300"/>
        </a:spcAft>
        <a:buFont typeface="Arial" panose="020B0604020202020204" pitchFamily="34" charset="0"/>
        <a:buChar char="•"/>
        <a:defRPr sz="1798" b="0" i="0" kern="1200">
          <a:solidFill>
            <a:schemeClr val="tx1"/>
          </a:solidFill>
          <a:latin typeface="+mn-lt"/>
          <a:ea typeface="+mn-ea"/>
          <a:cs typeface="+mn-cs"/>
        </a:defRPr>
      </a:lvl4pPr>
      <a:lvl5pPr marL="1075330" indent="-271212" algn="l" defTabSz="913554" rtl="0" eaLnBrk="1" latinLnBrk="0" hangingPunct="1">
        <a:lnSpc>
          <a:spcPct val="100000"/>
        </a:lnSpc>
        <a:spcBef>
          <a:spcPts val="0"/>
        </a:spcBef>
        <a:spcAft>
          <a:spcPts val="300"/>
        </a:spcAft>
        <a:buFont typeface="Arial" panose="020B0604020202020204" pitchFamily="34" charset="0"/>
        <a:buChar char="•"/>
        <a:defRPr sz="1798" b="0" i="0" kern="1200">
          <a:solidFill>
            <a:schemeClr val="tx1"/>
          </a:solidFill>
          <a:latin typeface="+mn-lt"/>
          <a:ea typeface="+mn-ea"/>
          <a:cs typeface="+mn-cs"/>
        </a:defRPr>
      </a:lvl5pPr>
      <a:lvl6pPr marL="1089603" indent="-285486" algn="l" defTabSz="913554" rtl="0" eaLnBrk="1" latinLnBrk="0" hangingPunct="1">
        <a:lnSpc>
          <a:spcPct val="100000"/>
        </a:lnSpc>
        <a:spcBef>
          <a:spcPts val="0"/>
        </a:spcBef>
        <a:spcAft>
          <a:spcPts val="300"/>
        </a:spcAft>
        <a:buFont typeface="Arial" panose="020B0604020202020204" pitchFamily="34" charset="0"/>
        <a:buChar char="•"/>
        <a:defRPr sz="1798" kern="1200">
          <a:solidFill>
            <a:schemeClr val="tx1"/>
          </a:solidFill>
          <a:latin typeface="+mn-lt"/>
          <a:ea typeface="+mn-ea"/>
          <a:cs typeface="+mn-cs"/>
        </a:defRPr>
      </a:lvl6pPr>
      <a:lvl7pPr marL="1089603" indent="-285486" algn="l" defTabSz="913554" rtl="0" eaLnBrk="1" latinLnBrk="0" hangingPunct="1">
        <a:lnSpc>
          <a:spcPct val="100000"/>
        </a:lnSpc>
        <a:spcBef>
          <a:spcPts val="0"/>
        </a:spcBef>
        <a:spcAft>
          <a:spcPts val="300"/>
        </a:spcAft>
        <a:buFont typeface="Arial" panose="020B0604020202020204" pitchFamily="34" charset="0"/>
        <a:buChar char="•"/>
        <a:defRPr sz="1798" kern="1200">
          <a:solidFill>
            <a:schemeClr val="tx1"/>
          </a:solidFill>
          <a:latin typeface="+mn-lt"/>
          <a:ea typeface="+mn-ea"/>
          <a:cs typeface="+mn-cs"/>
        </a:defRPr>
      </a:lvl7pPr>
      <a:lvl8pPr marL="1075330" indent="-271212" algn="l" defTabSz="913554" rtl="0" eaLnBrk="1" latinLnBrk="0" hangingPunct="1">
        <a:lnSpc>
          <a:spcPct val="100000"/>
        </a:lnSpc>
        <a:spcBef>
          <a:spcPts val="0"/>
        </a:spcBef>
        <a:spcAft>
          <a:spcPts val="300"/>
        </a:spcAft>
        <a:buFont typeface="Arial" panose="020B0604020202020204" pitchFamily="34" charset="0"/>
        <a:buChar char="•"/>
        <a:defRPr sz="1798" kern="1200">
          <a:solidFill>
            <a:schemeClr val="tx1"/>
          </a:solidFill>
          <a:latin typeface="+mn-lt"/>
          <a:ea typeface="+mn-ea"/>
          <a:cs typeface="+mn-cs"/>
        </a:defRPr>
      </a:lvl8pPr>
      <a:lvl9pPr marL="1075330" indent="-271212" algn="l" defTabSz="913554" rtl="0" eaLnBrk="1" latinLnBrk="0" hangingPunct="1">
        <a:lnSpc>
          <a:spcPct val="100000"/>
        </a:lnSpc>
        <a:spcBef>
          <a:spcPts val="0"/>
        </a:spcBef>
        <a:spcAft>
          <a:spcPts val="300"/>
        </a:spcAft>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554" rtl="0" eaLnBrk="1" latinLnBrk="0" hangingPunct="1">
        <a:defRPr sz="1798" kern="1200">
          <a:solidFill>
            <a:schemeClr val="tx1"/>
          </a:solidFill>
          <a:latin typeface="+mn-lt"/>
          <a:ea typeface="+mn-ea"/>
          <a:cs typeface="+mn-cs"/>
        </a:defRPr>
      </a:lvl1pPr>
      <a:lvl2pPr marL="456777" algn="l" defTabSz="913554" rtl="0" eaLnBrk="1" latinLnBrk="0" hangingPunct="1">
        <a:defRPr sz="1798" kern="1200">
          <a:solidFill>
            <a:schemeClr val="tx1"/>
          </a:solidFill>
          <a:latin typeface="+mn-lt"/>
          <a:ea typeface="+mn-ea"/>
          <a:cs typeface="+mn-cs"/>
        </a:defRPr>
      </a:lvl2pPr>
      <a:lvl3pPr marL="913554" algn="l" defTabSz="913554" rtl="0" eaLnBrk="1" latinLnBrk="0" hangingPunct="1">
        <a:defRPr sz="1798" kern="1200">
          <a:solidFill>
            <a:schemeClr val="tx1"/>
          </a:solidFill>
          <a:latin typeface="+mn-lt"/>
          <a:ea typeface="+mn-ea"/>
          <a:cs typeface="+mn-cs"/>
        </a:defRPr>
      </a:lvl3pPr>
      <a:lvl4pPr marL="1370331" algn="l" defTabSz="913554" rtl="0" eaLnBrk="1" latinLnBrk="0" hangingPunct="1">
        <a:defRPr sz="1798" kern="1200">
          <a:solidFill>
            <a:schemeClr val="tx1"/>
          </a:solidFill>
          <a:latin typeface="+mn-lt"/>
          <a:ea typeface="+mn-ea"/>
          <a:cs typeface="+mn-cs"/>
        </a:defRPr>
      </a:lvl4pPr>
      <a:lvl5pPr marL="1827108" algn="l" defTabSz="913554" rtl="0" eaLnBrk="1" latinLnBrk="0" hangingPunct="1">
        <a:defRPr sz="1798" kern="1200">
          <a:solidFill>
            <a:schemeClr val="tx1"/>
          </a:solidFill>
          <a:latin typeface="+mn-lt"/>
          <a:ea typeface="+mn-ea"/>
          <a:cs typeface="+mn-cs"/>
        </a:defRPr>
      </a:lvl5pPr>
      <a:lvl6pPr marL="2283885" algn="l" defTabSz="913554" rtl="0" eaLnBrk="1" latinLnBrk="0" hangingPunct="1">
        <a:defRPr sz="1798" kern="1200">
          <a:solidFill>
            <a:schemeClr val="tx1"/>
          </a:solidFill>
          <a:latin typeface="+mn-lt"/>
          <a:ea typeface="+mn-ea"/>
          <a:cs typeface="+mn-cs"/>
        </a:defRPr>
      </a:lvl6pPr>
      <a:lvl7pPr marL="2740663" algn="l" defTabSz="913554" rtl="0" eaLnBrk="1" latinLnBrk="0" hangingPunct="1">
        <a:defRPr sz="1798" kern="1200">
          <a:solidFill>
            <a:schemeClr val="tx1"/>
          </a:solidFill>
          <a:latin typeface="+mn-lt"/>
          <a:ea typeface="+mn-ea"/>
          <a:cs typeface="+mn-cs"/>
        </a:defRPr>
      </a:lvl7pPr>
      <a:lvl8pPr marL="3197440" algn="l" defTabSz="913554" rtl="0" eaLnBrk="1" latinLnBrk="0" hangingPunct="1">
        <a:defRPr sz="1798" kern="1200">
          <a:solidFill>
            <a:schemeClr val="tx1"/>
          </a:solidFill>
          <a:latin typeface="+mn-lt"/>
          <a:ea typeface="+mn-ea"/>
          <a:cs typeface="+mn-cs"/>
        </a:defRPr>
      </a:lvl8pPr>
      <a:lvl9pPr marL="3654217" algn="l" defTabSz="913554" rtl="0" eaLnBrk="1" latinLnBrk="0" hangingPunct="1">
        <a:defRPr sz="179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88CD9A5-CB16-40D2-9F4F-49B86AB33542}"/>
              </a:ext>
            </a:extLst>
          </p:cNvPr>
          <p:cNvGraphicFramePr>
            <a:graphicFrameLocks noChangeAspect="1"/>
          </p:cNvGraphicFramePr>
          <p:nvPr userDrawn="1">
            <p:custDataLst>
              <p:tags r:id="rId13"/>
            </p:custDataLst>
            <p:extLst>
              <p:ext uri="{D42A27DB-BD31-4B8C-83A1-F6EECF244321}">
                <p14:modId xmlns:p14="http://schemas.microsoft.com/office/powerpoint/2010/main" val="215498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12" name="think-cell Slide" r:id="rId15" imgW="345" imgH="355" progId="TCLayout.ActiveDocument.1">
                  <p:embed/>
                </p:oleObj>
              </mc:Choice>
              <mc:Fallback>
                <p:oleObj name="think-cell Slide" r:id="rId15" imgW="345" imgH="355" progId="TCLayout.ActiveDocument.1">
                  <p:embed/>
                  <p:pic>
                    <p:nvPicPr>
                      <p:cNvPr id="5" name="Object 4" hidden="1">
                        <a:extLst>
                          <a:ext uri="{FF2B5EF4-FFF2-40B4-BE49-F238E27FC236}">
                            <a16:creationId xmlns:a16="http://schemas.microsoft.com/office/drawing/2014/main" id="{B88CD9A5-CB16-40D2-9F4F-49B86AB33542}"/>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A1B86D4-C732-4BB2-B670-C23496EC2219}"/>
              </a:ext>
            </a:extLst>
          </p:cNvPr>
          <p:cNvSpPr/>
          <p:nvPr userDrawn="1">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2" name="Title Placeholder 1">
            <a:extLst>
              <a:ext uri="{FF2B5EF4-FFF2-40B4-BE49-F238E27FC236}">
                <a16:creationId xmlns:a16="http://schemas.microsoft.com/office/drawing/2014/main" id="{BD485BAD-1C8B-4441-B783-106FAC225FF6}"/>
              </a:ext>
            </a:extLst>
          </p:cNvPr>
          <p:cNvSpPr>
            <a:spLocks noGrp="1"/>
          </p:cNvSpPr>
          <p:nvPr>
            <p:ph type="title"/>
          </p:nvPr>
        </p:nvSpPr>
        <p:spPr>
          <a:xfrm>
            <a:off x="468000" y="468000"/>
            <a:ext cx="11262666" cy="443198"/>
          </a:xfrm>
          <a:prstGeom prst="rect">
            <a:avLst/>
          </a:prstGeom>
        </p:spPr>
        <p:txBody>
          <a:bodyPr vert="horz" wrap="square" lIns="0" tIns="0" rIns="0" bIns="0" rtlCol="0" anchor="t" anchorCtr="0">
            <a:spAutoFit/>
          </a:bodyPr>
          <a:lstStyle/>
          <a:p>
            <a:r>
              <a:rPr lang="en-US" noProof="0"/>
              <a:t>Header</a:t>
            </a:r>
          </a:p>
        </p:txBody>
      </p:sp>
      <p:sp>
        <p:nvSpPr>
          <p:cNvPr id="3" name="Text Placeholder 2">
            <a:extLst>
              <a:ext uri="{FF2B5EF4-FFF2-40B4-BE49-F238E27FC236}">
                <a16:creationId xmlns:a16="http://schemas.microsoft.com/office/drawing/2014/main" id="{4C34663B-7E49-9440-B293-C2E9E4CCE566}"/>
              </a:ext>
            </a:extLst>
          </p:cNvPr>
          <p:cNvSpPr>
            <a:spLocks noGrp="1"/>
          </p:cNvSpPr>
          <p:nvPr>
            <p:ph type="body" idx="1"/>
          </p:nvPr>
        </p:nvSpPr>
        <p:spPr>
          <a:xfrm>
            <a:off x="467999" y="1800000"/>
            <a:ext cx="11262666" cy="3208571"/>
          </a:xfrm>
          <a:prstGeom prst="rect">
            <a:avLst/>
          </a:prstGeom>
        </p:spPr>
        <p:txBody>
          <a:bodyPr vert="horz" wrap="square" lIns="0" tIns="0" rIns="0" bIns="0" rtlCol="0">
            <a:spAutoFit/>
          </a:bodyPr>
          <a:lstStyle/>
          <a:p>
            <a:pPr lvl="0"/>
            <a:r>
              <a:rPr lang="en-US" altLang="nl-NL" noProof="0"/>
              <a:t>Edit Master text styles</a:t>
            </a:r>
          </a:p>
          <a:p>
            <a:pPr lvl="1"/>
            <a:r>
              <a:rPr lang="en-US" altLang="nl-NL" noProof="0"/>
              <a:t>Second level</a:t>
            </a:r>
          </a:p>
          <a:p>
            <a:pPr lvl="2"/>
            <a:r>
              <a:rPr lang="en-US" altLang="nl-NL" noProof="0"/>
              <a:t>Third level</a:t>
            </a:r>
          </a:p>
          <a:p>
            <a:pPr lvl="3"/>
            <a:r>
              <a:rPr lang="en-US" altLang="nl-NL" noProof="0"/>
              <a:t>Fourth level</a:t>
            </a:r>
          </a:p>
          <a:p>
            <a:pPr lvl="4"/>
            <a:r>
              <a:rPr lang="en-US" altLang="nl-NL" noProof="0"/>
              <a:t>Fifth level</a:t>
            </a:r>
          </a:p>
          <a:p>
            <a:pPr lvl="5"/>
            <a:r>
              <a:rPr lang="en-US" altLang="nl-NL" noProof="0"/>
              <a:t>Sixth level</a:t>
            </a:r>
          </a:p>
          <a:p>
            <a:pPr lvl="6"/>
            <a:r>
              <a:rPr lang="en-US" altLang="nl-NL" noProof="0"/>
              <a:t>Seventh level</a:t>
            </a:r>
          </a:p>
          <a:p>
            <a:pPr lvl="7"/>
            <a:r>
              <a:rPr lang="en-US" altLang="nl-NL" noProof="0"/>
              <a:t>Eighth level</a:t>
            </a:r>
          </a:p>
          <a:p>
            <a:pPr lvl="8"/>
            <a:r>
              <a:rPr lang="en-US" altLang="nl-NL" noProof="0"/>
              <a:t>Ninth level</a:t>
            </a:r>
          </a:p>
          <a:p>
            <a:pPr lvl="7"/>
            <a:endParaRPr lang="en-US" altLang="nl-NL" noProof="0"/>
          </a:p>
        </p:txBody>
      </p:sp>
      <p:pic>
        <p:nvPicPr>
          <p:cNvPr id="8" name="Picture 7">
            <a:extLst>
              <a:ext uri="{FF2B5EF4-FFF2-40B4-BE49-F238E27FC236}">
                <a16:creationId xmlns:a16="http://schemas.microsoft.com/office/drawing/2014/main" id="{0EB26F52-2134-444C-B625-AC29ADC8DE55}"/>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r="803"/>
          <a:stretch/>
        </p:blipFill>
        <p:spPr>
          <a:xfrm>
            <a:off x="8692673" y="5940447"/>
            <a:ext cx="3499327" cy="917553"/>
          </a:xfrm>
          <a:prstGeom prst="rect">
            <a:avLst/>
          </a:prstGeom>
        </p:spPr>
      </p:pic>
      <p:sp>
        <p:nvSpPr>
          <p:cNvPr id="12" name="Slide Number Placeholder 8">
            <a:extLst>
              <a:ext uri="{FF2B5EF4-FFF2-40B4-BE49-F238E27FC236}">
                <a16:creationId xmlns:a16="http://schemas.microsoft.com/office/drawing/2014/main" id="{D4C1C55B-7FBE-4698-9CB6-B4D9EFF5E5D1}"/>
              </a:ext>
            </a:extLst>
          </p:cNvPr>
          <p:cNvSpPr>
            <a:spLocks noGrp="1"/>
          </p:cNvSpPr>
          <p:nvPr>
            <p:ph type="sldNum" sz="quarter" idx="4"/>
          </p:nvPr>
        </p:nvSpPr>
        <p:spPr>
          <a:xfrm>
            <a:off x="468000" y="6339600"/>
            <a:ext cx="451163" cy="184666"/>
          </a:xfrm>
          <a:prstGeom prst="rect">
            <a:avLst/>
          </a:prstGeom>
        </p:spPr>
        <p:txBody>
          <a:bodyPr vert="horz" wrap="square" lIns="0" tIns="0" rIns="0" bIns="0" rtlCol="0" anchor="t" anchorCtr="0">
            <a:spAutoFit/>
          </a:bodyPr>
          <a:lstStyle>
            <a:lvl1pPr algn="l">
              <a:defRPr sz="1200" b="0" i="0">
                <a:solidFill>
                  <a:srgbClr val="B2B2B2"/>
                </a:solidFill>
                <a:latin typeface="+mn-lt"/>
              </a:defRPr>
            </a:lvl1pPr>
          </a:lstStyle>
          <a:p>
            <a:fld id="{EC50C849-B97A-2B45-B78A-6D9C352F693C}" type="slidenum">
              <a:rPr lang="en-US" noProof="0" smtClean="0"/>
              <a:pPr/>
              <a:t>‹#›</a:t>
            </a:fld>
            <a:endParaRPr lang="en-US" noProof="0"/>
          </a:p>
        </p:txBody>
      </p:sp>
      <p:sp>
        <p:nvSpPr>
          <p:cNvPr id="13" name="Footer Placeholder 4">
            <a:extLst>
              <a:ext uri="{FF2B5EF4-FFF2-40B4-BE49-F238E27FC236}">
                <a16:creationId xmlns:a16="http://schemas.microsoft.com/office/drawing/2014/main" id="{C4A352FF-86BC-4E1A-AA9A-CE84C72022FA}"/>
              </a:ext>
            </a:extLst>
          </p:cNvPr>
          <p:cNvSpPr>
            <a:spLocks noGrp="1"/>
          </p:cNvSpPr>
          <p:nvPr>
            <p:ph type="ftr" sz="quarter" idx="3"/>
          </p:nvPr>
        </p:nvSpPr>
        <p:spPr>
          <a:xfrm>
            <a:off x="1066799" y="6339600"/>
            <a:ext cx="6429375" cy="184666"/>
          </a:xfrm>
          <a:prstGeom prst="rect">
            <a:avLst/>
          </a:prstGeom>
        </p:spPr>
        <p:txBody>
          <a:bodyPr vert="horz" lIns="0" tIns="0" rIns="0" bIns="0" rtlCol="0" anchor="ctr">
            <a:noAutofit/>
          </a:bodyPr>
          <a:lstStyle>
            <a:lvl1pPr algn="l">
              <a:defRPr sz="1200">
                <a:solidFill>
                  <a:schemeClr val="bg1">
                    <a:lumMod val="75000"/>
                  </a:schemeClr>
                </a:solidFill>
                <a:latin typeface="+mn-lt"/>
              </a:defRPr>
            </a:lvl1pPr>
          </a:lstStyle>
          <a:p>
            <a:endParaRPr lang="en-US" noProof="0"/>
          </a:p>
        </p:txBody>
      </p:sp>
    </p:spTree>
    <p:extLst>
      <p:ext uri="{BB962C8B-B14F-4D97-AF65-F5344CB8AC3E}">
        <p14:creationId xmlns:p14="http://schemas.microsoft.com/office/powerpoint/2010/main" val="91724872"/>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4038" r:id="rId8"/>
    <p:sldLayoutId id="2147483971" r:id="rId9"/>
    <p:sldLayoutId id="2147483972" r:id="rId10"/>
  </p:sldLayoutIdLst>
  <p:hf hdr="0" ftr="0" dt="0"/>
  <p:txStyles>
    <p:titleStyle>
      <a:lvl1pPr algn="l" defTabSz="914400" rtl="0" eaLnBrk="1" latinLnBrk="0" hangingPunct="1">
        <a:lnSpc>
          <a:spcPct val="90000"/>
        </a:lnSpc>
        <a:spcBef>
          <a:spcPct val="0"/>
        </a:spcBef>
        <a:buNone/>
        <a:defRPr sz="3200" b="0" i="0" kern="1200">
          <a:solidFill>
            <a:srgbClr val="0070BA"/>
          </a:solidFill>
          <a:latin typeface="+mj-lt"/>
          <a:ea typeface="+mj-ea"/>
          <a:cs typeface="+mj-cs"/>
        </a:defRPr>
      </a:lvl1pPr>
    </p:titleStyle>
    <p:bodyStyle>
      <a:lvl1pPr marL="252000" indent="-252000" algn="l" defTabSz="914400" rtl="0" eaLnBrk="1" latinLnBrk="0" hangingPunct="1">
        <a:lnSpc>
          <a:spcPct val="100000"/>
        </a:lnSpc>
        <a:spcBef>
          <a:spcPts val="0"/>
        </a:spcBef>
        <a:spcAft>
          <a:spcPts val="300"/>
        </a:spcAft>
        <a:buFont typeface="Arial" panose="020B0604020202020204" pitchFamily="34" charset="0"/>
        <a:buChar char="•"/>
        <a:defRPr sz="2000" b="0" i="0" kern="1200">
          <a:solidFill>
            <a:schemeClr val="tx1"/>
          </a:solidFill>
          <a:latin typeface="+mn-lt"/>
          <a:ea typeface="+mn-ea"/>
          <a:cs typeface="+mn-cs"/>
        </a:defRPr>
      </a:lvl1pPr>
      <a:lvl2pPr marL="538163" indent="-271463" algn="l" defTabSz="914400" rtl="0" eaLnBrk="1" latinLnBrk="0" hangingPunct="1">
        <a:lnSpc>
          <a:spcPct val="100000"/>
        </a:lnSpc>
        <a:spcBef>
          <a:spcPts val="0"/>
        </a:spcBef>
        <a:spcAft>
          <a:spcPts val="300"/>
        </a:spcAft>
        <a:buFont typeface="Arial" panose="020B0604020202020204" pitchFamily="34" charset="0"/>
        <a:buChar char="–"/>
        <a:defRPr sz="1800" b="0" i="0" kern="1200">
          <a:solidFill>
            <a:schemeClr val="tx1"/>
          </a:solidFill>
          <a:latin typeface="+mn-lt"/>
          <a:ea typeface="+mn-ea"/>
          <a:cs typeface="+mn-cs"/>
        </a:defRPr>
      </a:lvl2pPr>
      <a:lvl3pPr marL="804863" indent="-2667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800" b="0" i="0" kern="1200">
          <a:solidFill>
            <a:schemeClr val="tx1"/>
          </a:solidFill>
          <a:latin typeface="+mn-lt"/>
          <a:ea typeface="+mn-ea"/>
          <a:cs typeface="+mn-cs"/>
        </a:defRPr>
      </a:lvl3pPr>
      <a:lvl4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b="0" i="0" kern="1200">
          <a:solidFill>
            <a:schemeClr val="tx1"/>
          </a:solidFill>
          <a:latin typeface="+mn-lt"/>
          <a:ea typeface="+mn-ea"/>
          <a:cs typeface="+mn-cs"/>
        </a:defRPr>
      </a:lvl4pPr>
      <a:lvl5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b="0" i="0" kern="1200">
          <a:solidFill>
            <a:schemeClr val="tx1"/>
          </a:solidFill>
          <a:latin typeface="+mn-lt"/>
          <a:ea typeface="+mn-ea"/>
          <a:cs typeface="+mn-cs"/>
        </a:defRPr>
      </a:lvl5pPr>
      <a:lvl6pPr marL="1090612" indent="-285750"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6pPr>
      <a:lvl7pPr marL="1090612" indent="-285750"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7pPr>
      <a:lvl8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8pPr>
      <a:lvl9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88CD9A5-CB16-40D2-9F4F-49B86AB33542}"/>
              </a:ext>
            </a:extLst>
          </p:cNvPr>
          <p:cNvGraphicFramePr>
            <a:graphicFrameLocks noChangeAspect="1"/>
          </p:cNvGraphicFramePr>
          <p:nvPr userDrawn="1">
            <p:custDataLst>
              <p:tags r:id="rId13"/>
            </p:custDataLst>
            <p:extLst>
              <p:ext uri="{D42A27DB-BD31-4B8C-83A1-F6EECF244321}">
                <p14:modId xmlns:p14="http://schemas.microsoft.com/office/powerpoint/2010/main" val="24735083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76" name="think-cell Slide" r:id="rId15" imgW="345" imgH="355" progId="TCLayout.ActiveDocument.1">
                  <p:embed/>
                </p:oleObj>
              </mc:Choice>
              <mc:Fallback>
                <p:oleObj name="think-cell Slide" r:id="rId15" imgW="345" imgH="355" progId="TCLayout.ActiveDocument.1">
                  <p:embed/>
                  <p:pic>
                    <p:nvPicPr>
                      <p:cNvPr id="5" name="Object 4" hidden="1">
                        <a:extLst>
                          <a:ext uri="{FF2B5EF4-FFF2-40B4-BE49-F238E27FC236}">
                            <a16:creationId xmlns:a16="http://schemas.microsoft.com/office/drawing/2014/main" id="{B88CD9A5-CB16-40D2-9F4F-49B86AB33542}"/>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A1B86D4-C732-4BB2-B670-C23496EC2219}"/>
              </a:ext>
            </a:extLst>
          </p:cNvPr>
          <p:cNvSpPr/>
          <p:nvPr userDrawn="1">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2" name="Title Placeholder 1">
            <a:extLst>
              <a:ext uri="{FF2B5EF4-FFF2-40B4-BE49-F238E27FC236}">
                <a16:creationId xmlns:a16="http://schemas.microsoft.com/office/drawing/2014/main" id="{BD485BAD-1C8B-4441-B783-106FAC225FF6}"/>
              </a:ext>
            </a:extLst>
          </p:cNvPr>
          <p:cNvSpPr>
            <a:spLocks noGrp="1"/>
          </p:cNvSpPr>
          <p:nvPr>
            <p:ph type="title"/>
          </p:nvPr>
        </p:nvSpPr>
        <p:spPr>
          <a:xfrm>
            <a:off x="468000" y="468000"/>
            <a:ext cx="11262666" cy="443198"/>
          </a:xfrm>
          <a:prstGeom prst="rect">
            <a:avLst/>
          </a:prstGeom>
        </p:spPr>
        <p:txBody>
          <a:bodyPr vert="horz" wrap="square" lIns="0" tIns="0" rIns="0" bIns="0" rtlCol="0" anchor="t" anchorCtr="0">
            <a:spAutoFit/>
          </a:bodyPr>
          <a:lstStyle/>
          <a:p>
            <a:r>
              <a:rPr lang="en-US" noProof="0"/>
              <a:t>Header</a:t>
            </a:r>
          </a:p>
        </p:txBody>
      </p:sp>
      <p:sp>
        <p:nvSpPr>
          <p:cNvPr id="3" name="Text Placeholder 2">
            <a:extLst>
              <a:ext uri="{FF2B5EF4-FFF2-40B4-BE49-F238E27FC236}">
                <a16:creationId xmlns:a16="http://schemas.microsoft.com/office/drawing/2014/main" id="{4C34663B-7E49-9440-B293-C2E9E4CCE566}"/>
              </a:ext>
            </a:extLst>
          </p:cNvPr>
          <p:cNvSpPr>
            <a:spLocks noGrp="1"/>
          </p:cNvSpPr>
          <p:nvPr>
            <p:ph type="body" idx="1"/>
          </p:nvPr>
        </p:nvSpPr>
        <p:spPr>
          <a:xfrm>
            <a:off x="467999" y="1800000"/>
            <a:ext cx="11262666" cy="3208571"/>
          </a:xfrm>
          <a:prstGeom prst="rect">
            <a:avLst/>
          </a:prstGeom>
        </p:spPr>
        <p:txBody>
          <a:bodyPr vert="horz" wrap="square" lIns="0" tIns="0" rIns="0" bIns="0" rtlCol="0">
            <a:spAutoFit/>
          </a:bodyPr>
          <a:lstStyle/>
          <a:p>
            <a:pPr lvl="0"/>
            <a:r>
              <a:rPr lang="en-US" altLang="nl-NL" noProof="0"/>
              <a:t>Edit Master text styles</a:t>
            </a:r>
          </a:p>
          <a:p>
            <a:pPr lvl="1"/>
            <a:r>
              <a:rPr lang="en-US" altLang="nl-NL" noProof="0"/>
              <a:t>Second level</a:t>
            </a:r>
          </a:p>
          <a:p>
            <a:pPr lvl="2"/>
            <a:r>
              <a:rPr lang="en-US" altLang="nl-NL" noProof="0"/>
              <a:t>Third level</a:t>
            </a:r>
          </a:p>
          <a:p>
            <a:pPr lvl="3"/>
            <a:r>
              <a:rPr lang="en-US" altLang="nl-NL" noProof="0"/>
              <a:t>Fourth level</a:t>
            </a:r>
          </a:p>
          <a:p>
            <a:pPr lvl="4"/>
            <a:r>
              <a:rPr lang="en-US" altLang="nl-NL" noProof="0"/>
              <a:t>Fifth level</a:t>
            </a:r>
          </a:p>
          <a:p>
            <a:pPr lvl="5"/>
            <a:r>
              <a:rPr lang="en-US" altLang="nl-NL" noProof="0"/>
              <a:t>Sixth level</a:t>
            </a:r>
          </a:p>
          <a:p>
            <a:pPr lvl="6"/>
            <a:r>
              <a:rPr lang="en-US" altLang="nl-NL" noProof="0"/>
              <a:t>Seventh level</a:t>
            </a:r>
          </a:p>
          <a:p>
            <a:pPr lvl="7"/>
            <a:r>
              <a:rPr lang="en-US" altLang="nl-NL" noProof="0"/>
              <a:t>Eighth level</a:t>
            </a:r>
          </a:p>
          <a:p>
            <a:pPr lvl="8"/>
            <a:r>
              <a:rPr lang="en-US" altLang="nl-NL" noProof="0"/>
              <a:t>Ninth level</a:t>
            </a:r>
          </a:p>
          <a:p>
            <a:pPr lvl="7"/>
            <a:endParaRPr lang="en-US" altLang="nl-NL" noProof="0"/>
          </a:p>
        </p:txBody>
      </p:sp>
      <p:pic>
        <p:nvPicPr>
          <p:cNvPr id="8" name="Picture 7">
            <a:extLst>
              <a:ext uri="{FF2B5EF4-FFF2-40B4-BE49-F238E27FC236}">
                <a16:creationId xmlns:a16="http://schemas.microsoft.com/office/drawing/2014/main" id="{0EB26F52-2134-444C-B625-AC29ADC8DE55}"/>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r="803"/>
          <a:stretch/>
        </p:blipFill>
        <p:spPr>
          <a:xfrm>
            <a:off x="8692673" y="5940447"/>
            <a:ext cx="3499327" cy="917553"/>
          </a:xfrm>
          <a:prstGeom prst="rect">
            <a:avLst/>
          </a:prstGeom>
        </p:spPr>
      </p:pic>
      <p:sp>
        <p:nvSpPr>
          <p:cNvPr id="12" name="Slide Number Placeholder 8">
            <a:extLst>
              <a:ext uri="{FF2B5EF4-FFF2-40B4-BE49-F238E27FC236}">
                <a16:creationId xmlns:a16="http://schemas.microsoft.com/office/drawing/2014/main" id="{D4C1C55B-7FBE-4698-9CB6-B4D9EFF5E5D1}"/>
              </a:ext>
            </a:extLst>
          </p:cNvPr>
          <p:cNvSpPr>
            <a:spLocks noGrp="1"/>
          </p:cNvSpPr>
          <p:nvPr>
            <p:ph type="sldNum" sz="quarter" idx="4"/>
          </p:nvPr>
        </p:nvSpPr>
        <p:spPr>
          <a:xfrm>
            <a:off x="468000" y="6339600"/>
            <a:ext cx="451163" cy="184666"/>
          </a:xfrm>
          <a:prstGeom prst="rect">
            <a:avLst/>
          </a:prstGeom>
        </p:spPr>
        <p:txBody>
          <a:bodyPr vert="horz" wrap="square" lIns="0" tIns="0" rIns="0" bIns="0" rtlCol="0" anchor="t" anchorCtr="0">
            <a:spAutoFit/>
          </a:bodyPr>
          <a:lstStyle>
            <a:lvl1pPr algn="l">
              <a:defRPr sz="1200" b="0" i="0">
                <a:solidFill>
                  <a:srgbClr val="B2B2B2"/>
                </a:solidFill>
                <a:latin typeface="+mn-lt"/>
              </a:defRPr>
            </a:lvl1pPr>
          </a:lstStyle>
          <a:p>
            <a:fld id="{EC50C849-B97A-2B45-B78A-6D9C352F693C}" type="slidenum">
              <a:rPr lang="en-US" noProof="0" smtClean="0"/>
              <a:pPr/>
              <a:t>‹#›</a:t>
            </a:fld>
            <a:endParaRPr lang="en-US" noProof="0"/>
          </a:p>
        </p:txBody>
      </p:sp>
      <p:sp>
        <p:nvSpPr>
          <p:cNvPr id="13" name="Footer Placeholder 4">
            <a:extLst>
              <a:ext uri="{FF2B5EF4-FFF2-40B4-BE49-F238E27FC236}">
                <a16:creationId xmlns:a16="http://schemas.microsoft.com/office/drawing/2014/main" id="{C4A352FF-86BC-4E1A-AA9A-CE84C72022FA}"/>
              </a:ext>
            </a:extLst>
          </p:cNvPr>
          <p:cNvSpPr>
            <a:spLocks noGrp="1"/>
          </p:cNvSpPr>
          <p:nvPr>
            <p:ph type="ftr" sz="quarter" idx="3"/>
          </p:nvPr>
        </p:nvSpPr>
        <p:spPr>
          <a:xfrm>
            <a:off x="1066799" y="6339600"/>
            <a:ext cx="6429375" cy="184666"/>
          </a:xfrm>
          <a:prstGeom prst="rect">
            <a:avLst/>
          </a:prstGeom>
        </p:spPr>
        <p:txBody>
          <a:bodyPr vert="horz" lIns="0" tIns="0" rIns="0" bIns="0" rtlCol="0" anchor="ctr">
            <a:noAutofit/>
          </a:bodyPr>
          <a:lstStyle>
            <a:lvl1pPr algn="l">
              <a:defRPr sz="1200">
                <a:solidFill>
                  <a:schemeClr val="bg1">
                    <a:lumMod val="75000"/>
                  </a:schemeClr>
                </a:solidFill>
                <a:latin typeface="+mn-lt"/>
              </a:defRPr>
            </a:lvl1pPr>
          </a:lstStyle>
          <a:p>
            <a:endParaRPr lang="en-US" noProof="0"/>
          </a:p>
        </p:txBody>
      </p:sp>
    </p:spTree>
    <p:extLst>
      <p:ext uri="{BB962C8B-B14F-4D97-AF65-F5344CB8AC3E}">
        <p14:creationId xmlns:p14="http://schemas.microsoft.com/office/powerpoint/2010/main" val="447493415"/>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39" r:id="rId8"/>
    <p:sldLayoutId id="2147484021" r:id="rId9"/>
    <p:sldLayoutId id="2147484022" r:id="rId10"/>
  </p:sldLayoutIdLst>
  <p:hf hdr="0" ftr="0" dt="0"/>
  <p:txStyles>
    <p:titleStyle>
      <a:lvl1pPr algn="l" defTabSz="914400" rtl="0" eaLnBrk="1" latinLnBrk="0" hangingPunct="1">
        <a:lnSpc>
          <a:spcPct val="90000"/>
        </a:lnSpc>
        <a:spcBef>
          <a:spcPct val="0"/>
        </a:spcBef>
        <a:buNone/>
        <a:defRPr sz="3200" b="0" i="0" kern="1200">
          <a:solidFill>
            <a:srgbClr val="45AC34"/>
          </a:solidFill>
          <a:latin typeface="+mj-lt"/>
          <a:ea typeface="+mj-ea"/>
          <a:cs typeface="+mj-cs"/>
        </a:defRPr>
      </a:lvl1pPr>
    </p:titleStyle>
    <p:bodyStyle>
      <a:lvl1pPr marL="252000" indent="-252000" algn="l" defTabSz="914400" rtl="0" eaLnBrk="1" latinLnBrk="0" hangingPunct="1">
        <a:lnSpc>
          <a:spcPct val="100000"/>
        </a:lnSpc>
        <a:spcBef>
          <a:spcPts val="0"/>
        </a:spcBef>
        <a:spcAft>
          <a:spcPts val="300"/>
        </a:spcAft>
        <a:buFont typeface="Arial" panose="020B0604020202020204" pitchFamily="34" charset="0"/>
        <a:buChar char="•"/>
        <a:defRPr sz="2000" b="0" i="0" kern="1200">
          <a:solidFill>
            <a:schemeClr val="tx1"/>
          </a:solidFill>
          <a:latin typeface="+mn-lt"/>
          <a:ea typeface="+mn-ea"/>
          <a:cs typeface="+mn-cs"/>
        </a:defRPr>
      </a:lvl1pPr>
      <a:lvl2pPr marL="538163" indent="-271463" algn="l" defTabSz="914400" rtl="0" eaLnBrk="1" latinLnBrk="0" hangingPunct="1">
        <a:lnSpc>
          <a:spcPct val="100000"/>
        </a:lnSpc>
        <a:spcBef>
          <a:spcPts val="0"/>
        </a:spcBef>
        <a:spcAft>
          <a:spcPts val="300"/>
        </a:spcAft>
        <a:buFont typeface="Arial" panose="020B0604020202020204" pitchFamily="34" charset="0"/>
        <a:buChar char="–"/>
        <a:defRPr sz="1800" b="0" i="0" kern="1200">
          <a:solidFill>
            <a:schemeClr val="tx1"/>
          </a:solidFill>
          <a:latin typeface="+mn-lt"/>
          <a:ea typeface="+mn-ea"/>
          <a:cs typeface="+mn-cs"/>
        </a:defRPr>
      </a:lvl2pPr>
      <a:lvl3pPr marL="804863" indent="-2667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800" b="0" i="0" kern="1200">
          <a:solidFill>
            <a:schemeClr val="tx1"/>
          </a:solidFill>
          <a:latin typeface="+mn-lt"/>
          <a:ea typeface="+mn-ea"/>
          <a:cs typeface="+mn-cs"/>
        </a:defRPr>
      </a:lvl3pPr>
      <a:lvl4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b="0" i="0" kern="1200">
          <a:solidFill>
            <a:schemeClr val="tx1"/>
          </a:solidFill>
          <a:latin typeface="+mn-lt"/>
          <a:ea typeface="+mn-ea"/>
          <a:cs typeface="+mn-cs"/>
        </a:defRPr>
      </a:lvl4pPr>
      <a:lvl5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b="0" i="0" kern="1200">
          <a:solidFill>
            <a:schemeClr val="tx1"/>
          </a:solidFill>
          <a:latin typeface="+mn-lt"/>
          <a:ea typeface="+mn-ea"/>
          <a:cs typeface="+mn-cs"/>
        </a:defRPr>
      </a:lvl5pPr>
      <a:lvl6pPr marL="1090612" indent="-285750"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6pPr>
      <a:lvl7pPr marL="1090612" indent="-285750"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7pPr>
      <a:lvl8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8pPr>
      <a:lvl9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88CD9A5-CB16-40D2-9F4F-49B86AB33542}"/>
              </a:ext>
            </a:extLst>
          </p:cNvPr>
          <p:cNvGraphicFramePr>
            <a:graphicFrameLocks noChangeAspect="1"/>
          </p:cNvGraphicFramePr>
          <p:nvPr userDrawn="1">
            <p:custDataLst>
              <p:tags r:id="rId13"/>
            </p:custDataLst>
            <p:extLst>
              <p:ext uri="{D42A27DB-BD31-4B8C-83A1-F6EECF244321}">
                <p14:modId xmlns:p14="http://schemas.microsoft.com/office/powerpoint/2010/main" val="920575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0" name="think-cell Slide" r:id="rId15" imgW="345" imgH="355" progId="TCLayout.ActiveDocument.1">
                  <p:embed/>
                </p:oleObj>
              </mc:Choice>
              <mc:Fallback>
                <p:oleObj name="think-cell Slide" r:id="rId15" imgW="345" imgH="355" progId="TCLayout.ActiveDocument.1">
                  <p:embed/>
                  <p:pic>
                    <p:nvPicPr>
                      <p:cNvPr id="5" name="Object 4" hidden="1">
                        <a:extLst>
                          <a:ext uri="{FF2B5EF4-FFF2-40B4-BE49-F238E27FC236}">
                            <a16:creationId xmlns:a16="http://schemas.microsoft.com/office/drawing/2014/main" id="{B88CD9A5-CB16-40D2-9F4F-49B86AB33542}"/>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A1B86D4-C732-4BB2-B670-C23496EC2219}"/>
              </a:ext>
            </a:extLst>
          </p:cNvPr>
          <p:cNvSpPr/>
          <p:nvPr userDrawn="1">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2" name="Title Placeholder 1">
            <a:extLst>
              <a:ext uri="{FF2B5EF4-FFF2-40B4-BE49-F238E27FC236}">
                <a16:creationId xmlns:a16="http://schemas.microsoft.com/office/drawing/2014/main" id="{BD485BAD-1C8B-4441-B783-106FAC225FF6}"/>
              </a:ext>
            </a:extLst>
          </p:cNvPr>
          <p:cNvSpPr>
            <a:spLocks noGrp="1"/>
          </p:cNvSpPr>
          <p:nvPr>
            <p:ph type="title"/>
          </p:nvPr>
        </p:nvSpPr>
        <p:spPr>
          <a:xfrm>
            <a:off x="468000" y="468000"/>
            <a:ext cx="11262666" cy="443198"/>
          </a:xfrm>
          <a:prstGeom prst="rect">
            <a:avLst/>
          </a:prstGeom>
        </p:spPr>
        <p:txBody>
          <a:bodyPr vert="horz" wrap="square" lIns="0" tIns="0" rIns="0" bIns="0" rtlCol="0" anchor="t" anchorCtr="0">
            <a:spAutoFit/>
          </a:bodyPr>
          <a:lstStyle/>
          <a:p>
            <a:r>
              <a:rPr lang="en-US" noProof="0"/>
              <a:t>Header</a:t>
            </a:r>
          </a:p>
        </p:txBody>
      </p:sp>
      <p:sp>
        <p:nvSpPr>
          <p:cNvPr id="3" name="Text Placeholder 2">
            <a:extLst>
              <a:ext uri="{FF2B5EF4-FFF2-40B4-BE49-F238E27FC236}">
                <a16:creationId xmlns:a16="http://schemas.microsoft.com/office/drawing/2014/main" id="{4C34663B-7E49-9440-B293-C2E9E4CCE566}"/>
              </a:ext>
            </a:extLst>
          </p:cNvPr>
          <p:cNvSpPr>
            <a:spLocks noGrp="1"/>
          </p:cNvSpPr>
          <p:nvPr>
            <p:ph type="body" idx="1"/>
          </p:nvPr>
        </p:nvSpPr>
        <p:spPr>
          <a:xfrm>
            <a:off x="467999" y="1800000"/>
            <a:ext cx="11262666" cy="3208571"/>
          </a:xfrm>
          <a:prstGeom prst="rect">
            <a:avLst/>
          </a:prstGeom>
        </p:spPr>
        <p:txBody>
          <a:bodyPr vert="horz" wrap="square" lIns="0" tIns="0" rIns="0" bIns="0" rtlCol="0">
            <a:spAutoFit/>
          </a:bodyPr>
          <a:lstStyle/>
          <a:p>
            <a:pPr lvl="0"/>
            <a:r>
              <a:rPr lang="en-US" altLang="nl-NL" noProof="0"/>
              <a:t>Edit Master text styles</a:t>
            </a:r>
          </a:p>
          <a:p>
            <a:pPr lvl="1"/>
            <a:r>
              <a:rPr lang="en-US" altLang="nl-NL" noProof="0"/>
              <a:t>Second level</a:t>
            </a:r>
          </a:p>
          <a:p>
            <a:pPr lvl="2"/>
            <a:r>
              <a:rPr lang="en-US" altLang="nl-NL" noProof="0"/>
              <a:t>Third level</a:t>
            </a:r>
          </a:p>
          <a:p>
            <a:pPr lvl="3"/>
            <a:r>
              <a:rPr lang="en-US" altLang="nl-NL" noProof="0"/>
              <a:t>Fourth level</a:t>
            </a:r>
          </a:p>
          <a:p>
            <a:pPr lvl="4"/>
            <a:r>
              <a:rPr lang="en-US" altLang="nl-NL" noProof="0"/>
              <a:t>Fifth level</a:t>
            </a:r>
          </a:p>
          <a:p>
            <a:pPr lvl="5"/>
            <a:r>
              <a:rPr lang="en-US" altLang="nl-NL" noProof="0"/>
              <a:t>Sixth level</a:t>
            </a:r>
          </a:p>
          <a:p>
            <a:pPr lvl="6"/>
            <a:r>
              <a:rPr lang="en-US" altLang="nl-NL" noProof="0"/>
              <a:t>Seventh level</a:t>
            </a:r>
          </a:p>
          <a:p>
            <a:pPr lvl="7"/>
            <a:r>
              <a:rPr lang="en-US" altLang="nl-NL" noProof="0"/>
              <a:t>Eighth level</a:t>
            </a:r>
          </a:p>
          <a:p>
            <a:pPr lvl="8"/>
            <a:r>
              <a:rPr lang="en-US" altLang="nl-NL" noProof="0"/>
              <a:t>Ninth level</a:t>
            </a:r>
          </a:p>
          <a:p>
            <a:pPr lvl="7"/>
            <a:endParaRPr lang="en-US" altLang="nl-NL" noProof="0"/>
          </a:p>
        </p:txBody>
      </p:sp>
      <p:pic>
        <p:nvPicPr>
          <p:cNvPr id="8" name="Picture 7">
            <a:extLst>
              <a:ext uri="{FF2B5EF4-FFF2-40B4-BE49-F238E27FC236}">
                <a16:creationId xmlns:a16="http://schemas.microsoft.com/office/drawing/2014/main" id="{0EB26F52-2134-444C-B625-AC29ADC8DE55}"/>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r="803"/>
          <a:stretch/>
        </p:blipFill>
        <p:spPr>
          <a:xfrm>
            <a:off x="8692673" y="5940447"/>
            <a:ext cx="3499327" cy="917553"/>
          </a:xfrm>
          <a:prstGeom prst="rect">
            <a:avLst/>
          </a:prstGeom>
        </p:spPr>
      </p:pic>
      <p:sp>
        <p:nvSpPr>
          <p:cNvPr id="10" name="Slide Number Placeholder 8">
            <a:extLst>
              <a:ext uri="{FF2B5EF4-FFF2-40B4-BE49-F238E27FC236}">
                <a16:creationId xmlns:a16="http://schemas.microsoft.com/office/drawing/2014/main" id="{28D69AC8-C2D4-43B3-B423-5FEA426A4DBF}"/>
              </a:ext>
            </a:extLst>
          </p:cNvPr>
          <p:cNvSpPr>
            <a:spLocks noGrp="1"/>
          </p:cNvSpPr>
          <p:nvPr>
            <p:ph type="sldNum" sz="quarter" idx="4"/>
          </p:nvPr>
        </p:nvSpPr>
        <p:spPr>
          <a:xfrm>
            <a:off x="468000" y="6339600"/>
            <a:ext cx="451163" cy="184666"/>
          </a:xfrm>
          <a:prstGeom prst="rect">
            <a:avLst/>
          </a:prstGeom>
        </p:spPr>
        <p:txBody>
          <a:bodyPr vert="horz" wrap="square" lIns="0" tIns="0" rIns="0" bIns="0" rtlCol="0" anchor="t" anchorCtr="0">
            <a:spAutoFit/>
          </a:bodyPr>
          <a:lstStyle>
            <a:lvl1pPr algn="l">
              <a:defRPr sz="1200" b="0" i="0">
                <a:solidFill>
                  <a:srgbClr val="B2B2B2"/>
                </a:solidFill>
                <a:latin typeface="+mn-lt"/>
              </a:defRPr>
            </a:lvl1pPr>
          </a:lstStyle>
          <a:p>
            <a:fld id="{EC50C849-B97A-2B45-B78A-6D9C352F693C}" type="slidenum">
              <a:rPr lang="en-US" noProof="0" smtClean="0"/>
              <a:pPr/>
              <a:t>‹#›</a:t>
            </a:fld>
            <a:endParaRPr lang="en-US" noProof="0"/>
          </a:p>
        </p:txBody>
      </p:sp>
      <p:sp>
        <p:nvSpPr>
          <p:cNvPr id="11" name="Footer Placeholder 4">
            <a:extLst>
              <a:ext uri="{FF2B5EF4-FFF2-40B4-BE49-F238E27FC236}">
                <a16:creationId xmlns:a16="http://schemas.microsoft.com/office/drawing/2014/main" id="{69C0F9F4-8D04-442A-9AE6-0EE2215ADCAB}"/>
              </a:ext>
            </a:extLst>
          </p:cNvPr>
          <p:cNvSpPr>
            <a:spLocks noGrp="1"/>
          </p:cNvSpPr>
          <p:nvPr>
            <p:ph type="ftr" sz="quarter" idx="3"/>
          </p:nvPr>
        </p:nvSpPr>
        <p:spPr>
          <a:xfrm>
            <a:off x="1066799" y="6339600"/>
            <a:ext cx="6429375" cy="184666"/>
          </a:xfrm>
          <a:prstGeom prst="rect">
            <a:avLst/>
          </a:prstGeom>
        </p:spPr>
        <p:txBody>
          <a:bodyPr vert="horz" lIns="0" tIns="0" rIns="0" bIns="0" rtlCol="0" anchor="ctr">
            <a:noAutofit/>
          </a:bodyPr>
          <a:lstStyle>
            <a:lvl1pPr algn="l">
              <a:defRPr sz="1200">
                <a:solidFill>
                  <a:schemeClr val="bg1">
                    <a:lumMod val="75000"/>
                  </a:schemeClr>
                </a:solidFill>
                <a:latin typeface="+mn-lt"/>
              </a:defRPr>
            </a:lvl1pPr>
          </a:lstStyle>
          <a:p>
            <a:endParaRPr lang="en-US" noProof="0"/>
          </a:p>
        </p:txBody>
      </p:sp>
    </p:spTree>
    <p:extLst>
      <p:ext uri="{BB962C8B-B14F-4D97-AF65-F5344CB8AC3E}">
        <p14:creationId xmlns:p14="http://schemas.microsoft.com/office/powerpoint/2010/main" val="2425649634"/>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4040" r:id="rId8"/>
    <p:sldLayoutId id="2147483986" r:id="rId9"/>
    <p:sldLayoutId id="2147483987" r:id="rId10"/>
  </p:sldLayoutIdLst>
  <p:hf hdr="0" ftr="0" dt="0"/>
  <p:txStyles>
    <p:titleStyle>
      <a:lvl1pPr algn="l" defTabSz="914400" rtl="0" eaLnBrk="1" latinLnBrk="0" hangingPunct="1">
        <a:lnSpc>
          <a:spcPct val="90000"/>
        </a:lnSpc>
        <a:spcBef>
          <a:spcPct val="0"/>
        </a:spcBef>
        <a:buNone/>
        <a:defRPr sz="3200" b="0" i="0" kern="1200">
          <a:solidFill>
            <a:srgbClr val="EE7203"/>
          </a:solidFill>
          <a:latin typeface="+mj-lt"/>
          <a:ea typeface="+mj-ea"/>
          <a:cs typeface="+mj-cs"/>
        </a:defRPr>
      </a:lvl1pPr>
    </p:titleStyle>
    <p:bodyStyle>
      <a:lvl1pPr marL="252000" indent="-252000" algn="l" defTabSz="914400" rtl="0" eaLnBrk="1" latinLnBrk="0" hangingPunct="1">
        <a:lnSpc>
          <a:spcPct val="100000"/>
        </a:lnSpc>
        <a:spcBef>
          <a:spcPts val="0"/>
        </a:spcBef>
        <a:spcAft>
          <a:spcPts val="300"/>
        </a:spcAft>
        <a:buFont typeface="Arial" panose="020B0604020202020204" pitchFamily="34" charset="0"/>
        <a:buChar char="•"/>
        <a:defRPr sz="2000" b="0" i="0" kern="1200">
          <a:solidFill>
            <a:schemeClr val="tx1"/>
          </a:solidFill>
          <a:latin typeface="+mn-lt"/>
          <a:ea typeface="+mn-ea"/>
          <a:cs typeface="+mn-cs"/>
        </a:defRPr>
      </a:lvl1pPr>
      <a:lvl2pPr marL="538163" indent="-271463" algn="l" defTabSz="914400" rtl="0" eaLnBrk="1" latinLnBrk="0" hangingPunct="1">
        <a:lnSpc>
          <a:spcPct val="100000"/>
        </a:lnSpc>
        <a:spcBef>
          <a:spcPts val="0"/>
        </a:spcBef>
        <a:spcAft>
          <a:spcPts val="300"/>
        </a:spcAft>
        <a:buFont typeface="Arial" panose="020B0604020202020204" pitchFamily="34" charset="0"/>
        <a:buChar char="–"/>
        <a:defRPr sz="1800" b="0" i="0" kern="1200">
          <a:solidFill>
            <a:schemeClr val="tx1"/>
          </a:solidFill>
          <a:latin typeface="+mn-lt"/>
          <a:ea typeface="+mn-ea"/>
          <a:cs typeface="+mn-cs"/>
        </a:defRPr>
      </a:lvl2pPr>
      <a:lvl3pPr marL="804863" indent="-2667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800" b="0" i="0" kern="1200">
          <a:solidFill>
            <a:schemeClr val="tx1"/>
          </a:solidFill>
          <a:latin typeface="+mn-lt"/>
          <a:ea typeface="+mn-ea"/>
          <a:cs typeface="+mn-cs"/>
        </a:defRPr>
      </a:lvl3pPr>
      <a:lvl4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b="0" i="0" kern="1200">
          <a:solidFill>
            <a:schemeClr val="tx1"/>
          </a:solidFill>
          <a:latin typeface="+mn-lt"/>
          <a:ea typeface="+mn-ea"/>
          <a:cs typeface="+mn-cs"/>
        </a:defRPr>
      </a:lvl4pPr>
      <a:lvl5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b="0" i="0" kern="1200">
          <a:solidFill>
            <a:schemeClr val="tx1"/>
          </a:solidFill>
          <a:latin typeface="+mn-lt"/>
          <a:ea typeface="+mn-ea"/>
          <a:cs typeface="+mn-cs"/>
        </a:defRPr>
      </a:lvl5pPr>
      <a:lvl6pPr marL="1090612" indent="-285750"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6pPr>
      <a:lvl7pPr marL="1090612" indent="-285750"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7pPr>
      <a:lvl8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8pPr>
      <a:lvl9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88CD9A5-CB16-40D2-9F4F-49B86AB33542}"/>
              </a:ext>
            </a:extLst>
          </p:cNvPr>
          <p:cNvGraphicFramePr>
            <a:graphicFrameLocks noChangeAspect="1"/>
          </p:cNvGraphicFramePr>
          <p:nvPr userDrawn="1">
            <p:custDataLst>
              <p:tags r:id="rId13"/>
            </p:custDataLst>
            <p:extLst>
              <p:ext uri="{D42A27DB-BD31-4B8C-83A1-F6EECF244321}">
                <p14:modId xmlns:p14="http://schemas.microsoft.com/office/powerpoint/2010/main" val="40415448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004" name="think-cell Slide" r:id="rId15" imgW="345" imgH="355" progId="TCLayout.ActiveDocument.1">
                  <p:embed/>
                </p:oleObj>
              </mc:Choice>
              <mc:Fallback>
                <p:oleObj name="think-cell Slide" r:id="rId15" imgW="345" imgH="355" progId="TCLayout.ActiveDocument.1">
                  <p:embed/>
                  <p:pic>
                    <p:nvPicPr>
                      <p:cNvPr id="5" name="Object 4" hidden="1">
                        <a:extLst>
                          <a:ext uri="{FF2B5EF4-FFF2-40B4-BE49-F238E27FC236}">
                            <a16:creationId xmlns:a16="http://schemas.microsoft.com/office/drawing/2014/main" id="{B88CD9A5-CB16-40D2-9F4F-49B86AB33542}"/>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A1B86D4-C732-4BB2-B670-C23496EC2219}"/>
              </a:ext>
            </a:extLst>
          </p:cNvPr>
          <p:cNvSpPr/>
          <p:nvPr userDrawn="1">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2" name="Title Placeholder 1">
            <a:extLst>
              <a:ext uri="{FF2B5EF4-FFF2-40B4-BE49-F238E27FC236}">
                <a16:creationId xmlns:a16="http://schemas.microsoft.com/office/drawing/2014/main" id="{BD485BAD-1C8B-4441-B783-106FAC225FF6}"/>
              </a:ext>
            </a:extLst>
          </p:cNvPr>
          <p:cNvSpPr>
            <a:spLocks noGrp="1"/>
          </p:cNvSpPr>
          <p:nvPr>
            <p:ph type="title"/>
          </p:nvPr>
        </p:nvSpPr>
        <p:spPr>
          <a:xfrm>
            <a:off x="464667" y="468000"/>
            <a:ext cx="11262666" cy="443198"/>
          </a:xfrm>
          <a:prstGeom prst="rect">
            <a:avLst/>
          </a:prstGeom>
        </p:spPr>
        <p:txBody>
          <a:bodyPr vert="horz" wrap="square" lIns="0" tIns="0" rIns="0" bIns="0" rtlCol="0" anchor="t" anchorCtr="0">
            <a:spAutoFit/>
          </a:bodyPr>
          <a:lstStyle/>
          <a:p>
            <a:r>
              <a:rPr lang="en-US" noProof="0"/>
              <a:t>Header</a:t>
            </a:r>
          </a:p>
        </p:txBody>
      </p:sp>
      <p:sp>
        <p:nvSpPr>
          <p:cNvPr id="3" name="Text Placeholder 2">
            <a:extLst>
              <a:ext uri="{FF2B5EF4-FFF2-40B4-BE49-F238E27FC236}">
                <a16:creationId xmlns:a16="http://schemas.microsoft.com/office/drawing/2014/main" id="{4C34663B-7E49-9440-B293-C2E9E4CCE566}"/>
              </a:ext>
            </a:extLst>
          </p:cNvPr>
          <p:cNvSpPr>
            <a:spLocks noGrp="1"/>
          </p:cNvSpPr>
          <p:nvPr>
            <p:ph type="body" idx="1"/>
          </p:nvPr>
        </p:nvSpPr>
        <p:spPr>
          <a:xfrm>
            <a:off x="467999" y="1800000"/>
            <a:ext cx="11262666" cy="3208571"/>
          </a:xfrm>
          <a:prstGeom prst="rect">
            <a:avLst/>
          </a:prstGeom>
        </p:spPr>
        <p:txBody>
          <a:bodyPr vert="horz" wrap="square" lIns="0" tIns="0" rIns="0" bIns="0" rtlCol="0">
            <a:spAutoFit/>
          </a:bodyPr>
          <a:lstStyle/>
          <a:p>
            <a:pPr lvl="0"/>
            <a:r>
              <a:rPr lang="en-US" altLang="nl-NL" noProof="0"/>
              <a:t>Edit Master text styles</a:t>
            </a:r>
          </a:p>
          <a:p>
            <a:pPr lvl="1"/>
            <a:r>
              <a:rPr lang="en-US" altLang="nl-NL" noProof="0"/>
              <a:t>Second level</a:t>
            </a:r>
          </a:p>
          <a:p>
            <a:pPr lvl="2"/>
            <a:r>
              <a:rPr lang="en-US" altLang="nl-NL" noProof="0"/>
              <a:t>Third level</a:t>
            </a:r>
          </a:p>
          <a:p>
            <a:pPr lvl="3"/>
            <a:r>
              <a:rPr lang="en-US" altLang="nl-NL" noProof="0"/>
              <a:t>Fourth level</a:t>
            </a:r>
          </a:p>
          <a:p>
            <a:pPr lvl="4"/>
            <a:r>
              <a:rPr lang="en-US" altLang="nl-NL" noProof="0"/>
              <a:t>Fifth level</a:t>
            </a:r>
          </a:p>
          <a:p>
            <a:pPr lvl="5"/>
            <a:r>
              <a:rPr lang="en-US" altLang="nl-NL" noProof="0"/>
              <a:t>Sixth level</a:t>
            </a:r>
          </a:p>
          <a:p>
            <a:pPr lvl="6"/>
            <a:r>
              <a:rPr lang="en-US" altLang="nl-NL" noProof="0"/>
              <a:t>Seventh level</a:t>
            </a:r>
          </a:p>
          <a:p>
            <a:pPr lvl="7"/>
            <a:r>
              <a:rPr lang="en-US" altLang="nl-NL" noProof="0"/>
              <a:t>Eighth level</a:t>
            </a:r>
          </a:p>
          <a:p>
            <a:pPr lvl="8"/>
            <a:r>
              <a:rPr lang="en-US" altLang="nl-NL" noProof="0"/>
              <a:t>Ninth level</a:t>
            </a:r>
          </a:p>
          <a:p>
            <a:pPr lvl="7"/>
            <a:endParaRPr lang="en-US" altLang="nl-NL" noProof="0"/>
          </a:p>
        </p:txBody>
      </p:sp>
      <p:pic>
        <p:nvPicPr>
          <p:cNvPr id="8" name="Picture 7">
            <a:extLst>
              <a:ext uri="{FF2B5EF4-FFF2-40B4-BE49-F238E27FC236}">
                <a16:creationId xmlns:a16="http://schemas.microsoft.com/office/drawing/2014/main" id="{0EB26F52-2134-444C-B625-AC29ADC8DE55}"/>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r="803"/>
          <a:stretch/>
        </p:blipFill>
        <p:spPr>
          <a:xfrm>
            <a:off x="8692673" y="5940447"/>
            <a:ext cx="3499327" cy="917553"/>
          </a:xfrm>
          <a:prstGeom prst="rect">
            <a:avLst/>
          </a:prstGeom>
        </p:spPr>
      </p:pic>
      <p:sp>
        <p:nvSpPr>
          <p:cNvPr id="10" name="Slide Number Placeholder 8">
            <a:extLst>
              <a:ext uri="{FF2B5EF4-FFF2-40B4-BE49-F238E27FC236}">
                <a16:creationId xmlns:a16="http://schemas.microsoft.com/office/drawing/2014/main" id="{B947EAC5-E661-4410-B868-9B2F5B4263CB}"/>
              </a:ext>
            </a:extLst>
          </p:cNvPr>
          <p:cNvSpPr>
            <a:spLocks noGrp="1"/>
          </p:cNvSpPr>
          <p:nvPr>
            <p:ph type="sldNum" sz="quarter" idx="4"/>
          </p:nvPr>
        </p:nvSpPr>
        <p:spPr>
          <a:xfrm>
            <a:off x="468000" y="6339600"/>
            <a:ext cx="451163" cy="184666"/>
          </a:xfrm>
          <a:prstGeom prst="rect">
            <a:avLst/>
          </a:prstGeom>
        </p:spPr>
        <p:txBody>
          <a:bodyPr vert="horz" wrap="square" lIns="0" tIns="0" rIns="0" bIns="0" rtlCol="0" anchor="t" anchorCtr="0">
            <a:spAutoFit/>
          </a:bodyPr>
          <a:lstStyle>
            <a:lvl1pPr algn="l">
              <a:defRPr sz="1200" b="0" i="0">
                <a:solidFill>
                  <a:srgbClr val="B2B2B2"/>
                </a:solidFill>
                <a:latin typeface="+mn-lt"/>
              </a:defRPr>
            </a:lvl1pPr>
          </a:lstStyle>
          <a:p>
            <a:fld id="{EC50C849-B97A-2B45-B78A-6D9C352F693C}" type="slidenum">
              <a:rPr lang="en-US" noProof="0" smtClean="0"/>
              <a:pPr/>
              <a:t>‹#›</a:t>
            </a:fld>
            <a:endParaRPr lang="en-US" noProof="0"/>
          </a:p>
        </p:txBody>
      </p:sp>
      <p:sp>
        <p:nvSpPr>
          <p:cNvPr id="11" name="Footer Placeholder 4">
            <a:extLst>
              <a:ext uri="{FF2B5EF4-FFF2-40B4-BE49-F238E27FC236}">
                <a16:creationId xmlns:a16="http://schemas.microsoft.com/office/drawing/2014/main" id="{9977539F-7ADE-4050-80B3-70658A6BEC0E}"/>
              </a:ext>
            </a:extLst>
          </p:cNvPr>
          <p:cNvSpPr>
            <a:spLocks noGrp="1"/>
          </p:cNvSpPr>
          <p:nvPr>
            <p:ph type="ftr" sz="quarter" idx="3"/>
          </p:nvPr>
        </p:nvSpPr>
        <p:spPr>
          <a:xfrm>
            <a:off x="1066799" y="6339600"/>
            <a:ext cx="6429375" cy="184666"/>
          </a:xfrm>
          <a:prstGeom prst="rect">
            <a:avLst/>
          </a:prstGeom>
        </p:spPr>
        <p:txBody>
          <a:bodyPr vert="horz" lIns="0" tIns="0" rIns="0" bIns="0" rtlCol="0" anchor="ctr">
            <a:noAutofit/>
          </a:bodyPr>
          <a:lstStyle>
            <a:lvl1pPr algn="l">
              <a:defRPr sz="1200">
                <a:solidFill>
                  <a:schemeClr val="bg1">
                    <a:lumMod val="75000"/>
                  </a:schemeClr>
                </a:solidFill>
                <a:latin typeface="+mn-lt"/>
              </a:defRPr>
            </a:lvl1pPr>
          </a:lstStyle>
          <a:p>
            <a:endParaRPr lang="en-US" noProof="0"/>
          </a:p>
        </p:txBody>
      </p:sp>
    </p:spTree>
    <p:extLst>
      <p:ext uri="{BB962C8B-B14F-4D97-AF65-F5344CB8AC3E}">
        <p14:creationId xmlns:p14="http://schemas.microsoft.com/office/powerpoint/2010/main" val="1071035392"/>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41" r:id="rId8"/>
    <p:sldLayoutId id="2147484001" r:id="rId9"/>
    <p:sldLayoutId id="2147484002" r:id="rId10"/>
  </p:sldLayoutIdLst>
  <p:hf hdr="0" ftr="0" dt="0"/>
  <p:txStyles>
    <p:titleStyle>
      <a:lvl1pPr algn="l" defTabSz="914400" rtl="0" eaLnBrk="1" latinLnBrk="0" hangingPunct="1">
        <a:lnSpc>
          <a:spcPct val="90000"/>
        </a:lnSpc>
        <a:spcBef>
          <a:spcPct val="0"/>
        </a:spcBef>
        <a:buNone/>
        <a:defRPr sz="3200" b="0" i="0" kern="1200">
          <a:solidFill>
            <a:srgbClr val="BD0A79"/>
          </a:solidFill>
          <a:latin typeface="+mj-lt"/>
          <a:ea typeface="+mj-ea"/>
          <a:cs typeface="+mj-cs"/>
        </a:defRPr>
      </a:lvl1pPr>
    </p:titleStyle>
    <p:bodyStyle>
      <a:lvl1pPr marL="252000" indent="-252000" algn="l" defTabSz="914400" rtl="0" eaLnBrk="1" latinLnBrk="0" hangingPunct="1">
        <a:lnSpc>
          <a:spcPct val="100000"/>
        </a:lnSpc>
        <a:spcBef>
          <a:spcPts val="0"/>
        </a:spcBef>
        <a:spcAft>
          <a:spcPts val="300"/>
        </a:spcAft>
        <a:buFont typeface="Arial" panose="020B0604020202020204" pitchFamily="34" charset="0"/>
        <a:buChar char="•"/>
        <a:defRPr sz="2000" b="0" i="0" kern="1200">
          <a:solidFill>
            <a:schemeClr val="tx1"/>
          </a:solidFill>
          <a:latin typeface="+mn-lt"/>
          <a:ea typeface="+mn-ea"/>
          <a:cs typeface="+mn-cs"/>
        </a:defRPr>
      </a:lvl1pPr>
      <a:lvl2pPr marL="538163" indent="-271463" algn="l" defTabSz="914400" rtl="0" eaLnBrk="1" latinLnBrk="0" hangingPunct="1">
        <a:lnSpc>
          <a:spcPct val="100000"/>
        </a:lnSpc>
        <a:spcBef>
          <a:spcPts val="0"/>
        </a:spcBef>
        <a:spcAft>
          <a:spcPts val="300"/>
        </a:spcAft>
        <a:buFont typeface="Arial" panose="020B0604020202020204" pitchFamily="34" charset="0"/>
        <a:buChar char="–"/>
        <a:defRPr sz="1800" b="0" i="0" kern="1200">
          <a:solidFill>
            <a:schemeClr val="tx1"/>
          </a:solidFill>
          <a:latin typeface="+mn-lt"/>
          <a:ea typeface="+mn-ea"/>
          <a:cs typeface="+mn-cs"/>
        </a:defRPr>
      </a:lvl2pPr>
      <a:lvl3pPr marL="804863" indent="-2667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800" b="0" i="0" kern="1200">
          <a:solidFill>
            <a:schemeClr val="tx1"/>
          </a:solidFill>
          <a:latin typeface="+mn-lt"/>
          <a:ea typeface="+mn-ea"/>
          <a:cs typeface="+mn-cs"/>
        </a:defRPr>
      </a:lvl3pPr>
      <a:lvl4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b="0" i="0" kern="1200">
          <a:solidFill>
            <a:schemeClr val="tx1"/>
          </a:solidFill>
          <a:latin typeface="+mn-lt"/>
          <a:ea typeface="+mn-ea"/>
          <a:cs typeface="+mn-cs"/>
        </a:defRPr>
      </a:lvl4pPr>
      <a:lvl5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b="0" i="0" kern="1200">
          <a:solidFill>
            <a:schemeClr val="tx1"/>
          </a:solidFill>
          <a:latin typeface="+mn-lt"/>
          <a:ea typeface="+mn-ea"/>
          <a:cs typeface="+mn-cs"/>
        </a:defRPr>
      </a:lvl5pPr>
      <a:lvl6pPr marL="1090612" indent="-285750"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6pPr>
      <a:lvl7pPr marL="1090612" indent="-285750"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7pPr>
      <a:lvl8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8pPr>
      <a:lvl9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88CD9A5-CB16-40D2-9F4F-49B86AB33542}"/>
              </a:ext>
            </a:extLst>
          </p:cNvPr>
          <p:cNvGraphicFramePr>
            <a:graphicFrameLocks noChangeAspect="1"/>
          </p:cNvGraphicFramePr>
          <p:nvPr userDrawn="1">
            <p:custDataLst>
              <p:tags r:id="rId15"/>
            </p:custDataLst>
            <p:extLst>
              <p:ext uri="{D42A27DB-BD31-4B8C-83A1-F6EECF244321}">
                <p14:modId xmlns:p14="http://schemas.microsoft.com/office/powerpoint/2010/main" val="5489873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68" name="think-cell Slide" r:id="rId17" imgW="345" imgH="355" progId="TCLayout.ActiveDocument.1">
                  <p:embed/>
                </p:oleObj>
              </mc:Choice>
              <mc:Fallback>
                <p:oleObj name="think-cell Slide" r:id="rId17" imgW="345" imgH="355" progId="TCLayout.ActiveDocument.1">
                  <p:embed/>
                  <p:pic>
                    <p:nvPicPr>
                      <p:cNvPr id="5" name="Object 4" hidden="1">
                        <a:extLst>
                          <a:ext uri="{FF2B5EF4-FFF2-40B4-BE49-F238E27FC236}">
                            <a16:creationId xmlns:a16="http://schemas.microsoft.com/office/drawing/2014/main" id="{B88CD9A5-CB16-40D2-9F4F-49B86AB33542}"/>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A1B86D4-C732-4BB2-B670-C23496EC2219}"/>
              </a:ext>
            </a:extLst>
          </p:cNvPr>
          <p:cNvSpPr/>
          <p:nvPr userDrawn="1">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Trebuchet MS" panose="020B0603020202020204" pitchFamily="34" charset="0"/>
              <a:ea typeface="+mj-ea"/>
              <a:cs typeface="+mj-cs"/>
              <a:sym typeface="Trebuchet MS" panose="020B0603020202020204" pitchFamily="34" charset="0"/>
            </a:endParaRPr>
          </a:p>
        </p:txBody>
      </p:sp>
      <p:sp>
        <p:nvSpPr>
          <p:cNvPr id="2" name="Title Placeholder 1">
            <a:extLst>
              <a:ext uri="{FF2B5EF4-FFF2-40B4-BE49-F238E27FC236}">
                <a16:creationId xmlns:a16="http://schemas.microsoft.com/office/drawing/2014/main" id="{BD485BAD-1C8B-4441-B783-106FAC225FF6}"/>
              </a:ext>
            </a:extLst>
          </p:cNvPr>
          <p:cNvSpPr>
            <a:spLocks noGrp="1"/>
          </p:cNvSpPr>
          <p:nvPr>
            <p:ph type="title"/>
          </p:nvPr>
        </p:nvSpPr>
        <p:spPr>
          <a:xfrm>
            <a:off x="468000" y="468000"/>
            <a:ext cx="11262666" cy="443198"/>
          </a:xfrm>
          <a:prstGeom prst="rect">
            <a:avLst/>
          </a:prstGeom>
        </p:spPr>
        <p:txBody>
          <a:bodyPr vert="horz" wrap="square" lIns="0" tIns="0" rIns="0" bIns="0" rtlCol="0" anchor="t" anchorCtr="0">
            <a:spAutoFit/>
          </a:bodyPr>
          <a:lstStyle/>
          <a:p>
            <a:r>
              <a:rPr lang="en-US" noProof="0"/>
              <a:t>Header</a:t>
            </a:r>
          </a:p>
        </p:txBody>
      </p:sp>
      <p:sp>
        <p:nvSpPr>
          <p:cNvPr id="3" name="Text Placeholder 2">
            <a:extLst>
              <a:ext uri="{FF2B5EF4-FFF2-40B4-BE49-F238E27FC236}">
                <a16:creationId xmlns:a16="http://schemas.microsoft.com/office/drawing/2014/main" id="{4C34663B-7E49-9440-B293-C2E9E4CCE566}"/>
              </a:ext>
            </a:extLst>
          </p:cNvPr>
          <p:cNvSpPr>
            <a:spLocks noGrp="1"/>
          </p:cNvSpPr>
          <p:nvPr>
            <p:ph type="body" idx="1"/>
          </p:nvPr>
        </p:nvSpPr>
        <p:spPr>
          <a:xfrm>
            <a:off x="467999" y="1800000"/>
            <a:ext cx="11262666" cy="3208571"/>
          </a:xfrm>
          <a:prstGeom prst="rect">
            <a:avLst/>
          </a:prstGeom>
        </p:spPr>
        <p:txBody>
          <a:bodyPr vert="horz" wrap="square" lIns="0" tIns="0" rIns="0" bIns="0" rtlCol="0">
            <a:spAutoFit/>
          </a:bodyPr>
          <a:lstStyle/>
          <a:p>
            <a:pPr lvl="0"/>
            <a:r>
              <a:rPr lang="en-US" altLang="nl-NL" noProof="0"/>
              <a:t>Edit Master text styles</a:t>
            </a:r>
          </a:p>
          <a:p>
            <a:pPr lvl="1"/>
            <a:r>
              <a:rPr lang="en-US" altLang="nl-NL" noProof="0"/>
              <a:t>Second level</a:t>
            </a:r>
          </a:p>
          <a:p>
            <a:pPr lvl="2"/>
            <a:r>
              <a:rPr lang="en-US" altLang="nl-NL" noProof="0"/>
              <a:t>Third level</a:t>
            </a:r>
          </a:p>
          <a:p>
            <a:pPr lvl="3"/>
            <a:r>
              <a:rPr lang="en-US" altLang="nl-NL" noProof="0"/>
              <a:t>Fourth level</a:t>
            </a:r>
          </a:p>
          <a:p>
            <a:pPr lvl="4"/>
            <a:r>
              <a:rPr lang="en-US" altLang="nl-NL" noProof="0"/>
              <a:t>Fifth level</a:t>
            </a:r>
          </a:p>
          <a:p>
            <a:pPr lvl="5"/>
            <a:r>
              <a:rPr lang="en-US" altLang="nl-NL" noProof="0"/>
              <a:t>Sixth level</a:t>
            </a:r>
          </a:p>
          <a:p>
            <a:pPr lvl="6"/>
            <a:r>
              <a:rPr lang="en-US" altLang="nl-NL" noProof="0"/>
              <a:t>Seventh level</a:t>
            </a:r>
          </a:p>
          <a:p>
            <a:pPr lvl="7"/>
            <a:r>
              <a:rPr lang="en-US" altLang="nl-NL" noProof="0"/>
              <a:t>Eighth level</a:t>
            </a:r>
          </a:p>
          <a:p>
            <a:pPr lvl="8"/>
            <a:r>
              <a:rPr lang="en-US" altLang="nl-NL" noProof="0"/>
              <a:t>Ninth level</a:t>
            </a:r>
          </a:p>
          <a:p>
            <a:pPr lvl="7"/>
            <a:endParaRPr lang="en-US" altLang="nl-NL" noProof="0"/>
          </a:p>
        </p:txBody>
      </p:sp>
      <p:pic>
        <p:nvPicPr>
          <p:cNvPr id="8" name="Picture 7">
            <a:extLst>
              <a:ext uri="{FF2B5EF4-FFF2-40B4-BE49-F238E27FC236}">
                <a16:creationId xmlns:a16="http://schemas.microsoft.com/office/drawing/2014/main" id="{0EB26F52-2134-444C-B625-AC29ADC8DE55}"/>
              </a:ext>
            </a:extLst>
          </p:cNvPr>
          <p:cNvPicPr>
            <a:picLocks noChangeAspect="1"/>
          </p:cNvPicPr>
          <p:nvPr userDrawn="1"/>
        </p:nvPicPr>
        <p:blipFill rotWithShape="1">
          <a:blip r:embed="rId19">
            <a:extLst>
              <a:ext uri="{28A0092B-C50C-407E-A947-70E740481C1C}">
                <a14:useLocalDpi xmlns:a14="http://schemas.microsoft.com/office/drawing/2010/main" val="0"/>
              </a:ext>
            </a:extLst>
          </a:blip>
          <a:srcRect r="803"/>
          <a:stretch/>
        </p:blipFill>
        <p:spPr>
          <a:xfrm>
            <a:off x="8692673" y="5940447"/>
            <a:ext cx="3499327" cy="917553"/>
          </a:xfrm>
          <a:prstGeom prst="rect">
            <a:avLst/>
          </a:prstGeom>
        </p:spPr>
      </p:pic>
      <p:sp>
        <p:nvSpPr>
          <p:cNvPr id="12" name="Slide Number Placeholder 8">
            <a:extLst>
              <a:ext uri="{FF2B5EF4-FFF2-40B4-BE49-F238E27FC236}">
                <a16:creationId xmlns:a16="http://schemas.microsoft.com/office/drawing/2014/main" id="{D4C1C55B-7FBE-4698-9CB6-B4D9EFF5E5D1}"/>
              </a:ext>
            </a:extLst>
          </p:cNvPr>
          <p:cNvSpPr>
            <a:spLocks noGrp="1"/>
          </p:cNvSpPr>
          <p:nvPr>
            <p:ph type="sldNum" sz="quarter" idx="4"/>
          </p:nvPr>
        </p:nvSpPr>
        <p:spPr>
          <a:xfrm>
            <a:off x="468000" y="6339600"/>
            <a:ext cx="451163" cy="184666"/>
          </a:xfrm>
          <a:prstGeom prst="rect">
            <a:avLst/>
          </a:prstGeom>
        </p:spPr>
        <p:txBody>
          <a:bodyPr vert="horz" wrap="square" lIns="0" tIns="0" rIns="0" bIns="0" rtlCol="0" anchor="t" anchorCtr="0">
            <a:spAutoFit/>
          </a:bodyPr>
          <a:lstStyle>
            <a:lvl1pPr algn="l">
              <a:defRPr sz="1200" b="0" i="0">
                <a:solidFill>
                  <a:srgbClr val="B2B2B2"/>
                </a:solidFill>
                <a:latin typeface="+mn-lt"/>
              </a:defRPr>
            </a:lvl1pPr>
          </a:lstStyle>
          <a:p>
            <a:fld id="{EC50C849-B97A-2B45-B78A-6D9C352F693C}" type="slidenum">
              <a:rPr lang="en-US" noProof="0" smtClean="0"/>
              <a:pPr/>
              <a:t>‹#›</a:t>
            </a:fld>
            <a:endParaRPr lang="en-US" noProof="0"/>
          </a:p>
        </p:txBody>
      </p:sp>
      <p:sp>
        <p:nvSpPr>
          <p:cNvPr id="13" name="Footer Placeholder 4">
            <a:extLst>
              <a:ext uri="{FF2B5EF4-FFF2-40B4-BE49-F238E27FC236}">
                <a16:creationId xmlns:a16="http://schemas.microsoft.com/office/drawing/2014/main" id="{C4A352FF-86BC-4E1A-AA9A-CE84C72022FA}"/>
              </a:ext>
            </a:extLst>
          </p:cNvPr>
          <p:cNvSpPr>
            <a:spLocks noGrp="1"/>
          </p:cNvSpPr>
          <p:nvPr>
            <p:ph type="ftr" sz="quarter" idx="3"/>
          </p:nvPr>
        </p:nvSpPr>
        <p:spPr>
          <a:xfrm>
            <a:off x="1066799" y="6339600"/>
            <a:ext cx="6429375" cy="184666"/>
          </a:xfrm>
          <a:prstGeom prst="rect">
            <a:avLst/>
          </a:prstGeom>
        </p:spPr>
        <p:txBody>
          <a:bodyPr vert="horz" lIns="0" tIns="0" rIns="0" bIns="0" rtlCol="0" anchor="ctr">
            <a:noAutofit/>
          </a:bodyPr>
          <a:lstStyle>
            <a:lvl1pPr algn="l">
              <a:defRPr sz="1200">
                <a:solidFill>
                  <a:schemeClr val="bg1">
                    <a:lumMod val="75000"/>
                  </a:schemeClr>
                </a:solidFill>
                <a:latin typeface="+mn-lt"/>
              </a:defRPr>
            </a:lvl1pPr>
          </a:lstStyle>
          <a:p>
            <a:endParaRPr lang="en-US" noProof="0"/>
          </a:p>
        </p:txBody>
      </p:sp>
    </p:spTree>
    <p:extLst>
      <p:ext uri="{BB962C8B-B14F-4D97-AF65-F5344CB8AC3E}">
        <p14:creationId xmlns:p14="http://schemas.microsoft.com/office/powerpoint/2010/main" val="2786941396"/>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69" r:id="rId12"/>
  </p:sldLayoutIdLst>
  <p:hf hdr="0" ftr="0" dt="0"/>
  <p:txStyles>
    <p:titleStyle>
      <a:lvl1pPr algn="l" defTabSz="914400" rtl="0" eaLnBrk="1" latinLnBrk="0" hangingPunct="1">
        <a:lnSpc>
          <a:spcPct val="90000"/>
        </a:lnSpc>
        <a:spcBef>
          <a:spcPct val="0"/>
        </a:spcBef>
        <a:buNone/>
        <a:defRPr sz="3200" b="0" i="0" kern="1200">
          <a:solidFill>
            <a:srgbClr val="0070BA"/>
          </a:solidFill>
          <a:latin typeface="+mj-lt"/>
          <a:ea typeface="+mj-ea"/>
          <a:cs typeface="+mj-cs"/>
        </a:defRPr>
      </a:lvl1pPr>
    </p:titleStyle>
    <p:bodyStyle>
      <a:lvl1pPr marL="252000" indent="-252000" algn="l" defTabSz="914400" rtl="0" eaLnBrk="1" latinLnBrk="0" hangingPunct="1">
        <a:lnSpc>
          <a:spcPct val="100000"/>
        </a:lnSpc>
        <a:spcBef>
          <a:spcPts val="0"/>
        </a:spcBef>
        <a:spcAft>
          <a:spcPts val="300"/>
        </a:spcAft>
        <a:buFont typeface="Arial" panose="020B0604020202020204" pitchFamily="34" charset="0"/>
        <a:buChar char="•"/>
        <a:defRPr sz="2000" b="0" i="0" kern="1200">
          <a:solidFill>
            <a:schemeClr val="tx1"/>
          </a:solidFill>
          <a:latin typeface="+mn-lt"/>
          <a:ea typeface="+mn-ea"/>
          <a:cs typeface="+mn-cs"/>
        </a:defRPr>
      </a:lvl1pPr>
      <a:lvl2pPr marL="538163" indent="-271463" algn="l" defTabSz="914400" rtl="0" eaLnBrk="1" latinLnBrk="0" hangingPunct="1">
        <a:lnSpc>
          <a:spcPct val="100000"/>
        </a:lnSpc>
        <a:spcBef>
          <a:spcPts val="0"/>
        </a:spcBef>
        <a:spcAft>
          <a:spcPts val="300"/>
        </a:spcAft>
        <a:buFont typeface="Arial" panose="020B0604020202020204" pitchFamily="34" charset="0"/>
        <a:buChar char="–"/>
        <a:defRPr sz="1800" b="0" i="0" kern="1200">
          <a:solidFill>
            <a:schemeClr val="tx1"/>
          </a:solidFill>
          <a:latin typeface="+mn-lt"/>
          <a:ea typeface="+mn-ea"/>
          <a:cs typeface="+mn-cs"/>
        </a:defRPr>
      </a:lvl2pPr>
      <a:lvl3pPr marL="804863" indent="-2667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800" b="0" i="0" kern="1200">
          <a:solidFill>
            <a:schemeClr val="tx1"/>
          </a:solidFill>
          <a:latin typeface="+mn-lt"/>
          <a:ea typeface="+mn-ea"/>
          <a:cs typeface="+mn-cs"/>
        </a:defRPr>
      </a:lvl3pPr>
      <a:lvl4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b="0" i="0" kern="1200">
          <a:solidFill>
            <a:schemeClr val="tx1"/>
          </a:solidFill>
          <a:latin typeface="+mn-lt"/>
          <a:ea typeface="+mn-ea"/>
          <a:cs typeface="+mn-cs"/>
        </a:defRPr>
      </a:lvl4pPr>
      <a:lvl5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b="0" i="0" kern="1200">
          <a:solidFill>
            <a:schemeClr val="tx1"/>
          </a:solidFill>
          <a:latin typeface="+mn-lt"/>
          <a:ea typeface="+mn-ea"/>
          <a:cs typeface="+mn-cs"/>
        </a:defRPr>
      </a:lvl5pPr>
      <a:lvl6pPr marL="1090612" indent="-285750"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6pPr>
      <a:lvl7pPr marL="1090612" indent="-285750"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7pPr>
      <a:lvl8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8pPr>
      <a:lvl9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88CD9A5-CB16-40D2-9F4F-49B86AB33542}"/>
              </a:ext>
            </a:extLst>
          </p:cNvPr>
          <p:cNvGraphicFramePr>
            <a:graphicFrameLocks noChangeAspect="1"/>
          </p:cNvGraphicFramePr>
          <p:nvPr userDrawn="1">
            <p:custDataLst>
              <p:tags r:id="rId19"/>
            </p:custDataLst>
            <p:extLst>
              <p:ext uri="{D42A27DB-BD31-4B8C-83A1-F6EECF244321}">
                <p14:modId xmlns:p14="http://schemas.microsoft.com/office/powerpoint/2010/main" val="6301460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56" name="think-cell Slide" r:id="rId21" imgW="345" imgH="355" progId="TCLayout.ActiveDocument.1">
                  <p:embed/>
                </p:oleObj>
              </mc:Choice>
              <mc:Fallback>
                <p:oleObj name="think-cell Slide" r:id="rId21" imgW="345" imgH="355" progId="TCLayout.ActiveDocument.1">
                  <p:embed/>
                  <p:pic>
                    <p:nvPicPr>
                      <p:cNvPr id="5" name="Object 4" hidden="1">
                        <a:extLst>
                          <a:ext uri="{FF2B5EF4-FFF2-40B4-BE49-F238E27FC236}">
                            <a16:creationId xmlns:a16="http://schemas.microsoft.com/office/drawing/2014/main" id="{B88CD9A5-CB16-40D2-9F4F-49B86AB33542}"/>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A1B86D4-C732-4BB2-B670-C23496EC2219}"/>
              </a:ext>
            </a:extLst>
          </p:cNvPr>
          <p:cNvSpPr/>
          <p:nvPr userDrawn="1">
            <p:custDataLst>
              <p:tags r:id="rId2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2" name="Title Placeholder 1">
            <a:extLst>
              <a:ext uri="{FF2B5EF4-FFF2-40B4-BE49-F238E27FC236}">
                <a16:creationId xmlns:a16="http://schemas.microsoft.com/office/drawing/2014/main" id="{BD485BAD-1C8B-4441-B783-106FAC225FF6}"/>
              </a:ext>
            </a:extLst>
          </p:cNvPr>
          <p:cNvSpPr>
            <a:spLocks noGrp="1"/>
          </p:cNvSpPr>
          <p:nvPr>
            <p:ph type="title"/>
          </p:nvPr>
        </p:nvSpPr>
        <p:spPr>
          <a:xfrm>
            <a:off x="468000" y="468000"/>
            <a:ext cx="11262666" cy="443198"/>
          </a:xfrm>
          <a:prstGeom prst="rect">
            <a:avLst/>
          </a:prstGeom>
        </p:spPr>
        <p:txBody>
          <a:bodyPr vert="horz" wrap="square" lIns="0" tIns="0" rIns="0" bIns="0" rtlCol="0" anchor="t" anchorCtr="0">
            <a:spAutoFit/>
          </a:bodyPr>
          <a:lstStyle/>
          <a:p>
            <a:r>
              <a:rPr lang="en-US"/>
              <a:t>Header</a:t>
            </a:r>
          </a:p>
        </p:txBody>
      </p:sp>
      <p:sp>
        <p:nvSpPr>
          <p:cNvPr id="3" name="Text Placeholder 2">
            <a:extLst>
              <a:ext uri="{FF2B5EF4-FFF2-40B4-BE49-F238E27FC236}">
                <a16:creationId xmlns:a16="http://schemas.microsoft.com/office/drawing/2014/main" id="{4C34663B-7E49-9440-B293-C2E9E4CCE566}"/>
              </a:ext>
            </a:extLst>
          </p:cNvPr>
          <p:cNvSpPr>
            <a:spLocks noGrp="1"/>
          </p:cNvSpPr>
          <p:nvPr>
            <p:ph type="body" idx="1"/>
          </p:nvPr>
        </p:nvSpPr>
        <p:spPr>
          <a:xfrm>
            <a:off x="467999" y="1800000"/>
            <a:ext cx="11262666" cy="3208571"/>
          </a:xfrm>
          <a:prstGeom prst="rect">
            <a:avLst/>
          </a:prstGeom>
        </p:spPr>
        <p:txBody>
          <a:bodyPr vert="horz" wrap="square" lIns="0" tIns="0" rIns="0" bIns="0" rtlCol="0">
            <a:spAutoFit/>
          </a:bodyPr>
          <a:lstStyle/>
          <a:p>
            <a:pPr lvl="0"/>
            <a:r>
              <a:rPr lang="en-US" altLang="nl-NL" noProof="0"/>
              <a:t>Click to edit Master text styles</a:t>
            </a:r>
          </a:p>
          <a:p>
            <a:pPr lvl="1"/>
            <a:r>
              <a:rPr lang="en-US" altLang="nl-NL" noProof="0"/>
              <a:t>Second level</a:t>
            </a:r>
          </a:p>
          <a:p>
            <a:pPr lvl="2"/>
            <a:r>
              <a:rPr lang="en-US" altLang="nl-NL" noProof="0"/>
              <a:t>Third level</a:t>
            </a:r>
          </a:p>
          <a:p>
            <a:pPr lvl="3"/>
            <a:r>
              <a:rPr lang="en-US" altLang="nl-NL" noProof="0"/>
              <a:t>Fourth level</a:t>
            </a:r>
          </a:p>
          <a:p>
            <a:pPr lvl="4"/>
            <a:r>
              <a:rPr lang="en-US" altLang="nl-NL" noProof="0"/>
              <a:t>Fifth level</a:t>
            </a:r>
          </a:p>
        </p:txBody>
      </p:sp>
      <p:pic>
        <p:nvPicPr>
          <p:cNvPr id="8" name="Picture 7">
            <a:extLst>
              <a:ext uri="{FF2B5EF4-FFF2-40B4-BE49-F238E27FC236}">
                <a16:creationId xmlns:a16="http://schemas.microsoft.com/office/drawing/2014/main" id="{0EB26F52-2134-444C-B625-AC29ADC8DE55}"/>
              </a:ext>
            </a:extLst>
          </p:cNvPr>
          <p:cNvPicPr>
            <a:picLocks noChangeAspect="1"/>
          </p:cNvPicPr>
          <p:nvPr userDrawn="1"/>
        </p:nvPicPr>
        <p:blipFill rotWithShape="1">
          <a:blip r:embed="rId23">
            <a:extLst>
              <a:ext uri="{28A0092B-C50C-407E-A947-70E740481C1C}">
                <a14:useLocalDpi xmlns:a14="http://schemas.microsoft.com/office/drawing/2010/main" val="0"/>
              </a:ext>
            </a:extLst>
          </a:blip>
          <a:srcRect r="803"/>
          <a:stretch/>
        </p:blipFill>
        <p:spPr>
          <a:xfrm>
            <a:off x="8692673" y="5940447"/>
            <a:ext cx="3499327" cy="917553"/>
          </a:xfrm>
          <a:prstGeom prst="rect">
            <a:avLst/>
          </a:prstGeom>
        </p:spPr>
      </p:pic>
      <p:sp>
        <p:nvSpPr>
          <p:cNvPr id="12" name="Slide Number Placeholder 8">
            <a:extLst>
              <a:ext uri="{FF2B5EF4-FFF2-40B4-BE49-F238E27FC236}">
                <a16:creationId xmlns:a16="http://schemas.microsoft.com/office/drawing/2014/main" id="{D4C1C55B-7FBE-4698-9CB6-B4D9EFF5E5D1}"/>
              </a:ext>
            </a:extLst>
          </p:cNvPr>
          <p:cNvSpPr>
            <a:spLocks noGrp="1"/>
          </p:cNvSpPr>
          <p:nvPr>
            <p:ph type="sldNum" sz="quarter" idx="4"/>
          </p:nvPr>
        </p:nvSpPr>
        <p:spPr>
          <a:xfrm>
            <a:off x="468000" y="6339600"/>
            <a:ext cx="451163" cy="184666"/>
          </a:xfrm>
          <a:prstGeom prst="rect">
            <a:avLst/>
          </a:prstGeom>
        </p:spPr>
        <p:txBody>
          <a:bodyPr vert="horz" wrap="square" lIns="0" tIns="0" rIns="0" bIns="0" rtlCol="0" anchor="t" anchorCtr="0">
            <a:spAutoFit/>
          </a:bodyPr>
          <a:lstStyle>
            <a:lvl1pPr algn="l">
              <a:defRPr sz="1200" b="0" i="0">
                <a:solidFill>
                  <a:srgbClr val="B2B2B2"/>
                </a:solidFill>
                <a:latin typeface="+mn-lt"/>
              </a:defRPr>
            </a:lvl1pPr>
          </a:lstStyle>
          <a:p>
            <a:fld id="{EC50C849-B97A-2B45-B78A-6D9C352F693C}" type="slidenum">
              <a:rPr lang="en-US" smtClean="0"/>
              <a:pPr/>
              <a:t>‹#›</a:t>
            </a:fld>
            <a:endParaRPr lang="en-US"/>
          </a:p>
        </p:txBody>
      </p:sp>
      <p:sp>
        <p:nvSpPr>
          <p:cNvPr id="13" name="Footer Placeholder 4">
            <a:extLst>
              <a:ext uri="{FF2B5EF4-FFF2-40B4-BE49-F238E27FC236}">
                <a16:creationId xmlns:a16="http://schemas.microsoft.com/office/drawing/2014/main" id="{C4A352FF-86BC-4E1A-AA9A-CE84C72022FA}"/>
              </a:ext>
            </a:extLst>
          </p:cNvPr>
          <p:cNvSpPr>
            <a:spLocks noGrp="1"/>
          </p:cNvSpPr>
          <p:nvPr>
            <p:ph type="ftr" sz="quarter" idx="3"/>
          </p:nvPr>
        </p:nvSpPr>
        <p:spPr>
          <a:xfrm>
            <a:off x="1066799" y="6339600"/>
            <a:ext cx="6429375" cy="184666"/>
          </a:xfrm>
          <a:prstGeom prst="rect">
            <a:avLst/>
          </a:prstGeom>
        </p:spPr>
        <p:txBody>
          <a:bodyPr vert="horz" lIns="0" tIns="0" rIns="0" bIns="0" rtlCol="0" anchor="ctr">
            <a:noAutofit/>
          </a:bodyPr>
          <a:lstStyle>
            <a:lvl1pPr algn="l">
              <a:defRPr sz="1200">
                <a:solidFill>
                  <a:schemeClr val="bg1">
                    <a:lumMod val="75000"/>
                  </a:schemeClr>
                </a:solidFill>
                <a:latin typeface="+mn-lt"/>
              </a:defRPr>
            </a:lvl1pPr>
          </a:lstStyle>
          <a:p>
            <a:endParaRPr lang="en-US"/>
          </a:p>
        </p:txBody>
      </p:sp>
    </p:spTree>
    <p:extLst>
      <p:ext uri="{BB962C8B-B14F-4D97-AF65-F5344CB8AC3E}">
        <p14:creationId xmlns:p14="http://schemas.microsoft.com/office/powerpoint/2010/main" val="3735492778"/>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 id="2147484083" r:id="rId12"/>
    <p:sldLayoutId id="2147484084" r:id="rId13"/>
    <p:sldLayoutId id="2147484085" r:id="rId14"/>
    <p:sldLayoutId id="2147484086" r:id="rId15"/>
    <p:sldLayoutId id="2147484087" r:id="rId16"/>
  </p:sldLayoutIdLst>
  <p:hf hdr="0" ftr="0" dt="0"/>
  <p:txStyles>
    <p:titleStyle>
      <a:lvl1pPr algn="l" defTabSz="914400" rtl="0" eaLnBrk="1" latinLnBrk="0" hangingPunct="1">
        <a:lnSpc>
          <a:spcPct val="90000"/>
        </a:lnSpc>
        <a:spcBef>
          <a:spcPct val="0"/>
        </a:spcBef>
        <a:buNone/>
        <a:defRPr sz="3200" b="0" i="0" kern="1200">
          <a:solidFill>
            <a:srgbClr val="0070BA"/>
          </a:solidFill>
          <a:latin typeface="+mj-lt"/>
          <a:ea typeface="+mj-ea"/>
          <a:cs typeface="+mj-cs"/>
        </a:defRPr>
      </a:lvl1pPr>
    </p:titleStyle>
    <p:bodyStyle>
      <a:lvl1pPr marL="252000" indent="-252000" algn="l" defTabSz="914400" rtl="0" eaLnBrk="1" latinLnBrk="0" hangingPunct="1">
        <a:lnSpc>
          <a:spcPct val="100000"/>
        </a:lnSpc>
        <a:spcBef>
          <a:spcPts val="0"/>
        </a:spcBef>
        <a:spcAft>
          <a:spcPts val="300"/>
        </a:spcAft>
        <a:buFont typeface="Arial" panose="020B0604020202020204" pitchFamily="34" charset="0"/>
        <a:buChar char="•"/>
        <a:defRPr sz="2000" b="0" i="0" kern="1200">
          <a:solidFill>
            <a:schemeClr val="tx1"/>
          </a:solidFill>
          <a:latin typeface="+mn-lt"/>
          <a:ea typeface="+mn-ea"/>
          <a:cs typeface="+mn-cs"/>
        </a:defRPr>
      </a:lvl1pPr>
      <a:lvl2pPr marL="538163" indent="-271463" algn="l" defTabSz="914400" rtl="0" eaLnBrk="1" latinLnBrk="0" hangingPunct="1">
        <a:lnSpc>
          <a:spcPct val="100000"/>
        </a:lnSpc>
        <a:spcBef>
          <a:spcPts val="0"/>
        </a:spcBef>
        <a:spcAft>
          <a:spcPts val="300"/>
        </a:spcAft>
        <a:buFont typeface="Arial" panose="020B0604020202020204" pitchFamily="34" charset="0"/>
        <a:buChar char="–"/>
        <a:defRPr sz="1800" b="0" i="0" kern="1200">
          <a:solidFill>
            <a:schemeClr val="tx1"/>
          </a:solidFill>
          <a:latin typeface="+mn-lt"/>
          <a:ea typeface="+mn-ea"/>
          <a:cs typeface="+mn-cs"/>
        </a:defRPr>
      </a:lvl2pPr>
      <a:lvl3pPr marL="804863" indent="-2667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800" b="0" i="0" kern="1200">
          <a:solidFill>
            <a:schemeClr val="tx1"/>
          </a:solidFill>
          <a:latin typeface="+mn-lt"/>
          <a:ea typeface="+mn-ea"/>
          <a:cs typeface="+mn-cs"/>
        </a:defRPr>
      </a:lvl3pPr>
      <a:lvl4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b="0" i="0" kern="1200">
          <a:solidFill>
            <a:schemeClr val="tx1"/>
          </a:solidFill>
          <a:latin typeface="+mn-lt"/>
          <a:ea typeface="+mn-ea"/>
          <a:cs typeface="+mn-cs"/>
        </a:defRPr>
      </a:lvl4pPr>
      <a:lvl5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b="0" i="0" kern="1200">
          <a:solidFill>
            <a:schemeClr val="tx1"/>
          </a:solidFill>
          <a:latin typeface="+mn-lt"/>
          <a:ea typeface="+mn-ea"/>
          <a:cs typeface="+mn-cs"/>
        </a:defRPr>
      </a:lvl5pPr>
      <a:lvl6pPr marL="1090612" indent="-285750"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6pPr>
      <a:lvl7pPr marL="1090612" indent="-285750"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7pPr>
      <a:lvl8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8pPr>
      <a:lvl9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88CD9A5-CB16-40D2-9F4F-49B86AB33542}"/>
              </a:ext>
            </a:extLst>
          </p:cNvPr>
          <p:cNvGraphicFramePr>
            <a:graphicFrameLocks noChangeAspect="1"/>
          </p:cNvGraphicFramePr>
          <p:nvPr userDrawn="1">
            <p:custDataLst>
              <p:tags r:id="rId13"/>
            </p:custDataLst>
            <p:extLst>
              <p:ext uri="{D42A27DB-BD31-4B8C-83A1-F6EECF244321}">
                <p14:modId xmlns:p14="http://schemas.microsoft.com/office/powerpoint/2010/main" val="1299179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0" name="think-cell Slide" r:id="rId15" imgW="345" imgH="355" progId="TCLayout.ActiveDocument.1">
                  <p:embed/>
                </p:oleObj>
              </mc:Choice>
              <mc:Fallback>
                <p:oleObj name="think-cell Slide" r:id="rId15" imgW="345" imgH="355" progId="TCLayout.ActiveDocument.1">
                  <p:embed/>
                  <p:pic>
                    <p:nvPicPr>
                      <p:cNvPr id="5" name="Object 4" hidden="1">
                        <a:extLst>
                          <a:ext uri="{FF2B5EF4-FFF2-40B4-BE49-F238E27FC236}">
                            <a16:creationId xmlns:a16="http://schemas.microsoft.com/office/drawing/2014/main" id="{B88CD9A5-CB16-40D2-9F4F-49B86AB33542}"/>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A1B86D4-C732-4BB2-B670-C23496EC2219}"/>
              </a:ext>
            </a:extLst>
          </p:cNvPr>
          <p:cNvSpPr/>
          <p:nvPr userDrawn="1">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2" name="Title Placeholder 1">
            <a:extLst>
              <a:ext uri="{FF2B5EF4-FFF2-40B4-BE49-F238E27FC236}">
                <a16:creationId xmlns:a16="http://schemas.microsoft.com/office/drawing/2014/main" id="{BD485BAD-1C8B-4441-B783-106FAC225FF6}"/>
              </a:ext>
            </a:extLst>
          </p:cNvPr>
          <p:cNvSpPr>
            <a:spLocks noGrp="1"/>
          </p:cNvSpPr>
          <p:nvPr>
            <p:ph type="title"/>
          </p:nvPr>
        </p:nvSpPr>
        <p:spPr>
          <a:xfrm>
            <a:off x="468000" y="468000"/>
            <a:ext cx="11262666" cy="443198"/>
          </a:xfrm>
          <a:prstGeom prst="rect">
            <a:avLst/>
          </a:prstGeom>
        </p:spPr>
        <p:txBody>
          <a:bodyPr vert="horz" wrap="square" lIns="0" tIns="0" rIns="0" bIns="0" rtlCol="0" anchor="t" anchorCtr="0">
            <a:spAutoFit/>
          </a:bodyPr>
          <a:lstStyle/>
          <a:p>
            <a:r>
              <a:rPr lang="en-US" noProof="0"/>
              <a:t>Header</a:t>
            </a:r>
          </a:p>
        </p:txBody>
      </p:sp>
      <p:sp>
        <p:nvSpPr>
          <p:cNvPr id="3" name="Text Placeholder 2">
            <a:extLst>
              <a:ext uri="{FF2B5EF4-FFF2-40B4-BE49-F238E27FC236}">
                <a16:creationId xmlns:a16="http://schemas.microsoft.com/office/drawing/2014/main" id="{4C34663B-7E49-9440-B293-C2E9E4CCE566}"/>
              </a:ext>
            </a:extLst>
          </p:cNvPr>
          <p:cNvSpPr>
            <a:spLocks noGrp="1"/>
          </p:cNvSpPr>
          <p:nvPr>
            <p:ph type="body" idx="1"/>
          </p:nvPr>
        </p:nvSpPr>
        <p:spPr>
          <a:xfrm>
            <a:off x="467999" y="1800000"/>
            <a:ext cx="11262666" cy="3208571"/>
          </a:xfrm>
          <a:prstGeom prst="rect">
            <a:avLst/>
          </a:prstGeom>
        </p:spPr>
        <p:txBody>
          <a:bodyPr vert="horz" wrap="square" lIns="0" tIns="0" rIns="0" bIns="0" rtlCol="0">
            <a:spAutoFit/>
          </a:bodyPr>
          <a:lstStyle/>
          <a:p>
            <a:pPr lvl="0"/>
            <a:r>
              <a:rPr lang="en-US" altLang="nl-NL" noProof="0"/>
              <a:t>Edit Master text styles</a:t>
            </a:r>
          </a:p>
          <a:p>
            <a:pPr lvl="1"/>
            <a:r>
              <a:rPr lang="en-US" altLang="nl-NL" noProof="0"/>
              <a:t>Second level</a:t>
            </a:r>
          </a:p>
          <a:p>
            <a:pPr lvl="2"/>
            <a:r>
              <a:rPr lang="en-US" altLang="nl-NL" noProof="0"/>
              <a:t>Third level</a:t>
            </a:r>
          </a:p>
          <a:p>
            <a:pPr lvl="3"/>
            <a:r>
              <a:rPr lang="en-US" altLang="nl-NL" noProof="0"/>
              <a:t>Fourth level</a:t>
            </a:r>
          </a:p>
          <a:p>
            <a:pPr lvl="4"/>
            <a:r>
              <a:rPr lang="en-US" altLang="nl-NL" noProof="0"/>
              <a:t>Fifth level</a:t>
            </a:r>
          </a:p>
          <a:p>
            <a:pPr lvl="5"/>
            <a:r>
              <a:rPr lang="en-US" altLang="nl-NL" noProof="0"/>
              <a:t>Sixth level</a:t>
            </a:r>
          </a:p>
          <a:p>
            <a:pPr lvl="6"/>
            <a:r>
              <a:rPr lang="en-US" altLang="nl-NL" noProof="0"/>
              <a:t>Seventh level</a:t>
            </a:r>
          </a:p>
          <a:p>
            <a:pPr lvl="7"/>
            <a:r>
              <a:rPr lang="en-US" altLang="nl-NL" noProof="0"/>
              <a:t>Eighth level</a:t>
            </a:r>
          </a:p>
          <a:p>
            <a:pPr lvl="8"/>
            <a:r>
              <a:rPr lang="en-US" altLang="nl-NL" noProof="0"/>
              <a:t>Ninth level</a:t>
            </a:r>
          </a:p>
          <a:p>
            <a:pPr lvl="7"/>
            <a:endParaRPr lang="en-US" altLang="nl-NL" noProof="0"/>
          </a:p>
        </p:txBody>
      </p:sp>
      <p:pic>
        <p:nvPicPr>
          <p:cNvPr id="8" name="Picture 7">
            <a:extLst>
              <a:ext uri="{FF2B5EF4-FFF2-40B4-BE49-F238E27FC236}">
                <a16:creationId xmlns:a16="http://schemas.microsoft.com/office/drawing/2014/main" id="{0EB26F52-2134-444C-B625-AC29ADC8DE55}"/>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r="803"/>
          <a:stretch/>
        </p:blipFill>
        <p:spPr>
          <a:xfrm>
            <a:off x="8692673" y="5940447"/>
            <a:ext cx="3499327" cy="917553"/>
          </a:xfrm>
          <a:prstGeom prst="rect">
            <a:avLst/>
          </a:prstGeom>
        </p:spPr>
      </p:pic>
      <p:sp>
        <p:nvSpPr>
          <p:cNvPr id="12" name="Slide Number Placeholder 8">
            <a:extLst>
              <a:ext uri="{FF2B5EF4-FFF2-40B4-BE49-F238E27FC236}">
                <a16:creationId xmlns:a16="http://schemas.microsoft.com/office/drawing/2014/main" id="{D4C1C55B-7FBE-4698-9CB6-B4D9EFF5E5D1}"/>
              </a:ext>
            </a:extLst>
          </p:cNvPr>
          <p:cNvSpPr>
            <a:spLocks noGrp="1"/>
          </p:cNvSpPr>
          <p:nvPr>
            <p:ph type="sldNum" sz="quarter" idx="4"/>
          </p:nvPr>
        </p:nvSpPr>
        <p:spPr>
          <a:xfrm>
            <a:off x="468000" y="6339600"/>
            <a:ext cx="451163" cy="184666"/>
          </a:xfrm>
          <a:prstGeom prst="rect">
            <a:avLst/>
          </a:prstGeom>
        </p:spPr>
        <p:txBody>
          <a:bodyPr vert="horz" wrap="square" lIns="0" tIns="0" rIns="0" bIns="0" rtlCol="0" anchor="t" anchorCtr="0">
            <a:spAutoFit/>
          </a:bodyPr>
          <a:lstStyle>
            <a:lvl1pPr algn="l">
              <a:defRPr sz="1200" b="0" i="0">
                <a:solidFill>
                  <a:srgbClr val="B2B2B2"/>
                </a:solidFill>
                <a:latin typeface="+mn-lt"/>
              </a:defRPr>
            </a:lvl1pPr>
          </a:lstStyle>
          <a:p>
            <a:fld id="{EC50C849-B97A-2B45-B78A-6D9C352F693C}" type="slidenum">
              <a:rPr lang="en-US" noProof="0" smtClean="0"/>
              <a:pPr/>
              <a:t>‹#›</a:t>
            </a:fld>
            <a:endParaRPr lang="en-US" noProof="0"/>
          </a:p>
        </p:txBody>
      </p:sp>
      <p:sp>
        <p:nvSpPr>
          <p:cNvPr id="13" name="Footer Placeholder 4">
            <a:extLst>
              <a:ext uri="{FF2B5EF4-FFF2-40B4-BE49-F238E27FC236}">
                <a16:creationId xmlns:a16="http://schemas.microsoft.com/office/drawing/2014/main" id="{C4A352FF-86BC-4E1A-AA9A-CE84C72022FA}"/>
              </a:ext>
            </a:extLst>
          </p:cNvPr>
          <p:cNvSpPr>
            <a:spLocks noGrp="1"/>
          </p:cNvSpPr>
          <p:nvPr>
            <p:ph type="ftr" sz="quarter" idx="3"/>
          </p:nvPr>
        </p:nvSpPr>
        <p:spPr>
          <a:xfrm>
            <a:off x="1066799" y="6339600"/>
            <a:ext cx="6429375" cy="184666"/>
          </a:xfrm>
          <a:prstGeom prst="rect">
            <a:avLst/>
          </a:prstGeom>
        </p:spPr>
        <p:txBody>
          <a:bodyPr vert="horz" lIns="0" tIns="0" rIns="0" bIns="0" rtlCol="0" anchor="ctr">
            <a:noAutofit/>
          </a:bodyPr>
          <a:lstStyle>
            <a:lvl1pPr algn="l">
              <a:defRPr sz="1200">
                <a:solidFill>
                  <a:schemeClr val="bg1">
                    <a:lumMod val="75000"/>
                  </a:schemeClr>
                </a:solidFill>
                <a:latin typeface="+mn-lt"/>
              </a:defRPr>
            </a:lvl1pPr>
          </a:lstStyle>
          <a:p>
            <a:endParaRPr lang="en-US" noProof="0"/>
          </a:p>
        </p:txBody>
      </p:sp>
    </p:spTree>
    <p:extLst>
      <p:ext uri="{BB962C8B-B14F-4D97-AF65-F5344CB8AC3E}">
        <p14:creationId xmlns:p14="http://schemas.microsoft.com/office/powerpoint/2010/main" val="1870062116"/>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Lst>
  <p:hf hdr="0" ftr="0" dt="0"/>
  <p:txStyles>
    <p:titleStyle>
      <a:lvl1pPr algn="l" defTabSz="914400" rtl="0" eaLnBrk="1" latinLnBrk="0" hangingPunct="1">
        <a:lnSpc>
          <a:spcPct val="90000"/>
        </a:lnSpc>
        <a:spcBef>
          <a:spcPct val="0"/>
        </a:spcBef>
        <a:buNone/>
        <a:defRPr sz="3200" b="0" i="0" kern="1200">
          <a:solidFill>
            <a:srgbClr val="45AC34"/>
          </a:solidFill>
          <a:latin typeface="+mj-lt"/>
          <a:ea typeface="+mj-ea"/>
          <a:cs typeface="+mj-cs"/>
        </a:defRPr>
      </a:lvl1pPr>
    </p:titleStyle>
    <p:bodyStyle>
      <a:lvl1pPr marL="252000" indent="-252000" algn="l" defTabSz="914400" rtl="0" eaLnBrk="1" latinLnBrk="0" hangingPunct="1">
        <a:lnSpc>
          <a:spcPct val="100000"/>
        </a:lnSpc>
        <a:spcBef>
          <a:spcPts val="0"/>
        </a:spcBef>
        <a:spcAft>
          <a:spcPts val="300"/>
        </a:spcAft>
        <a:buFont typeface="Arial" panose="020B0604020202020204" pitchFamily="34" charset="0"/>
        <a:buChar char="•"/>
        <a:defRPr sz="2000" b="0" i="0" kern="1200">
          <a:solidFill>
            <a:schemeClr val="tx1"/>
          </a:solidFill>
          <a:latin typeface="+mn-lt"/>
          <a:ea typeface="+mn-ea"/>
          <a:cs typeface="+mn-cs"/>
        </a:defRPr>
      </a:lvl1pPr>
      <a:lvl2pPr marL="538163" indent="-271463" algn="l" defTabSz="914400" rtl="0" eaLnBrk="1" latinLnBrk="0" hangingPunct="1">
        <a:lnSpc>
          <a:spcPct val="100000"/>
        </a:lnSpc>
        <a:spcBef>
          <a:spcPts val="0"/>
        </a:spcBef>
        <a:spcAft>
          <a:spcPts val="300"/>
        </a:spcAft>
        <a:buFont typeface="Arial" panose="020B0604020202020204" pitchFamily="34" charset="0"/>
        <a:buChar char="–"/>
        <a:defRPr sz="1800" b="0" i="0" kern="1200">
          <a:solidFill>
            <a:schemeClr val="tx1"/>
          </a:solidFill>
          <a:latin typeface="+mn-lt"/>
          <a:ea typeface="+mn-ea"/>
          <a:cs typeface="+mn-cs"/>
        </a:defRPr>
      </a:lvl2pPr>
      <a:lvl3pPr marL="804863" indent="-2667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800" b="0" i="0" kern="1200">
          <a:solidFill>
            <a:schemeClr val="tx1"/>
          </a:solidFill>
          <a:latin typeface="+mn-lt"/>
          <a:ea typeface="+mn-ea"/>
          <a:cs typeface="+mn-cs"/>
        </a:defRPr>
      </a:lvl3pPr>
      <a:lvl4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b="0" i="0" kern="1200">
          <a:solidFill>
            <a:schemeClr val="tx1"/>
          </a:solidFill>
          <a:latin typeface="+mn-lt"/>
          <a:ea typeface="+mn-ea"/>
          <a:cs typeface="+mn-cs"/>
        </a:defRPr>
      </a:lvl4pPr>
      <a:lvl5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b="0" i="0" kern="1200">
          <a:solidFill>
            <a:schemeClr val="tx1"/>
          </a:solidFill>
          <a:latin typeface="+mn-lt"/>
          <a:ea typeface="+mn-ea"/>
          <a:cs typeface="+mn-cs"/>
        </a:defRPr>
      </a:lvl5pPr>
      <a:lvl6pPr marL="1090612" indent="-285750"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6pPr>
      <a:lvl7pPr marL="1090612" indent="-285750"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7pPr>
      <a:lvl8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8pPr>
      <a:lvl9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88CD9A5-CB16-40D2-9F4F-49B86AB33542}"/>
              </a:ext>
            </a:extLst>
          </p:cNvPr>
          <p:cNvGraphicFramePr>
            <a:graphicFrameLocks noChangeAspect="1"/>
          </p:cNvGraphicFramePr>
          <p:nvPr userDrawn="1">
            <p:custDataLst>
              <p:tags r:id="rId15"/>
            </p:custDataLst>
            <p:extLst>
              <p:ext uri="{D42A27DB-BD31-4B8C-83A1-F6EECF244321}">
                <p14:modId xmlns:p14="http://schemas.microsoft.com/office/powerpoint/2010/main" val="4237744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204" name="think-cell Slide" r:id="rId17" imgW="345" imgH="355" progId="TCLayout.ActiveDocument.1">
                  <p:embed/>
                </p:oleObj>
              </mc:Choice>
              <mc:Fallback>
                <p:oleObj name="think-cell Slide" r:id="rId17" imgW="345" imgH="355" progId="TCLayout.ActiveDocument.1">
                  <p:embed/>
                  <p:pic>
                    <p:nvPicPr>
                      <p:cNvPr id="5" name="Object 4" hidden="1">
                        <a:extLst>
                          <a:ext uri="{FF2B5EF4-FFF2-40B4-BE49-F238E27FC236}">
                            <a16:creationId xmlns:a16="http://schemas.microsoft.com/office/drawing/2014/main" id="{B88CD9A5-CB16-40D2-9F4F-49B86AB33542}"/>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A1B86D4-C732-4BB2-B670-C23496EC2219}"/>
              </a:ext>
            </a:extLst>
          </p:cNvPr>
          <p:cNvSpPr/>
          <p:nvPr userDrawn="1">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1" i="0" baseline="0">
              <a:latin typeface="Fira Sans" panose="020B0604020202020204" charset="0"/>
              <a:ea typeface="+mj-ea"/>
              <a:cs typeface="+mj-cs"/>
              <a:sym typeface="Trebuchet MS" panose="020B0603020202020204" pitchFamily="34" charset="0"/>
            </a:endParaRPr>
          </a:p>
        </p:txBody>
      </p:sp>
      <p:sp>
        <p:nvSpPr>
          <p:cNvPr id="2" name="Title Placeholder 1">
            <a:extLst>
              <a:ext uri="{FF2B5EF4-FFF2-40B4-BE49-F238E27FC236}">
                <a16:creationId xmlns:a16="http://schemas.microsoft.com/office/drawing/2014/main" id="{BD485BAD-1C8B-4441-B783-106FAC225FF6}"/>
              </a:ext>
            </a:extLst>
          </p:cNvPr>
          <p:cNvSpPr>
            <a:spLocks noGrp="1"/>
          </p:cNvSpPr>
          <p:nvPr>
            <p:ph type="title"/>
          </p:nvPr>
        </p:nvSpPr>
        <p:spPr>
          <a:xfrm>
            <a:off x="468000" y="468000"/>
            <a:ext cx="11262666" cy="443198"/>
          </a:xfrm>
          <a:prstGeom prst="rect">
            <a:avLst/>
          </a:prstGeom>
        </p:spPr>
        <p:txBody>
          <a:bodyPr vert="horz" wrap="square" lIns="0" tIns="0" rIns="0" bIns="0" rtlCol="0" anchor="t" anchorCtr="0">
            <a:spAutoFit/>
          </a:bodyPr>
          <a:lstStyle/>
          <a:p>
            <a:r>
              <a:rPr lang="en-US" noProof="0"/>
              <a:t>Header</a:t>
            </a:r>
          </a:p>
        </p:txBody>
      </p:sp>
      <p:sp>
        <p:nvSpPr>
          <p:cNvPr id="3" name="Text Placeholder 2">
            <a:extLst>
              <a:ext uri="{FF2B5EF4-FFF2-40B4-BE49-F238E27FC236}">
                <a16:creationId xmlns:a16="http://schemas.microsoft.com/office/drawing/2014/main" id="{4C34663B-7E49-9440-B293-C2E9E4CCE566}"/>
              </a:ext>
            </a:extLst>
          </p:cNvPr>
          <p:cNvSpPr>
            <a:spLocks noGrp="1"/>
          </p:cNvSpPr>
          <p:nvPr>
            <p:ph type="body" idx="1"/>
          </p:nvPr>
        </p:nvSpPr>
        <p:spPr>
          <a:xfrm>
            <a:off x="467999" y="1800000"/>
            <a:ext cx="11262666" cy="3208571"/>
          </a:xfrm>
          <a:prstGeom prst="rect">
            <a:avLst/>
          </a:prstGeom>
        </p:spPr>
        <p:txBody>
          <a:bodyPr vert="horz" wrap="square" lIns="0" tIns="0" rIns="0" bIns="0" rtlCol="0">
            <a:spAutoFit/>
          </a:bodyPr>
          <a:lstStyle/>
          <a:p>
            <a:pPr lvl="0"/>
            <a:r>
              <a:rPr lang="en-US" altLang="nl-NL" noProof="0"/>
              <a:t>Edit Master text styles</a:t>
            </a:r>
          </a:p>
          <a:p>
            <a:pPr lvl="1"/>
            <a:r>
              <a:rPr lang="en-US" altLang="nl-NL" noProof="0"/>
              <a:t>Second level</a:t>
            </a:r>
          </a:p>
          <a:p>
            <a:pPr lvl="2"/>
            <a:r>
              <a:rPr lang="en-US" altLang="nl-NL" noProof="0"/>
              <a:t>Third level</a:t>
            </a:r>
          </a:p>
          <a:p>
            <a:pPr lvl="3"/>
            <a:r>
              <a:rPr lang="en-US" altLang="nl-NL" noProof="0"/>
              <a:t>Fourth level</a:t>
            </a:r>
          </a:p>
          <a:p>
            <a:pPr lvl="4"/>
            <a:r>
              <a:rPr lang="en-US" altLang="nl-NL" noProof="0"/>
              <a:t>Fifth level</a:t>
            </a:r>
          </a:p>
          <a:p>
            <a:pPr lvl="5"/>
            <a:r>
              <a:rPr lang="en-US" altLang="nl-NL" noProof="0"/>
              <a:t>Sixth level</a:t>
            </a:r>
          </a:p>
          <a:p>
            <a:pPr lvl="6"/>
            <a:r>
              <a:rPr lang="en-US" altLang="nl-NL" noProof="0"/>
              <a:t>Seventh level</a:t>
            </a:r>
          </a:p>
          <a:p>
            <a:pPr lvl="7"/>
            <a:r>
              <a:rPr lang="en-US" altLang="nl-NL" noProof="0"/>
              <a:t>Eighth level</a:t>
            </a:r>
          </a:p>
          <a:p>
            <a:pPr lvl="8"/>
            <a:r>
              <a:rPr lang="en-US" altLang="nl-NL" noProof="0"/>
              <a:t>Ninth level</a:t>
            </a:r>
          </a:p>
          <a:p>
            <a:pPr lvl="7"/>
            <a:endParaRPr lang="en-US" altLang="nl-NL" noProof="0"/>
          </a:p>
        </p:txBody>
      </p:sp>
      <p:pic>
        <p:nvPicPr>
          <p:cNvPr id="8" name="Picture 7">
            <a:extLst>
              <a:ext uri="{FF2B5EF4-FFF2-40B4-BE49-F238E27FC236}">
                <a16:creationId xmlns:a16="http://schemas.microsoft.com/office/drawing/2014/main" id="{0EB26F52-2134-444C-B625-AC29ADC8DE55}"/>
              </a:ext>
            </a:extLst>
          </p:cNvPr>
          <p:cNvPicPr>
            <a:picLocks noChangeAspect="1"/>
          </p:cNvPicPr>
          <p:nvPr userDrawn="1"/>
        </p:nvPicPr>
        <p:blipFill rotWithShape="1">
          <a:blip r:embed="rId19" cstate="screen">
            <a:extLst>
              <a:ext uri="{28A0092B-C50C-407E-A947-70E740481C1C}">
                <a14:useLocalDpi xmlns:a14="http://schemas.microsoft.com/office/drawing/2010/main"/>
              </a:ext>
            </a:extLst>
          </a:blip>
          <a:srcRect/>
          <a:stretch/>
        </p:blipFill>
        <p:spPr>
          <a:xfrm>
            <a:off x="8692673" y="5940447"/>
            <a:ext cx="3499327" cy="917553"/>
          </a:xfrm>
          <a:prstGeom prst="rect">
            <a:avLst/>
          </a:prstGeom>
        </p:spPr>
      </p:pic>
      <p:sp>
        <p:nvSpPr>
          <p:cNvPr id="12" name="Slide Number Placeholder 8">
            <a:extLst>
              <a:ext uri="{FF2B5EF4-FFF2-40B4-BE49-F238E27FC236}">
                <a16:creationId xmlns:a16="http://schemas.microsoft.com/office/drawing/2014/main" id="{D4C1C55B-7FBE-4698-9CB6-B4D9EFF5E5D1}"/>
              </a:ext>
            </a:extLst>
          </p:cNvPr>
          <p:cNvSpPr>
            <a:spLocks noGrp="1"/>
          </p:cNvSpPr>
          <p:nvPr>
            <p:ph type="sldNum" sz="quarter" idx="4"/>
          </p:nvPr>
        </p:nvSpPr>
        <p:spPr>
          <a:xfrm>
            <a:off x="468000" y="6339600"/>
            <a:ext cx="451163" cy="184666"/>
          </a:xfrm>
          <a:prstGeom prst="rect">
            <a:avLst/>
          </a:prstGeom>
        </p:spPr>
        <p:txBody>
          <a:bodyPr vert="horz" wrap="square" lIns="0" tIns="0" rIns="0" bIns="0" rtlCol="0" anchor="t" anchorCtr="0">
            <a:spAutoFit/>
          </a:bodyPr>
          <a:lstStyle>
            <a:lvl1pPr algn="l">
              <a:defRPr sz="1200" b="0" i="0">
                <a:solidFill>
                  <a:srgbClr val="B2B2B2"/>
                </a:solidFill>
                <a:latin typeface="+mn-lt"/>
              </a:defRPr>
            </a:lvl1pPr>
          </a:lstStyle>
          <a:p>
            <a:fld id="{EC50C849-B97A-2B45-B78A-6D9C352F693C}" type="slidenum">
              <a:rPr lang="en-US" noProof="0" smtClean="0"/>
              <a:pPr/>
              <a:t>‹#›</a:t>
            </a:fld>
            <a:endParaRPr lang="en-US" noProof="0"/>
          </a:p>
        </p:txBody>
      </p:sp>
      <p:sp>
        <p:nvSpPr>
          <p:cNvPr id="13" name="Footer Placeholder 4">
            <a:extLst>
              <a:ext uri="{FF2B5EF4-FFF2-40B4-BE49-F238E27FC236}">
                <a16:creationId xmlns:a16="http://schemas.microsoft.com/office/drawing/2014/main" id="{C4A352FF-86BC-4E1A-AA9A-CE84C72022FA}"/>
              </a:ext>
            </a:extLst>
          </p:cNvPr>
          <p:cNvSpPr>
            <a:spLocks noGrp="1"/>
          </p:cNvSpPr>
          <p:nvPr>
            <p:ph type="ftr" sz="quarter" idx="3"/>
          </p:nvPr>
        </p:nvSpPr>
        <p:spPr>
          <a:xfrm>
            <a:off x="1066799" y="6339600"/>
            <a:ext cx="6429375" cy="184666"/>
          </a:xfrm>
          <a:prstGeom prst="rect">
            <a:avLst/>
          </a:prstGeom>
        </p:spPr>
        <p:txBody>
          <a:bodyPr vert="horz" lIns="0" tIns="0" rIns="0" bIns="0" rtlCol="0" anchor="ctr">
            <a:noAutofit/>
          </a:bodyPr>
          <a:lstStyle>
            <a:lvl1pPr algn="l">
              <a:defRPr sz="1200">
                <a:solidFill>
                  <a:schemeClr val="bg1">
                    <a:lumMod val="75000"/>
                  </a:schemeClr>
                </a:solidFill>
                <a:latin typeface="+mn-lt"/>
              </a:defRPr>
            </a:lvl1pPr>
          </a:lstStyle>
          <a:p>
            <a:endParaRPr lang="en-US" noProof="0"/>
          </a:p>
        </p:txBody>
      </p:sp>
    </p:spTree>
    <p:extLst>
      <p:ext uri="{BB962C8B-B14F-4D97-AF65-F5344CB8AC3E}">
        <p14:creationId xmlns:p14="http://schemas.microsoft.com/office/powerpoint/2010/main" val="908343129"/>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 id="2147484133" r:id="rId12"/>
  </p:sldLayoutIdLst>
  <p:hf hdr="0" ftr="0" dt="0"/>
  <p:txStyles>
    <p:titleStyle>
      <a:lvl1pPr algn="l" defTabSz="914400" rtl="0" eaLnBrk="1" latinLnBrk="0" hangingPunct="1">
        <a:lnSpc>
          <a:spcPct val="90000"/>
        </a:lnSpc>
        <a:spcBef>
          <a:spcPct val="0"/>
        </a:spcBef>
        <a:buNone/>
        <a:defRPr sz="3200" b="0" i="0" kern="1200">
          <a:solidFill>
            <a:srgbClr val="45AC34"/>
          </a:solidFill>
          <a:latin typeface="+mj-lt"/>
          <a:ea typeface="+mj-ea"/>
          <a:cs typeface="+mj-cs"/>
        </a:defRPr>
      </a:lvl1pPr>
    </p:titleStyle>
    <p:bodyStyle>
      <a:lvl1pPr marL="252000" indent="-252000" algn="l" defTabSz="914400" rtl="0" eaLnBrk="1" latinLnBrk="0" hangingPunct="1">
        <a:lnSpc>
          <a:spcPct val="100000"/>
        </a:lnSpc>
        <a:spcBef>
          <a:spcPts val="0"/>
        </a:spcBef>
        <a:spcAft>
          <a:spcPts val="300"/>
        </a:spcAft>
        <a:buFont typeface="Arial" panose="020B0604020202020204" pitchFamily="34" charset="0"/>
        <a:buChar char="•"/>
        <a:defRPr sz="2000" b="0" i="0" kern="1200">
          <a:solidFill>
            <a:schemeClr val="tx1"/>
          </a:solidFill>
          <a:latin typeface="+mn-lt"/>
          <a:ea typeface="+mn-ea"/>
          <a:cs typeface="+mn-cs"/>
        </a:defRPr>
      </a:lvl1pPr>
      <a:lvl2pPr marL="538163" indent="-271463" algn="l" defTabSz="914400" rtl="0" eaLnBrk="1" latinLnBrk="0" hangingPunct="1">
        <a:lnSpc>
          <a:spcPct val="100000"/>
        </a:lnSpc>
        <a:spcBef>
          <a:spcPts val="0"/>
        </a:spcBef>
        <a:spcAft>
          <a:spcPts val="300"/>
        </a:spcAft>
        <a:buFont typeface="Arial" panose="020B0604020202020204" pitchFamily="34" charset="0"/>
        <a:buChar char="–"/>
        <a:defRPr sz="1800" b="0" i="0" kern="1200">
          <a:solidFill>
            <a:schemeClr val="tx1"/>
          </a:solidFill>
          <a:latin typeface="+mn-lt"/>
          <a:ea typeface="+mn-ea"/>
          <a:cs typeface="+mn-cs"/>
        </a:defRPr>
      </a:lvl2pPr>
      <a:lvl3pPr marL="804863" indent="-2667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800" b="0" i="0" kern="1200">
          <a:solidFill>
            <a:schemeClr val="tx1"/>
          </a:solidFill>
          <a:latin typeface="+mn-lt"/>
          <a:ea typeface="+mn-ea"/>
          <a:cs typeface="+mn-cs"/>
        </a:defRPr>
      </a:lvl3pPr>
      <a:lvl4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b="0" i="0" kern="1200">
          <a:solidFill>
            <a:schemeClr val="tx1"/>
          </a:solidFill>
          <a:latin typeface="+mn-lt"/>
          <a:ea typeface="+mn-ea"/>
          <a:cs typeface="+mn-cs"/>
        </a:defRPr>
      </a:lvl4pPr>
      <a:lvl5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b="0" i="0" kern="1200">
          <a:solidFill>
            <a:schemeClr val="tx1"/>
          </a:solidFill>
          <a:latin typeface="+mn-lt"/>
          <a:ea typeface="+mn-ea"/>
          <a:cs typeface="+mn-cs"/>
        </a:defRPr>
      </a:lvl5pPr>
      <a:lvl6pPr marL="1090612" indent="-285750"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6pPr>
      <a:lvl7pPr marL="1090612" indent="-285750"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7pPr>
      <a:lvl8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8pPr>
      <a:lvl9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21.bin"/><Relationship Id="rId3" Type="http://schemas.openxmlformats.org/officeDocument/2006/relationships/tags" Target="../tags/tag240.xml"/><Relationship Id="rId7" Type="http://schemas.openxmlformats.org/officeDocument/2006/relationships/image" Target="../media/image21.png"/><Relationship Id="rId2" Type="http://schemas.openxmlformats.org/officeDocument/2006/relationships/tags" Target="../tags/tag239.xml"/><Relationship Id="rId1" Type="http://schemas.openxmlformats.org/officeDocument/2006/relationships/vmlDrawing" Target="../drawings/vmlDrawing121.vml"/><Relationship Id="rId6" Type="http://schemas.openxmlformats.org/officeDocument/2006/relationships/image" Target="../media/image20.jpg"/><Relationship Id="rId5" Type="http://schemas.openxmlformats.org/officeDocument/2006/relationships/notesSlide" Target="../notesSlides/notesSlide1.xml"/><Relationship Id="rId10" Type="http://schemas.openxmlformats.org/officeDocument/2006/relationships/image" Target="../media/image5.png"/><Relationship Id="rId4" Type="http://schemas.openxmlformats.org/officeDocument/2006/relationships/slideLayout" Target="../slideLayouts/slideLayout1.xml"/><Relationship Id="rId9"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image" Target="../media/image25.emf"/><Relationship Id="rId1" Type="http://schemas.openxmlformats.org/officeDocument/2006/relationships/slideLayout" Target="../slideLayouts/slideLayout7.xml"/><Relationship Id="rId6" Type="http://schemas.openxmlformats.org/officeDocument/2006/relationships/image" Target="../media/image29.emf"/><Relationship Id="rId11" Type="http://schemas.openxmlformats.org/officeDocument/2006/relationships/image" Target="../media/image34.emf"/><Relationship Id="rId5" Type="http://schemas.openxmlformats.org/officeDocument/2006/relationships/image" Target="../media/image28.emf"/><Relationship Id="rId10" Type="http://schemas.openxmlformats.org/officeDocument/2006/relationships/image" Target="../media/image33.emf"/><Relationship Id="rId4" Type="http://schemas.openxmlformats.org/officeDocument/2006/relationships/image" Target="../media/image27.emf"/><Relationship Id="rId9" Type="http://schemas.openxmlformats.org/officeDocument/2006/relationships/image" Target="../media/image32.emf"/></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Layout" Target="../slideLayouts/slideLayout120.xml"/><Relationship Id="rId7" Type="http://schemas.openxmlformats.org/officeDocument/2006/relationships/image" Target="../media/image35.png"/><Relationship Id="rId2" Type="http://schemas.openxmlformats.org/officeDocument/2006/relationships/tags" Target="../tags/tag241.xml"/><Relationship Id="rId1" Type="http://schemas.openxmlformats.org/officeDocument/2006/relationships/vmlDrawing" Target="../drawings/vmlDrawing122.vml"/><Relationship Id="rId6" Type="http://schemas.openxmlformats.org/officeDocument/2006/relationships/image" Target="../media/image13.emf"/><Relationship Id="rId5" Type="http://schemas.openxmlformats.org/officeDocument/2006/relationships/oleObject" Target="../embeddings/oleObject122.bin"/><Relationship Id="rId4" Type="http://schemas.openxmlformats.org/officeDocument/2006/relationships/notesSlide" Target="../notesSlides/notesSlide3.xml"/><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cow, grass, outdoor, standing&#10;&#10;Description automatically generated">
            <a:extLst>
              <a:ext uri="{FF2B5EF4-FFF2-40B4-BE49-F238E27FC236}">
                <a16:creationId xmlns:a16="http://schemas.microsoft.com/office/drawing/2014/main" id="{AD78550A-D869-423F-80C2-40483AABE295}"/>
              </a:ext>
            </a:extLst>
          </p:cNvPr>
          <p:cNvPicPr>
            <a:picLocks noGrp="1" noChangeAspect="1"/>
          </p:cNvPicPr>
          <p:nvPr>
            <p:ph type="pic" sz="quarter" idx="10"/>
          </p:nvPr>
        </p:nvPicPr>
        <p:blipFill>
          <a:blip r:embed="rId6"/>
          <a:srcRect t="7819" b="7819"/>
          <a:stretch>
            <a:fillRect/>
          </a:stretch>
        </p:blipFill>
        <p:spPr/>
      </p:pic>
      <p:pic>
        <p:nvPicPr>
          <p:cNvPr id="15" name="Green gradient">
            <a:extLst>
              <a:ext uri="{FF2B5EF4-FFF2-40B4-BE49-F238E27FC236}">
                <a16:creationId xmlns:a16="http://schemas.microsoft.com/office/drawing/2014/main" id="{F187F205-50BF-4C78-89D9-53E2F538754B}"/>
              </a:ext>
            </a:extLst>
          </p:cNvPr>
          <p:cNvPicPr>
            <a:picLocks noChangeAspect="1"/>
          </p:cNvPicPr>
          <p:nvPr/>
        </p:nvPicPr>
        <p:blipFill rotWithShape="1">
          <a:blip r:embed="rId7"/>
          <a:srcRect b="38549"/>
          <a:stretch/>
        </p:blipFill>
        <p:spPr>
          <a:xfrm>
            <a:off x="-4800" y="198"/>
            <a:ext cx="11160000" cy="6857603"/>
          </a:xfrm>
          <a:prstGeom prst="rect">
            <a:avLst/>
          </a:prstGeom>
        </p:spPr>
      </p:pic>
      <p:graphicFrame>
        <p:nvGraphicFramePr>
          <p:cNvPr id="6" name="Object 5" hidden="1">
            <a:extLst>
              <a:ext uri="{FF2B5EF4-FFF2-40B4-BE49-F238E27FC236}">
                <a16:creationId xmlns:a16="http://schemas.microsoft.com/office/drawing/2014/main" id="{E9AE119B-FD59-4A1B-B30E-9023E963466A}"/>
              </a:ext>
            </a:extLst>
          </p:cNvPr>
          <p:cNvGraphicFramePr>
            <a:graphicFrameLocks noChangeAspect="1"/>
          </p:cNvGraphicFramePr>
          <p:nvPr>
            <p:custDataLst>
              <p:tags r:id="rId2"/>
            </p:custDataLst>
            <p:extLst>
              <p:ext uri="{D42A27DB-BD31-4B8C-83A1-F6EECF244321}">
                <p14:modId xmlns:p14="http://schemas.microsoft.com/office/powerpoint/2010/main" val="410269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6995" name="think-cell Slide" r:id="rId8" imgW="429" imgH="429" progId="TCLayout.ActiveDocument.1">
                  <p:embed/>
                </p:oleObj>
              </mc:Choice>
              <mc:Fallback>
                <p:oleObj name="think-cell Slide" r:id="rId8" imgW="429" imgH="429" progId="TCLayout.ActiveDocument.1">
                  <p:embed/>
                  <p:pic>
                    <p:nvPicPr>
                      <p:cNvPr id="6" name="Object 5" hidden="1">
                        <a:extLst>
                          <a:ext uri="{FF2B5EF4-FFF2-40B4-BE49-F238E27FC236}">
                            <a16:creationId xmlns:a16="http://schemas.microsoft.com/office/drawing/2014/main" id="{E9AE119B-FD59-4A1B-B30E-9023E963466A}"/>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3" name="Rectangle 12" hidden="1">
            <a:extLst>
              <a:ext uri="{FF2B5EF4-FFF2-40B4-BE49-F238E27FC236}">
                <a16:creationId xmlns:a16="http://schemas.microsoft.com/office/drawing/2014/main" id="{696C5EB1-AB13-42C6-BC7C-AC2553991681}"/>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4400">
              <a:solidFill>
                <a:schemeClr val="tx1"/>
              </a:solidFill>
              <a:latin typeface="Fira Sans Medium" panose="020B0603050000020004" pitchFamily="34" charset="0"/>
              <a:ea typeface="+mj-ea"/>
              <a:cs typeface="+mj-cs"/>
              <a:sym typeface="Fira Sans Medium" panose="020B0603050000020004" pitchFamily="34" charset="0"/>
            </a:endParaRPr>
          </a:p>
        </p:txBody>
      </p:sp>
      <p:pic>
        <p:nvPicPr>
          <p:cNvPr id="9" name="Picture 8">
            <a:extLst>
              <a:ext uri="{FF2B5EF4-FFF2-40B4-BE49-F238E27FC236}">
                <a16:creationId xmlns:a16="http://schemas.microsoft.com/office/drawing/2014/main" id="{8867E86D-C697-4746-BCCB-728000AE2985}"/>
              </a:ext>
            </a:extLst>
          </p:cNvPr>
          <p:cNvPicPr>
            <a:picLocks noChangeAspect="1"/>
          </p:cNvPicPr>
          <p:nvPr/>
        </p:nvPicPr>
        <p:blipFill>
          <a:blip r:embed="rId10"/>
          <a:stretch>
            <a:fillRect/>
          </a:stretch>
        </p:blipFill>
        <p:spPr>
          <a:xfrm>
            <a:off x="540000" y="5251936"/>
            <a:ext cx="1669800" cy="402082"/>
          </a:xfrm>
          <a:prstGeom prst="rect">
            <a:avLst/>
          </a:prstGeom>
        </p:spPr>
      </p:pic>
      <p:sp>
        <p:nvSpPr>
          <p:cNvPr id="66" name="Text Placeholder 18">
            <a:extLst>
              <a:ext uri="{FF2B5EF4-FFF2-40B4-BE49-F238E27FC236}">
                <a16:creationId xmlns:a16="http://schemas.microsoft.com/office/drawing/2014/main" id="{B7852A29-67C2-4217-926A-47C8DE5C79B4}"/>
              </a:ext>
            </a:extLst>
          </p:cNvPr>
          <p:cNvSpPr>
            <a:spLocks noGrp="1"/>
          </p:cNvSpPr>
          <p:nvPr>
            <p:ph type="body" sz="quarter" idx="12"/>
          </p:nvPr>
        </p:nvSpPr>
        <p:spPr>
          <a:xfrm>
            <a:off x="540000" y="4425360"/>
            <a:ext cx="9144000" cy="307777"/>
          </a:xfrm>
        </p:spPr>
        <p:txBody>
          <a:bodyPr/>
          <a:lstStyle/>
          <a:p>
            <a:pPr lvl="0"/>
            <a:r>
              <a:rPr lang="fr-CA" sz="2000" dirty="0" err="1">
                <a:solidFill>
                  <a:srgbClr val="FFFFFF"/>
                </a:solidFill>
                <a:latin typeface="Trebuchet MS"/>
              </a:rPr>
              <a:t>Maik</a:t>
            </a:r>
            <a:r>
              <a:rPr lang="fr-CA" sz="2000" dirty="0">
                <a:solidFill>
                  <a:srgbClr val="FFFFFF"/>
                </a:solidFill>
                <a:latin typeface="Trebuchet MS"/>
              </a:rPr>
              <a:t> </a:t>
            </a:r>
            <a:r>
              <a:rPr lang="fr-CA" sz="2000" dirty="0" err="1">
                <a:solidFill>
                  <a:srgbClr val="FFFFFF"/>
                </a:solidFill>
                <a:latin typeface="Trebuchet MS"/>
              </a:rPr>
              <a:t>Kindermann</a:t>
            </a:r>
            <a:r>
              <a:rPr lang="fr-CA" sz="2000" dirty="0">
                <a:solidFill>
                  <a:srgbClr val="FFFFFF"/>
                </a:solidFill>
                <a:latin typeface="Trebuchet MS"/>
              </a:rPr>
              <a:t>, directeur, R et D, Vache non polluante, Inventeur de </a:t>
            </a:r>
            <a:r>
              <a:rPr lang="fr-CA" sz="2000" dirty="0" err="1">
                <a:solidFill>
                  <a:srgbClr val="FFFFFF"/>
                </a:solidFill>
                <a:latin typeface="Trebuchet MS"/>
              </a:rPr>
              <a:t>Bovaer</a:t>
            </a:r>
            <a:r>
              <a:rPr lang="fr-CA" sz="2000" baseline="30000" dirty="0">
                <a:solidFill>
                  <a:srgbClr val="FFFFFF"/>
                </a:solidFill>
                <a:latin typeface="Trebuchet MS"/>
              </a:rPr>
              <a:t>®</a:t>
            </a:r>
          </a:p>
        </p:txBody>
      </p:sp>
      <p:sp>
        <p:nvSpPr>
          <p:cNvPr id="71" name="Title 70">
            <a:extLst>
              <a:ext uri="{FF2B5EF4-FFF2-40B4-BE49-F238E27FC236}">
                <a16:creationId xmlns:a16="http://schemas.microsoft.com/office/drawing/2014/main" id="{46D4F7C0-4E53-4B03-9F45-9C8B8B26B757}"/>
              </a:ext>
            </a:extLst>
          </p:cNvPr>
          <p:cNvSpPr>
            <a:spLocks noGrp="1"/>
          </p:cNvSpPr>
          <p:nvPr>
            <p:ph type="ctrTitle"/>
          </p:nvPr>
        </p:nvSpPr>
        <p:spPr>
          <a:xfrm>
            <a:off x="540000" y="540000"/>
            <a:ext cx="10772434" cy="1218795"/>
          </a:xfrm>
        </p:spPr>
        <p:txBody>
          <a:bodyPr/>
          <a:lstStyle/>
          <a:p>
            <a:r>
              <a:rPr lang="fr-CA" dirty="0"/>
              <a:t>Réduction des émissions de méthane d’origine agricole</a:t>
            </a:r>
          </a:p>
        </p:txBody>
      </p:sp>
      <p:sp>
        <p:nvSpPr>
          <p:cNvPr id="11" name="Subtitle 76">
            <a:extLst>
              <a:ext uri="{FF2B5EF4-FFF2-40B4-BE49-F238E27FC236}">
                <a16:creationId xmlns:a16="http://schemas.microsoft.com/office/drawing/2014/main" id="{3F1CBBB3-F075-4DCC-B356-EEFAD28A2A6F}"/>
              </a:ext>
            </a:extLst>
          </p:cNvPr>
          <p:cNvSpPr>
            <a:spLocks noGrp="1"/>
          </p:cNvSpPr>
          <p:nvPr>
            <p:ph type="subTitle" idx="1"/>
          </p:nvPr>
        </p:nvSpPr>
        <p:spPr>
          <a:xfrm>
            <a:off x="540000" y="1909420"/>
            <a:ext cx="9144000" cy="369332"/>
          </a:xfrm>
        </p:spPr>
        <p:txBody>
          <a:bodyPr/>
          <a:lstStyle/>
          <a:p>
            <a:r>
              <a:rPr lang="fr-CA" dirty="0" err="1"/>
              <a:t>Bovaer</a:t>
            </a:r>
            <a:r>
              <a:rPr lang="fr-CA" dirty="0"/>
              <a:t>® une solution éprouvée</a:t>
            </a:r>
          </a:p>
        </p:txBody>
      </p:sp>
      <p:sp>
        <p:nvSpPr>
          <p:cNvPr id="12" name="TextBox 11">
            <a:extLst>
              <a:ext uri="{FF2B5EF4-FFF2-40B4-BE49-F238E27FC236}">
                <a16:creationId xmlns:a16="http://schemas.microsoft.com/office/drawing/2014/main" id="{ECE594E4-7848-41B5-B2CD-193A1B7FA60F}"/>
              </a:ext>
            </a:extLst>
          </p:cNvPr>
          <p:cNvSpPr txBox="1"/>
          <p:nvPr/>
        </p:nvSpPr>
        <p:spPr>
          <a:xfrm>
            <a:off x="540000" y="3249282"/>
            <a:ext cx="6143896" cy="923330"/>
          </a:xfrm>
          <a:prstGeom prst="rect">
            <a:avLst/>
          </a:prstGeom>
          <a:noFill/>
        </p:spPr>
        <p:txBody>
          <a:bodyPr wrap="square">
            <a:spAutoFit/>
          </a:bodyPr>
          <a:lstStyle/>
          <a:p>
            <a:r>
              <a:rPr lang="fr-CA" b="1" i="0" dirty="0">
                <a:solidFill>
                  <a:schemeClr val="bg1"/>
                </a:solidFill>
                <a:effectLst/>
                <a:latin typeface="Oxygen" panose="02000503000000000000" pitchFamily="2" charset="0"/>
              </a:rPr>
              <a:t>Assemblée générale annuelle de 2022 de la FCA</a:t>
            </a:r>
            <a:endParaRPr lang="fr-CA" b="0" i="0" dirty="0">
              <a:solidFill>
                <a:schemeClr val="bg1"/>
              </a:solidFill>
              <a:effectLst/>
              <a:latin typeface="Oxygen" panose="02000503000000000000" pitchFamily="2" charset="0"/>
            </a:endParaRPr>
          </a:p>
          <a:p>
            <a:r>
              <a:rPr lang="fr-CA" dirty="0">
                <a:solidFill>
                  <a:schemeClr val="bg1"/>
                </a:solidFill>
              </a:rPr>
              <a:t>2 mars 2022</a:t>
            </a:r>
          </a:p>
          <a:p>
            <a:r>
              <a:rPr lang="fr-CA" sz="1800" b="0" i="1" u="none" strike="noStrike" baseline="0" dirty="0">
                <a:solidFill>
                  <a:srgbClr val="FFFFFF"/>
                </a:solidFill>
                <a:latin typeface="PierSans-MediumItalic"/>
              </a:rPr>
              <a:t>Trouver des solutions durables en période d’incertitude</a:t>
            </a:r>
            <a:endParaRPr lang="fr-CA" dirty="0">
              <a:solidFill>
                <a:schemeClr val="bg1"/>
              </a:solidFill>
            </a:endParaRPr>
          </a:p>
        </p:txBody>
      </p:sp>
      <p:sp>
        <p:nvSpPr>
          <p:cNvPr id="2" name="TextBox 1">
            <a:extLst>
              <a:ext uri="{FF2B5EF4-FFF2-40B4-BE49-F238E27FC236}">
                <a16:creationId xmlns:a16="http://schemas.microsoft.com/office/drawing/2014/main" id="{2B655C03-0DC1-451E-9A94-078A88645E19}"/>
              </a:ext>
            </a:extLst>
          </p:cNvPr>
          <p:cNvSpPr txBox="1"/>
          <p:nvPr/>
        </p:nvSpPr>
        <p:spPr>
          <a:xfrm>
            <a:off x="455491" y="5893428"/>
            <a:ext cx="2839239" cy="338554"/>
          </a:xfrm>
          <a:prstGeom prst="rect">
            <a:avLst/>
          </a:prstGeom>
          <a:noFill/>
        </p:spPr>
        <p:txBody>
          <a:bodyPr wrap="none" rtlCol="0">
            <a:spAutoFit/>
          </a:bodyPr>
          <a:lstStyle/>
          <a:p>
            <a:pPr algn="l"/>
            <a:r>
              <a:rPr lang="en-US" sz="1600" dirty="0">
                <a:solidFill>
                  <a:schemeClr val="bg1"/>
                </a:solidFill>
              </a:rPr>
              <a:t>maik.kindermann@dsm.com</a:t>
            </a:r>
          </a:p>
        </p:txBody>
      </p:sp>
      <p:sp>
        <p:nvSpPr>
          <p:cNvPr id="3" name="TextBox 2"/>
          <p:cNvSpPr txBox="1"/>
          <p:nvPr/>
        </p:nvSpPr>
        <p:spPr>
          <a:xfrm>
            <a:off x="533400" y="5273040"/>
            <a:ext cx="5942652" cy="369332"/>
          </a:xfrm>
          <a:prstGeom prst="rect">
            <a:avLst/>
          </a:prstGeom>
          <a:solidFill>
            <a:srgbClr val="1B936B"/>
          </a:solidFill>
        </p:spPr>
        <p:txBody>
          <a:bodyPr wrap="none" rtlCol="0">
            <a:spAutoFit/>
          </a:bodyPr>
          <a:lstStyle/>
          <a:p>
            <a:pPr algn="l"/>
            <a:r>
              <a:rPr lang="en-CA" dirty="0">
                <a:solidFill>
                  <a:schemeClr val="bg1"/>
                </a:solidFill>
              </a:rPr>
              <a:t>NUTRITION   SANTÉ   VIVRE DE MANIÈRE DURABLE</a:t>
            </a:r>
          </a:p>
        </p:txBody>
      </p:sp>
    </p:spTree>
    <p:extLst>
      <p:ext uri="{BB962C8B-B14F-4D97-AF65-F5344CB8AC3E}">
        <p14:creationId xmlns:p14="http://schemas.microsoft.com/office/powerpoint/2010/main" val="3172508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Placeholder 46">
            <a:extLst>
              <a:ext uri="{FF2B5EF4-FFF2-40B4-BE49-F238E27FC236}">
                <a16:creationId xmlns:a16="http://schemas.microsoft.com/office/drawing/2014/main" id="{97F5FBC4-1681-8448-B771-A5C793C1EC05}"/>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35" t="15332" r="9073" b="7793"/>
          <a:stretch/>
        </p:blipFill>
        <p:spPr>
          <a:xfrm>
            <a:off x="-4800" y="0"/>
            <a:ext cx="12196800" cy="6859990"/>
          </a:xfrm>
        </p:spPr>
      </p:pic>
      <p:pic>
        <p:nvPicPr>
          <p:cNvPr id="49" name="Picture 48">
            <a:extLst>
              <a:ext uri="{FF2B5EF4-FFF2-40B4-BE49-F238E27FC236}">
                <a16:creationId xmlns:a16="http://schemas.microsoft.com/office/drawing/2014/main" id="{29D6928B-B248-5D44-98BD-BE18C21FC35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00" y="0"/>
            <a:ext cx="11160000" cy="6858000"/>
          </a:xfrm>
          <a:prstGeom prst="rect">
            <a:avLst/>
          </a:prstGeom>
        </p:spPr>
      </p:pic>
      <p:pic>
        <p:nvPicPr>
          <p:cNvPr id="48" name="Picture 47">
            <a:extLst>
              <a:ext uri="{FF2B5EF4-FFF2-40B4-BE49-F238E27FC236}">
                <a16:creationId xmlns:a16="http://schemas.microsoft.com/office/drawing/2014/main" id="{BEB9BCCF-B5A4-1441-873F-13DEBBB44B9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00" y="0"/>
            <a:ext cx="11160000" cy="6858000"/>
          </a:xfrm>
          <a:prstGeom prst="rect">
            <a:avLst/>
          </a:prstGeom>
        </p:spPr>
      </p:pic>
      <p:pic>
        <p:nvPicPr>
          <p:cNvPr id="10" name="Picture 9">
            <a:extLst>
              <a:ext uri="{FF2B5EF4-FFF2-40B4-BE49-F238E27FC236}">
                <a16:creationId xmlns:a16="http://schemas.microsoft.com/office/drawing/2014/main" id="{9109F815-FF08-3B4E-B323-A9CCA518387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163" y="2254102"/>
            <a:ext cx="6400712" cy="1507860"/>
          </a:xfrm>
          <a:prstGeom prst="rect">
            <a:avLst/>
          </a:prstGeom>
        </p:spPr>
      </p:pic>
      <p:sp>
        <p:nvSpPr>
          <p:cNvPr id="11" name="TextBox 10">
            <a:extLst>
              <a:ext uri="{FF2B5EF4-FFF2-40B4-BE49-F238E27FC236}">
                <a16:creationId xmlns:a16="http://schemas.microsoft.com/office/drawing/2014/main" id="{2DFDBA4D-3D1A-A047-B172-B83408B234BD}"/>
              </a:ext>
            </a:extLst>
          </p:cNvPr>
          <p:cNvSpPr txBox="1"/>
          <p:nvPr/>
        </p:nvSpPr>
        <p:spPr>
          <a:xfrm>
            <a:off x="663074" y="3922028"/>
            <a:ext cx="1507144" cy="584775"/>
          </a:xfrm>
          <a:prstGeom prst="rect">
            <a:avLst/>
          </a:prstGeom>
          <a:noFill/>
        </p:spPr>
        <p:txBody>
          <a:bodyPr wrap="none" rtlCol="0">
            <a:spAutoFit/>
          </a:bodyPr>
          <a:lstStyle/>
          <a:p>
            <a:r>
              <a:rPr lang="fr-CA" sz="3200" b="1" dirty="0" err="1">
                <a:solidFill>
                  <a:schemeClr val="bg2"/>
                </a:solidFill>
              </a:rPr>
              <a:t>Bov</a:t>
            </a:r>
            <a:r>
              <a:rPr lang="fr-CA" sz="3200" b="1" dirty="0">
                <a:solidFill>
                  <a:schemeClr val="bg2"/>
                </a:solidFill>
              </a:rPr>
              <a:t>(in)</a:t>
            </a:r>
          </a:p>
        </p:txBody>
      </p:sp>
      <p:sp>
        <p:nvSpPr>
          <p:cNvPr id="12" name="TextBox 11">
            <a:extLst>
              <a:ext uri="{FF2B5EF4-FFF2-40B4-BE49-F238E27FC236}">
                <a16:creationId xmlns:a16="http://schemas.microsoft.com/office/drawing/2014/main" id="{3A76C85E-399E-5F4E-AFA4-193C51135BA9}"/>
              </a:ext>
            </a:extLst>
          </p:cNvPr>
          <p:cNvSpPr txBox="1"/>
          <p:nvPr/>
        </p:nvSpPr>
        <p:spPr>
          <a:xfrm>
            <a:off x="2390662" y="3912998"/>
            <a:ext cx="764017" cy="584775"/>
          </a:xfrm>
          <a:prstGeom prst="rect">
            <a:avLst/>
          </a:prstGeom>
          <a:noFill/>
        </p:spPr>
        <p:txBody>
          <a:bodyPr wrap="square" rtlCol="0">
            <a:spAutoFit/>
          </a:bodyPr>
          <a:lstStyle/>
          <a:p>
            <a:r>
              <a:rPr lang="en-US" sz="3200" b="1" dirty="0">
                <a:solidFill>
                  <a:schemeClr val="bg2"/>
                </a:solidFill>
              </a:rPr>
              <a:t>Air</a:t>
            </a:r>
          </a:p>
        </p:txBody>
      </p:sp>
      <p:sp>
        <p:nvSpPr>
          <p:cNvPr id="13" name="TextBox 12">
            <a:extLst>
              <a:ext uri="{FF2B5EF4-FFF2-40B4-BE49-F238E27FC236}">
                <a16:creationId xmlns:a16="http://schemas.microsoft.com/office/drawing/2014/main" id="{CB7B2182-29F7-8F4F-8DB7-94767A114B38}"/>
              </a:ext>
            </a:extLst>
          </p:cNvPr>
          <p:cNvSpPr txBox="1"/>
          <p:nvPr/>
        </p:nvSpPr>
        <p:spPr>
          <a:xfrm>
            <a:off x="1935479" y="3912998"/>
            <a:ext cx="438537" cy="584775"/>
          </a:xfrm>
          <a:prstGeom prst="rect">
            <a:avLst/>
          </a:prstGeom>
          <a:noFill/>
        </p:spPr>
        <p:txBody>
          <a:bodyPr wrap="square" rtlCol="0">
            <a:spAutoFit/>
          </a:bodyPr>
          <a:lstStyle/>
          <a:p>
            <a:r>
              <a:rPr lang="en-US" sz="3200" b="1" dirty="0">
                <a:solidFill>
                  <a:schemeClr val="bg2"/>
                </a:solidFill>
              </a:rPr>
              <a:t>+</a:t>
            </a:r>
          </a:p>
        </p:txBody>
      </p:sp>
    </p:spTree>
    <p:extLst>
      <p:ext uri="{BB962C8B-B14F-4D97-AF65-F5344CB8AC3E}">
        <p14:creationId xmlns:p14="http://schemas.microsoft.com/office/powerpoint/2010/main" val="169494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F55787-A15A-4066-AB40-990251402AEB}"/>
              </a:ext>
            </a:extLst>
          </p:cNvPr>
          <p:cNvSpPr/>
          <p:nvPr/>
        </p:nvSpPr>
        <p:spPr>
          <a:xfrm rot="18900000">
            <a:off x="3195944" y="4829219"/>
            <a:ext cx="620111" cy="6201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07B6037-599F-4393-A107-06662E39DFA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74020" y="344533"/>
            <a:ext cx="4431934" cy="2742186"/>
          </a:xfrm>
          <a:prstGeom prst="rect">
            <a:avLst/>
          </a:prstGeom>
        </p:spPr>
      </p:pic>
      <p:sp>
        <p:nvSpPr>
          <p:cNvPr id="7" name="Rectangle 6">
            <a:extLst>
              <a:ext uri="{FF2B5EF4-FFF2-40B4-BE49-F238E27FC236}">
                <a16:creationId xmlns:a16="http://schemas.microsoft.com/office/drawing/2014/main" id="{2D8F92BC-7D7E-4CCB-85C4-8F8757D3DBA2}"/>
              </a:ext>
            </a:extLst>
          </p:cNvPr>
          <p:cNvSpPr/>
          <p:nvPr/>
        </p:nvSpPr>
        <p:spPr>
          <a:xfrm>
            <a:off x="0" y="3016500"/>
            <a:ext cx="12192000" cy="23306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EBA2FE40-03FF-464D-BFB3-965BE68B1191}"/>
              </a:ext>
            </a:extLst>
          </p:cNvPr>
          <p:cNvSpPr txBox="1">
            <a:spLocks/>
          </p:cNvSpPr>
          <p:nvPr/>
        </p:nvSpPr>
        <p:spPr>
          <a:xfrm>
            <a:off x="416470" y="391209"/>
            <a:ext cx="11139094" cy="307777"/>
          </a:xfrm>
          <a:prstGeom prst="rect">
            <a:avLst/>
          </a:prstGeom>
        </p:spPr>
        <p:txBody>
          <a:bodyPr/>
          <a:lstStyle>
            <a:lvl1pPr marL="252000" indent="-252000" algn="l" defTabSz="914400" rtl="0" eaLnBrk="1" latinLnBrk="0" hangingPunct="1">
              <a:lnSpc>
                <a:spcPct val="100000"/>
              </a:lnSpc>
              <a:spcBef>
                <a:spcPts val="0"/>
              </a:spcBef>
              <a:spcAft>
                <a:spcPts val="300"/>
              </a:spcAft>
              <a:buFont typeface="Arial" panose="020B0604020202020204" pitchFamily="34" charset="0"/>
              <a:buChar char="•"/>
              <a:defRPr sz="2000" b="0" i="0" kern="1200">
                <a:solidFill>
                  <a:schemeClr val="tx1"/>
                </a:solidFill>
                <a:latin typeface="+mn-lt"/>
                <a:ea typeface="+mn-ea"/>
                <a:cs typeface="+mn-cs"/>
              </a:defRPr>
            </a:lvl1pPr>
            <a:lvl2pPr marL="538163" indent="-271463" algn="l" defTabSz="914400" rtl="0" eaLnBrk="1" latinLnBrk="0" hangingPunct="1">
              <a:lnSpc>
                <a:spcPct val="100000"/>
              </a:lnSpc>
              <a:spcBef>
                <a:spcPts val="0"/>
              </a:spcBef>
              <a:spcAft>
                <a:spcPts val="300"/>
              </a:spcAft>
              <a:buFont typeface="Arial" panose="020B0604020202020204" pitchFamily="34" charset="0"/>
              <a:buChar char="–"/>
              <a:defRPr sz="1800" b="0" i="0" kern="1200">
                <a:solidFill>
                  <a:schemeClr val="tx1"/>
                </a:solidFill>
                <a:latin typeface="+mn-lt"/>
                <a:ea typeface="+mn-ea"/>
                <a:cs typeface="+mn-cs"/>
              </a:defRPr>
            </a:lvl2pPr>
            <a:lvl3pPr marL="804863" indent="-2667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800" b="0" i="0" kern="1200">
                <a:solidFill>
                  <a:schemeClr val="tx1"/>
                </a:solidFill>
                <a:latin typeface="+mn-lt"/>
                <a:ea typeface="+mn-ea"/>
                <a:cs typeface="+mn-cs"/>
              </a:defRPr>
            </a:lvl3pPr>
            <a:lvl4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b="0" i="0" kern="1200">
                <a:solidFill>
                  <a:schemeClr val="tx1"/>
                </a:solidFill>
                <a:latin typeface="+mn-lt"/>
                <a:ea typeface="+mn-ea"/>
                <a:cs typeface="+mn-cs"/>
              </a:defRPr>
            </a:lvl4pPr>
            <a:lvl5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b="0" i="0" kern="1200">
                <a:solidFill>
                  <a:schemeClr val="tx1"/>
                </a:solidFill>
                <a:latin typeface="+mn-lt"/>
                <a:ea typeface="+mn-ea"/>
                <a:cs typeface="+mn-cs"/>
              </a:defRPr>
            </a:lvl5pPr>
            <a:lvl6pPr marL="1090612" indent="-285750"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6pPr>
            <a:lvl7pPr marL="1090612" indent="-285750"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7pPr>
            <a:lvl8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8pPr>
            <a:lvl9pPr marL="1076325" indent="-271463"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dirty="0">
                <a:solidFill>
                  <a:schemeClr val="accent2"/>
                </a:solidFill>
                <a:latin typeface="+mj-lt"/>
              </a:rPr>
              <a:t>Les vaches produisent du méthane</a:t>
            </a:r>
          </a:p>
        </p:txBody>
      </p:sp>
      <p:grpSp>
        <p:nvGrpSpPr>
          <p:cNvPr id="9" name="Group 8">
            <a:extLst>
              <a:ext uri="{FF2B5EF4-FFF2-40B4-BE49-F238E27FC236}">
                <a16:creationId xmlns:a16="http://schemas.microsoft.com/office/drawing/2014/main" id="{4B989119-A5A6-4F1F-BAC8-534DF28A481E}"/>
              </a:ext>
            </a:extLst>
          </p:cNvPr>
          <p:cNvGrpSpPr/>
          <p:nvPr/>
        </p:nvGrpSpPr>
        <p:grpSpPr>
          <a:xfrm>
            <a:off x="467999" y="3760144"/>
            <a:ext cx="995276" cy="1301515"/>
            <a:chOff x="467999" y="5069459"/>
            <a:chExt cx="995276" cy="1301515"/>
          </a:xfrm>
        </p:grpSpPr>
        <p:pic>
          <p:nvPicPr>
            <p:cNvPr id="10" name="Picture 9">
              <a:extLst>
                <a:ext uri="{FF2B5EF4-FFF2-40B4-BE49-F238E27FC236}">
                  <a16:creationId xmlns:a16="http://schemas.microsoft.com/office/drawing/2014/main" id="{4CD92662-177C-4823-9F67-9D4B2CA59E3C}"/>
                </a:ext>
              </a:extLst>
            </p:cNvPr>
            <p:cNvPicPr>
              <a:picLocks noChangeAspect="1"/>
            </p:cNvPicPr>
            <p:nvPr/>
          </p:nvPicPr>
          <p:blipFill>
            <a:blip r:embed="rId3"/>
            <a:stretch>
              <a:fillRect/>
            </a:stretch>
          </p:blipFill>
          <p:spPr>
            <a:xfrm>
              <a:off x="467999" y="5069459"/>
              <a:ext cx="995276" cy="842157"/>
            </a:xfrm>
            <a:prstGeom prst="rect">
              <a:avLst/>
            </a:prstGeom>
          </p:spPr>
        </p:pic>
        <p:pic>
          <p:nvPicPr>
            <p:cNvPr id="11" name="Picture 10">
              <a:extLst>
                <a:ext uri="{FF2B5EF4-FFF2-40B4-BE49-F238E27FC236}">
                  <a16:creationId xmlns:a16="http://schemas.microsoft.com/office/drawing/2014/main" id="{E50C620D-6E25-4854-A370-A5BE13D23D97}"/>
                </a:ext>
              </a:extLst>
            </p:cNvPr>
            <p:cNvPicPr>
              <a:picLocks noChangeAspect="1"/>
            </p:cNvPicPr>
            <p:nvPr/>
          </p:nvPicPr>
          <p:blipFill>
            <a:blip r:embed="rId4"/>
            <a:stretch>
              <a:fillRect/>
            </a:stretch>
          </p:blipFill>
          <p:spPr>
            <a:xfrm>
              <a:off x="467999" y="5911616"/>
              <a:ext cx="474670" cy="459358"/>
            </a:xfrm>
            <a:prstGeom prst="rect">
              <a:avLst/>
            </a:prstGeom>
          </p:spPr>
        </p:pic>
      </p:grpSp>
      <p:grpSp>
        <p:nvGrpSpPr>
          <p:cNvPr id="12" name="Group 11">
            <a:extLst>
              <a:ext uri="{FF2B5EF4-FFF2-40B4-BE49-F238E27FC236}">
                <a16:creationId xmlns:a16="http://schemas.microsoft.com/office/drawing/2014/main" id="{27AFFA7B-9123-440B-ADAC-48411256B833}"/>
              </a:ext>
            </a:extLst>
          </p:cNvPr>
          <p:cNvGrpSpPr/>
          <p:nvPr/>
        </p:nvGrpSpPr>
        <p:grpSpPr>
          <a:xfrm>
            <a:off x="3214401" y="3795479"/>
            <a:ext cx="811533" cy="1259113"/>
            <a:chOff x="2381339" y="5104794"/>
            <a:chExt cx="811533" cy="1259113"/>
          </a:xfrm>
        </p:grpSpPr>
        <p:pic>
          <p:nvPicPr>
            <p:cNvPr id="13" name="Picture 12">
              <a:extLst>
                <a:ext uri="{FF2B5EF4-FFF2-40B4-BE49-F238E27FC236}">
                  <a16:creationId xmlns:a16="http://schemas.microsoft.com/office/drawing/2014/main" id="{7D186597-BC84-4643-B21B-28279F8CFAF2}"/>
                </a:ext>
              </a:extLst>
            </p:cNvPr>
            <p:cNvPicPr>
              <a:picLocks noChangeAspect="1"/>
            </p:cNvPicPr>
            <p:nvPr/>
          </p:nvPicPr>
          <p:blipFill>
            <a:blip r:embed="rId5"/>
            <a:stretch>
              <a:fillRect/>
            </a:stretch>
          </p:blipFill>
          <p:spPr>
            <a:xfrm>
              <a:off x="2381339" y="5104794"/>
              <a:ext cx="811533" cy="658414"/>
            </a:xfrm>
            <a:prstGeom prst="rect">
              <a:avLst/>
            </a:prstGeom>
          </p:spPr>
        </p:pic>
        <p:pic>
          <p:nvPicPr>
            <p:cNvPr id="14" name="Picture 13">
              <a:extLst>
                <a:ext uri="{FF2B5EF4-FFF2-40B4-BE49-F238E27FC236}">
                  <a16:creationId xmlns:a16="http://schemas.microsoft.com/office/drawing/2014/main" id="{0C8F38CE-A17B-4F14-A1FF-3D12A99E16B6}"/>
                </a:ext>
              </a:extLst>
            </p:cNvPr>
            <p:cNvPicPr>
              <a:picLocks noChangeAspect="1"/>
            </p:cNvPicPr>
            <p:nvPr/>
          </p:nvPicPr>
          <p:blipFill>
            <a:blip r:embed="rId6"/>
            <a:stretch>
              <a:fillRect/>
            </a:stretch>
          </p:blipFill>
          <p:spPr>
            <a:xfrm>
              <a:off x="2381339" y="5981108"/>
              <a:ext cx="811533" cy="382799"/>
            </a:xfrm>
            <a:prstGeom prst="rect">
              <a:avLst/>
            </a:prstGeom>
          </p:spPr>
        </p:pic>
      </p:grpSp>
      <p:grpSp>
        <p:nvGrpSpPr>
          <p:cNvPr id="15" name="Group 14">
            <a:extLst>
              <a:ext uri="{FF2B5EF4-FFF2-40B4-BE49-F238E27FC236}">
                <a16:creationId xmlns:a16="http://schemas.microsoft.com/office/drawing/2014/main" id="{DE635EF0-54E1-4AE1-9B9F-3E25EEC2ED96}"/>
              </a:ext>
            </a:extLst>
          </p:cNvPr>
          <p:cNvGrpSpPr/>
          <p:nvPr/>
        </p:nvGrpSpPr>
        <p:grpSpPr>
          <a:xfrm>
            <a:off x="5777060" y="3849071"/>
            <a:ext cx="918717" cy="1248198"/>
            <a:chOff x="4744678" y="5158386"/>
            <a:chExt cx="918717" cy="1248198"/>
          </a:xfrm>
        </p:grpSpPr>
        <p:pic>
          <p:nvPicPr>
            <p:cNvPr id="16" name="Picture 15">
              <a:extLst>
                <a:ext uri="{FF2B5EF4-FFF2-40B4-BE49-F238E27FC236}">
                  <a16:creationId xmlns:a16="http://schemas.microsoft.com/office/drawing/2014/main" id="{01472E79-10AC-4E51-A3AA-A3E5F990245A}"/>
                </a:ext>
              </a:extLst>
            </p:cNvPr>
            <p:cNvPicPr>
              <a:picLocks noChangeAspect="1"/>
            </p:cNvPicPr>
            <p:nvPr/>
          </p:nvPicPr>
          <p:blipFill>
            <a:blip r:embed="rId7"/>
            <a:stretch>
              <a:fillRect/>
            </a:stretch>
          </p:blipFill>
          <p:spPr>
            <a:xfrm>
              <a:off x="4744678" y="5158386"/>
              <a:ext cx="918717" cy="551230"/>
            </a:xfrm>
            <a:prstGeom prst="rect">
              <a:avLst/>
            </a:prstGeom>
          </p:spPr>
        </p:pic>
        <p:pic>
          <p:nvPicPr>
            <p:cNvPr id="17" name="Picture 16">
              <a:extLst>
                <a:ext uri="{FF2B5EF4-FFF2-40B4-BE49-F238E27FC236}">
                  <a16:creationId xmlns:a16="http://schemas.microsoft.com/office/drawing/2014/main" id="{EEAFAE48-570B-4C4A-B360-9F2079747ADA}"/>
                </a:ext>
              </a:extLst>
            </p:cNvPr>
            <p:cNvPicPr>
              <a:picLocks noChangeAspect="1"/>
            </p:cNvPicPr>
            <p:nvPr/>
          </p:nvPicPr>
          <p:blipFill>
            <a:blip r:embed="rId8"/>
            <a:stretch>
              <a:fillRect/>
            </a:stretch>
          </p:blipFill>
          <p:spPr>
            <a:xfrm>
              <a:off x="4744678" y="5947226"/>
              <a:ext cx="398111" cy="459358"/>
            </a:xfrm>
            <a:prstGeom prst="rect">
              <a:avLst/>
            </a:prstGeom>
          </p:spPr>
        </p:pic>
      </p:grpSp>
      <p:grpSp>
        <p:nvGrpSpPr>
          <p:cNvPr id="18" name="Group 17">
            <a:extLst>
              <a:ext uri="{FF2B5EF4-FFF2-40B4-BE49-F238E27FC236}">
                <a16:creationId xmlns:a16="http://schemas.microsoft.com/office/drawing/2014/main" id="{B6C77C0F-5479-4C3C-8A6D-6510B5AA81A6}"/>
              </a:ext>
            </a:extLst>
          </p:cNvPr>
          <p:cNvGrpSpPr/>
          <p:nvPr/>
        </p:nvGrpSpPr>
        <p:grpSpPr>
          <a:xfrm>
            <a:off x="8446903" y="3688884"/>
            <a:ext cx="750285" cy="1362009"/>
            <a:chOff x="7112337" y="4998199"/>
            <a:chExt cx="750285" cy="1362009"/>
          </a:xfrm>
        </p:grpSpPr>
        <p:pic>
          <p:nvPicPr>
            <p:cNvPr id="19" name="Picture 18">
              <a:extLst>
                <a:ext uri="{FF2B5EF4-FFF2-40B4-BE49-F238E27FC236}">
                  <a16:creationId xmlns:a16="http://schemas.microsoft.com/office/drawing/2014/main" id="{B72C2210-492E-40A4-BA0C-FF9F0FD212BC}"/>
                </a:ext>
              </a:extLst>
            </p:cNvPr>
            <p:cNvPicPr>
              <a:picLocks noChangeAspect="1"/>
            </p:cNvPicPr>
            <p:nvPr/>
          </p:nvPicPr>
          <p:blipFill>
            <a:blip r:embed="rId9"/>
            <a:stretch>
              <a:fillRect/>
            </a:stretch>
          </p:blipFill>
          <p:spPr>
            <a:xfrm>
              <a:off x="7112337" y="4998199"/>
              <a:ext cx="750285" cy="704350"/>
            </a:xfrm>
            <a:prstGeom prst="rect">
              <a:avLst/>
            </a:prstGeom>
          </p:spPr>
        </p:pic>
        <p:pic>
          <p:nvPicPr>
            <p:cNvPr id="20" name="Picture 19">
              <a:extLst>
                <a:ext uri="{FF2B5EF4-FFF2-40B4-BE49-F238E27FC236}">
                  <a16:creationId xmlns:a16="http://schemas.microsoft.com/office/drawing/2014/main" id="{B4D69DEB-71FF-4A90-8C69-42E7622A624A}"/>
                </a:ext>
              </a:extLst>
            </p:cNvPr>
            <p:cNvPicPr>
              <a:picLocks noChangeAspect="1"/>
            </p:cNvPicPr>
            <p:nvPr/>
          </p:nvPicPr>
          <p:blipFill>
            <a:blip r:embed="rId10"/>
            <a:stretch>
              <a:fillRect/>
            </a:stretch>
          </p:blipFill>
          <p:spPr>
            <a:xfrm>
              <a:off x="7112337" y="5946785"/>
              <a:ext cx="382799" cy="413423"/>
            </a:xfrm>
            <a:prstGeom prst="rect">
              <a:avLst/>
            </a:prstGeom>
          </p:spPr>
        </p:pic>
      </p:grpSp>
      <p:sp>
        <p:nvSpPr>
          <p:cNvPr id="21" name="Text Placeholder 5">
            <a:extLst>
              <a:ext uri="{FF2B5EF4-FFF2-40B4-BE49-F238E27FC236}">
                <a16:creationId xmlns:a16="http://schemas.microsoft.com/office/drawing/2014/main" id="{BA2EAB88-04C9-4B32-9266-FCA16E8C55A1}"/>
              </a:ext>
            </a:extLst>
          </p:cNvPr>
          <p:cNvSpPr txBox="1">
            <a:spLocks/>
          </p:cNvSpPr>
          <p:nvPr/>
        </p:nvSpPr>
        <p:spPr>
          <a:xfrm>
            <a:off x="468000" y="1567115"/>
            <a:ext cx="11139094" cy="307777"/>
          </a:xfrm>
          <a:prstGeom prst="rect">
            <a:avLst/>
          </a:prstGeom>
        </p:spPr>
        <p:txBody>
          <a:bodyPr/>
          <a:lstStyle>
            <a:defPPr>
              <a:defRPr lang="en-US"/>
            </a:defPPr>
            <a:lvl1pPr indent="0">
              <a:lnSpc>
                <a:spcPct val="100000"/>
              </a:lnSpc>
              <a:spcBef>
                <a:spcPts val="0"/>
              </a:spcBef>
              <a:spcAft>
                <a:spcPts val="300"/>
              </a:spcAft>
              <a:buFont typeface="Arial" panose="020B0604020202020204" pitchFamily="34" charset="0"/>
              <a:buNone/>
              <a:defRPr sz="2000" b="0" i="0">
                <a:solidFill>
                  <a:schemeClr val="accent2"/>
                </a:solidFill>
                <a:latin typeface="+mj-lt"/>
              </a:defRPr>
            </a:lvl1pPr>
            <a:lvl2pPr marL="538163" indent="-271463">
              <a:lnSpc>
                <a:spcPct val="100000"/>
              </a:lnSpc>
              <a:spcBef>
                <a:spcPts val="0"/>
              </a:spcBef>
              <a:spcAft>
                <a:spcPts val="300"/>
              </a:spcAft>
              <a:buFont typeface="Arial" panose="020B0604020202020204" pitchFamily="34" charset="0"/>
              <a:buChar char="–"/>
              <a:defRPr b="0" i="0"/>
            </a:lvl2pPr>
            <a:lvl3pPr marL="804863" indent="-266700">
              <a:lnSpc>
                <a:spcPct val="100000"/>
              </a:lnSpc>
              <a:spcBef>
                <a:spcPts val="0"/>
              </a:spcBef>
              <a:spcAft>
                <a:spcPts val="300"/>
              </a:spcAft>
              <a:buClr>
                <a:schemeClr val="tx1"/>
              </a:buClr>
              <a:buFont typeface="Arial" panose="020B0604020202020204" pitchFamily="34" charset="0"/>
              <a:buChar char="–"/>
              <a:defRPr b="0" i="0"/>
            </a:lvl3pPr>
            <a:lvl4pPr marL="1076325" indent="-271463">
              <a:lnSpc>
                <a:spcPct val="100000"/>
              </a:lnSpc>
              <a:spcBef>
                <a:spcPts val="0"/>
              </a:spcBef>
              <a:spcAft>
                <a:spcPts val="300"/>
              </a:spcAft>
              <a:buFont typeface="Arial" panose="020B0604020202020204" pitchFamily="34" charset="0"/>
              <a:buChar char="•"/>
              <a:defRPr b="0" i="0"/>
            </a:lvl4pPr>
            <a:lvl5pPr marL="1076325" indent="-271463">
              <a:lnSpc>
                <a:spcPct val="100000"/>
              </a:lnSpc>
              <a:spcBef>
                <a:spcPts val="0"/>
              </a:spcBef>
              <a:spcAft>
                <a:spcPts val="300"/>
              </a:spcAft>
              <a:buFont typeface="Arial" panose="020B0604020202020204" pitchFamily="34" charset="0"/>
              <a:buChar char="•"/>
              <a:defRPr b="0" i="0"/>
            </a:lvl5pPr>
            <a:lvl6pPr marL="1090612" indent="-285750">
              <a:lnSpc>
                <a:spcPct val="100000"/>
              </a:lnSpc>
              <a:spcBef>
                <a:spcPts val="0"/>
              </a:spcBef>
              <a:spcAft>
                <a:spcPts val="300"/>
              </a:spcAft>
              <a:buFont typeface="Arial" panose="020B0604020202020204" pitchFamily="34" charset="0"/>
              <a:buChar char="•"/>
            </a:lvl6pPr>
            <a:lvl7pPr marL="1090612" indent="-285750">
              <a:lnSpc>
                <a:spcPct val="100000"/>
              </a:lnSpc>
              <a:spcBef>
                <a:spcPts val="0"/>
              </a:spcBef>
              <a:spcAft>
                <a:spcPts val="300"/>
              </a:spcAft>
              <a:buFont typeface="Arial" panose="020B0604020202020204" pitchFamily="34" charset="0"/>
              <a:buChar char="•"/>
            </a:lvl7pPr>
            <a:lvl8pPr marL="1076325" indent="-271463">
              <a:lnSpc>
                <a:spcPct val="100000"/>
              </a:lnSpc>
              <a:spcBef>
                <a:spcPts val="0"/>
              </a:spcBef>
              <a:spcAft>
                <a:spcPts val="300"/>
              </a:spcAft>
              <a:buFont typeface="Arial" panose="020B0604020202020204" pitchFamily="34" charset="0"/>
              <a:buChar char="•"/>
            </a:lvl8pPr>
            <a:lvl9pPr marL="1076325" indent="-271463">
              <a:lnSpc>
                <a:spcPct val="100000"/>
              </a:lnSpc>
              <a:spcBef>
                <a:spcPts val="0"/>
              </a:spcBef>
              <a:spcAft>
                <a:spcPts val="300"/>
              </a:spcAft>
              <a:buFont typeface="Arial" panose="020B0604020202020204" pitchFamily="34" charset="0"/>
              <a:buChar char="•"/>
            </a:lvl9pPr>
          </a:lstStyle>
          <a:p>
            <a:r>
              <a:rPr lang="fr-CA" dirty="0">
                <a:solidFill>
                  <a:schemeClr val="accent3"/>
                </a:solidFill>
              </a:rPr>
              <a:t>Le méthane retient la chaleur</a:t>
            </a:r>
          </a:p>
        </p:txBody>
      </p:sp>
      <p:sp>
        <p:nvSpPr>
          <p:cNvPr id="22" name="Text Placeholder 5">
            <a:extLst>
              <a:ext uri="{FF2B5EF4-FFF2-40B4-BE49-F238E27FC236}">
                <a16:creationId xmlns:a16="http://schemas.microsoft.com/office/drawing/2014/main" id="{188C0DC7-09A3-41E9-81F3-059A170B0FE1}"/>
              </a:ext>
            </a:extLst>
          </p:cNvPr>
          <p:cNvSpPr txBox="1">
            <a:spLocks/>
          </p:cNvSpPr>
          <p:nvPr/>
        </p:nvSpPr>
        <p:spPr>
          <a:xfrm>
            <a:off x="468000" y="3174989"/>
            <a:ext cx="11139094" cy="307777"/>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400" b="1" i="0" kern="1200">
                <a:solidFill>
                  <a:schemeClr val="tx2"/>
                </a:solidFill>
                <a:latin typeface="Trebuchet MS" panose="020B0703020202090204" pitchFamily="34" charset="0"/>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1800" b="0" i="0" kern="1200">
                <a:solidFill>
                  <a:schemeClr val="tx1"/>
                </a:solidFill>
                <a:latin typeface="Fira Sans" panose="020B0503050000020004" pitchFamily="34" charset="0"/>
                <a:ea typeface="+mn-ea"/>
                <a:cs typeface="+mn-cs"/>
              </a:defRPr>
            </a:lvl2pPr>
            <a:lvl3pPr marL="0" indent="0" algn="l" defTabSz="914400" rtl="0" eaLnBrk="1" latinLnBrk="0" hangingPunct="1">
              <a:lnSpc>
                <a:spcPct val="100000"/>
              </a:lnSpc>
              <a:spcBef>
                <a:spcPts val="1000"/>
              </a:spcBef>
              <a:spcAft>
                <a:spcPts val="0"/>
              </a:spcAft>
              <a:buFont typeface="Arial" panose="020B0604020202020204" pitchFamily="34" charset="0"/>
              <a:buNone/>
              <a:defRPr sz="2000" b="0" i="0" kern="1200">
                <a:solidFill>
                  <a:schemeClr val="tx2"/>
                </a:solidFill>
                <a:latin typeface="Trebuchet MS" panose="020B0703020202090204" pitchFamily="34" charset="0"/>
                <a:ea typeface="+mn-ea"/>
                <a:cs typeface="+mn-cs"/>
              </a:defRPr>
            </a:lvl3pPr>
            <a:lvl4pPr marL="0" indent="0" algn="l" defTabSz="914400" rtl="0" eaLnBrk="1" latinLnBrk="0" hangingPunct="1">
              <a:lnSpc>
                <a:spcPct val="100000"/>
              </a:lnSpc>
              <a:spcBef>
                <a:spcPts val="0"/>
              </a:spcBef>
              <a:spcAft>
                <a:spcPts val="0"/>
              </a:spcAft>
              <a:buFont typeface="Arial" panose="020B0604020202020204" pitchFamily="34" charset="0"/>
              <a:buNone/>
              <a:defRPr sz="1800" b="0" i="0" kern="1200">
                <a:solidFill>
                  <a:schemeClr val="tx1"/>
                </a:solidFill>
                <a:latin typeface="Fira Sans" panose="020B0503050000020004" pitchFamily="34" charset="0"/>
                <a:ea typeface="+mn-ea"/>
                <a:cs typeface="+mn-cs"/>
              </a:defRPr>
            </a:lvl4pPr>
            <a:lvl5pPr marL="0" indent="0" algn="l" defTabSz="914400" rtl="0" eaLnBrk="1" latinLnBrk="0" hangingPunct="1">
              <a:lnSpc>
                <a:spcPct val="100000"/>
              </a:lnSpc>
              <a:spcBef>
                <a:spcPts val="0"/>
              </a:spcBef>
              <a:spcAft>
                <a:spcPts val="0"/>
              </a:spcAft>
              <a:buFont typeface="Arial" panose="020B0604020202020204" pitchFamily="34" charset="0"/>
              <a:buNone/>
              <a:defRPr sz="1800" b="0" i="0" kern="1200">
                <a:solidFill>
                  <a:schemeClr val="tx1"/>
                </a:solidFill>
                <a:latin typeface="Fira Sans" panose="020B050305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000" dirty="0" err="1">
                <a:solidFill>
                  <a:schemeClr val="bg1"/>
                </a:solidFill>
              </a:rPr>
              <a:t>Bovaer</a:t>
            </a:r>
            <a:r>
              <a:rPr lang="fr-CA" sz="2000" baseline="30000" dirty="0">
                <a:solidFill>
                  <a:schemeClr val="bg1"/>
                </a:solidFill>
              </a:rPr>
              <a:t>®</a:t>
            </a:r>
            <a:r>
              <a:rPr lang="fr-CA" sz="2000" dirty="0">
                <a:solidFill>
                  <a:schemeClr val="bg1"/>
                </a:solidFill>
              </a:rPr>
              <a:t> réduit le méthane</a:t>
            </a:r>
          </a:p>
        </p:txBody>
      </p:sp>
      <p:sp>
        <p:nvSpPr>
          <p:cNvPr id="23" name="Rectangle 22">
            <a:extLst>
              <a:ext uri="{FF2B5EF4-FFF2-40B4-BE49-F238E27FC236}">
                <a16:creationId xmlns:a16="http://schemas.microsoft.com/office/drawing/2014/main" id="{E16F5D0D-2B80-4517-8BFD-2E0DCD849AEB}"/>
              </a:ext>
            </a:extLst>
          </p:cNvPr>
          <p:cNvSpPr/>
          <p:nvPr/>
        </p:nvSpPr>
        <p:spPr>
          <a:xfrm>
            <a:off x="1036803" y="4621642"/>
            <a:ext cx="1976281" cy="646331"/>
          </a:xfrm>
          <a:prstGeom prst="rect">
            <a:avLst/>
          </a:prstGeom>
        </p:spPr>
        <p:txBody>
          <a:bodyPr wrap="square">
            <a:spAutoFit/>
          </a:bodyPr>
          <a:lstStyle/>
          <a:p>
            <a:r>
              <a:rPr lang="fr-CA" sz="1200" dirty="0">
                <a:solidFill>
                  <a:schemeClr val="bg1"/>
                </a:solidFill>
              </a:rPr>
              <a:t>Cuillère à thé ajoutée chaque jour à l’alimentation de la vache</a:t>
            </a:r>
          </a:p>
        </p:txBody>
      </p:sp>
      <p:sp>
        <p:nvSpPr>
          <p:cNvPr id="24" name="Rectangle 23">
            <a:extLst>
              <a:ext uri="{FF2B5EF4-FFF2-40B4-BE49-F238E27FC236}">
                <a16:creationId xmlns:a16="http://schemas.microsoft.com/office/drawing/2014/main" id="{891CDF82-4844-4A6A-9DF1-B812176A2A0E}"/>
              </a:ext>
            </a:extLst>
          </p:cNvPr>
          <p:cNvSpPr/>
          <p:nvPr/>
        </p:nvSpPr>
        <p:spPr>
          <a:xfrm>
            <a:off x="4084802" y="4621642"/>
            <a:ext cx="1773707" cy="461665"/>
          </a:xfrm>
          <a:prstGeom prst="rect">
            <a:avLst/>
          </a:prstGeom>
        </p:spPr>
        <p:txBody>
          <a:bodyPr wrap="square">
            <a:spAutoFit/>
          </a:bodyPr>
          <a:lstStyle/>
          <a:p>
            <a:r>
              <a:rPr lang="fr-CA" sz="1200" dirty="0">
                <a:solidFill>
                  <a:schemeClr val="bg1"/>
                </a:solidFill>
              </a:rPr>
              <a:t>Moins de méthane produit</a:t>
            </a:r>
          </a:p>
        </p:txBody>
      </p:sp>
      <p:sp>
        <p:nvSpPr>
          <p:cNvPr id="25" name="Rectangle 24">
            <a:extLst>
              <a:ext uri="{FF2B5EF4-FFF2-40B4-BE49-F238E27FC236}">
                <a16:creationId xmlns:a16="http://schemas.microsoft.com/office/drawing/2014/main" id="{D12B9EF9-9990-4448-B0DD-84D01908A3C7}"/>
              </a:ext>
            </a:extLst>
          </p:cNvPr>
          <p:cNvSpPr/>
          <p:nvPr/>
        </p:nvSpPr>
        <p:spPr>
          <a:xfrm>
            <a:off x="6288741" y="4621642"/>
            <a:ext cx="1976281" cy="276999"/>
          </a:xfrm>
          <a:prstGeom prst="rect">
            <a:avLst/>
          </a:prstGeom>
        </p:spPr>
        <p:txBody>
          <a:bodyPr wrap="square">
            <a:spAutoFit/>
          </a:bodyPr>
          <a:lstStyle/>
          <a:p>
            <a:r>
              <a:rPr lang="fr-CA" sz="1200" dirty="0">
                <a:solidFill>
                  <a:schemeClr val="bg1"/>
                </a:solidFill>
              </a:rPr>
              <a:t>A un effet immédiat</a:t>
            </a:r>
          </a:p>
        </p:txBody>
      </p:sp>
      <p:sp>
        <p:nvSpPr>
          <p:cNvPr id="26" name="Rectangle 25">
            <a:extLst>
              <a:ext uri="{FF2B5EF4-FFF2-40B4-BE49-F238E27FC236}">
                <a16:creationId xmlns:a16="http://schemas.microsoft.com/office/drawing/2014/main" id="{ACDE3492-9D39-49CB-A963-004A6B48F890}"/>
              </a:ext>
            </a:extLst>
          </p:cNvPr>
          <p:cNvSpPr/>
          <p:nvPr/>
        </p:nvSpPr>
        <p:spPr>
          <a:xfrm>
            <a:off x="8961602" y="4621642"/>
            <a:ext cx="2986558" cy="646331"/>
          </a:xfrm>
          <a:prstGeom prst="rect">
            <a:avLst/>
          </a:prstGeom>
        </p:spPr>
        <p:txBody>
          <a:bodyPr wrap="square">
            <a:spAutoFit/>
          </a:bodyPr>
          <a:lstStyle/>
          <a:p>
            <a:r>
              <a:rPr lang="fr-CA" sz="1200" dirty="0">
                <a:solidFill>
                  <a:schemeClr val="bg1"/>
                </a:solidFill>
              </a:rPr>
              <a:t>Additif sans danger pour les consommateurs et les vaches et bon pour notre planète</a:t>
            </a:r>
          </a:p>
        </p:txBody>
      </p:sp>
      <p:sp>
        <p:nvSpPr>
          <p:cNvPr id="27" name="Rectangle 26">
            <a:extLst>
              <a:ext uri="{FF2B5EF4-FFF2-40B4-BE49-F238E27FC236}">
                <a16:creationId xmlns:a16="http://schemas.microsoft.com/office/drawing/2014/main" id="{279FBC1E-A491-4816-ADDC-507D3EEAFFCF}"/>
              </a:ext>
            </a:extLst>
          </p:cNvPr>
          <p:cNvSpPr/>
          <p:nvPr/>
        </p:nvSpPr>
        <p:spPr>
          <a:xfrm>
            <a:off x="406609" y="793307"/>
            <a:ext cx="5689392" cy="691728"/>
          </a:xfrm>
          <a:prstGeom prst="rect">
            <a:avLst/>
          </a:prstGeom>
        </p:spPr>
        <p:txBody>
          <a:bodyPr wrap="square">
            <a:spAutoFit/>
          </a:bodyPr>
          <a:lstStyle/>
          <a:p>
            <a:pPr>
              <a:lnSpc>
                <a:spcPct val="110000"/>
              </a:lnSpc>
            </a:pPr>
            <a:r>
              <a:rPr lang="fr-CA" sz="1200" dirty="0"/>
              <a:t>Ce n’est pas de leur faute, le méthane est un produit secondaire crée au moment de la digestion d’une alimentation dure et riche en fibre. Et ce méthane est envoyé dans l’air rot par rot.</a:t>
            </a:r>
          </a:p>
        </p:txBody>
      </p:sp>
      <p:sp>
        <p:nvSpPr>
          <p:cNvPr id="28" name="Rectangle 27">
            <a:extLst>
              <a:ext uri="{FF2B5EF4-FFF2-40B4-BE49-F238E27FC236}">
                <a16:creationId xmlns:a16="http://schemas.microsoft.com/office/drawing/2014/main" id="{921431A3-2159-43D4-84FA-85AB58244CB7}"/>
              </a:ext>
            </a:extLst>
          </p:cNvPr>
          <p:cNvSpPr/>
          <p:nvPr/>
        </p:nvSpPr>
        <p:spPr>
          <a:xfrm>
            <a:off x="406608" y="1976481"/>
            <a:ext cx="5462851" cy="904863"/>
          </a:xfrm>
          <a:prstGeom prst="rect">
            <a:avLst/>
          </a:prstGeom>
        </p:spPr>
        <p:txBody>
          <a:bodyPr wrap="square">
            <a:spAutoFit/>
          </a:bodyPr>
          <a:lstStyle/>
          <a:p>
            <a:pPr>
              <a:lnSpc>
                <a:spcPct val="110000"/>
              </a:lnSpc>
            </a:pPr>
            <a:r>
              <a:rPr lang="fr-CA" sz="1200" dirty="0"/>
              <a:t>Tout comme le dioxyde de carbone (CO</a:t>
            </a:r>
            <a:r>
              <a:rPr lang="fr-CA" sz="1200" baseline="-25000" dirty="0"/>
              <a:t>2</a:t>
            </a:r>
            <a:r>
              <a:rPr lang="fr-CA" sz="1200" dirty="0"/>
              <a:t>), le méthane est un gaz à effet de serre. Son effet de réchauffement est de plus courte durée, mais nettement plus puissant que le CO</a:t>
            </a:r>
            <a:r>
              <a:rPr lang="fr-CA" sz="1200" baseline="-25000" dirty="0"/>
              <a:t>2</a:t>
            </a:r>
            <a:r>
              <a:rPr lang="fr-CA" sz="1200" dirty="0"/>
              <a:t>. Donc, son élimination fournit des résultats positifs immédiatement. </a:t>
            </a:r>
          </a:p>
        </p:txBody>
      </p:sp>
      <p:cxnSp>
        <p:nvCxnSpPr>
          <p:cNvPr id="29" name="Straight Connector 28">
            <a:extLst>
              <a:ext uri="{FF2B5EF4-FFF2-40B4-BE49-F238E27FC236}">
                <a16:creationId xmlns:a16="http://schemas.microsoft.com/office/drawing/2014/main" id="{9A84DA7A-98B0-4FDF-BD5F-ED0864FFC9CA}"/>
              </a:ext>
            </a:extLst>
          </p:cNvPr>
          <p:cNvCxnSpPr>
            <a:cxnSpLocks/>
          </p:cNvCxnSpPr>
          <p:nvPr/>
        </p:nvCxnSpPr>
        <p:spPr>
          <a:xfrm>
            <a:off x="272811" y="679997"/>
            <a:ext cx="0" cy="8682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95535E4F-C9E5-4B23-AE1D-EAB0C464D082}"/>
              </a:ext>
            </a:extLst>
          </p:cNvPr>
          <p:cNvSpPr/>
          <p:nvPr/>
        </p:nvSpPr>
        <p:spPr>
          <a:xfrm>
            <a:off x="227507" y="473608"/>
            <a:ext cx="104975" cy="1049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7FCFE4E-A8A0-4F05-A20E-BD6C94A471EB}"/>
              </a:ext>
            </a:extLst>
          </p:cNvPr>
          <p:cNvSpPr/>
          <p:nvPr/>
        </p:nvSpPr>
        <p:spPr>
          <a:xfrm>
            <a:off x="229876" y="1663584"/>
            <a:ext cx="104975" cy="1049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B5A4103E-7E1B-44EF-B37B-647ECE2541BF}"/>
              </a:ext>
            </a:extLst>
          </p:cNvPr>
          <p:cNvCxnSpPr>
            <a:cxnSpLocks/>
          </p:cNvCxnSpPr>
          <p:nvPr/>
        </p:nvCxnSpPr>
        <p:spPr>
          <a:xfrm>
            <a:off x="262301" y="1915435"/>
            <a:ext cx="1" cy="1401653"/>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D3F33A77-298C-4C04-AE9A-D188196EC389}"/>
              </a:ext>
            </a:extLst>
          </p:cNvPr>
          <p:cNvSpPr/>
          <p:nvPr/>
        </p:nvSpPr>
        <p:spPr>
          <a:xfrm>
            <a:off x="216997" y="3298960"/>
            <a:ext cx="104975" cy="104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D64174BA-259B-4F3E-AC4A-EFCA33E39423}"/>
              </a:ext>
            </a:extLst>
          </p:cNvPr>
          <p:cNvPicPr>
            <a:picLocks noChangeAspect="1"/>
          </p:cNvPicPr>
          <p:nvPr/>
        </p:nvPicPr>
        <p:blipFill>
          <a:blip r:embed="rId11"/>
          <a:stretch>
            <a:fillRect/>
          </a:stretch>
        </p:blipFill>
        <p:spPr>
          <a:xfrm>
            <a:off x="2324319" y="3989779"/>
            <a:ext cx="249738" cy="230527"/>
          </a:xfrm>
          <a:prstGeom prst="rect">
            <a:avLst/>
          </a:prstGeom>
        </p:spPr>
      </p:pic>
      <p:pic>
        <p:nvPicPr>
          <p:cNvPr id="35" name="Picture 34">
            <a:extLst>
              <a:ext uri="{FF2B5EF4-FFF2-40B4-BE49-F238E27FC236}">
                <a16:creationId xmlns:a16="http://schemas.microsoft.com/office/drawing/2014/main" id="{B8BE48D9-00EE-43D5-9B36-8BDB89ECF9E8}"/>
              </a:ext>
            </a:extLst>
          </p:cNvPr>
          <p:cNvPicPr>
            <a:picLocks noChangeAspect="1"/>
          </p:cNvPicPr>
          <p:nvPr/>
        </p:nvPicPr>
        <p:blipFill>
          <a:blip r:embed="rId11"/>
          <a:stretch>
            <a:fillRect/>
          </a:stretch>
        </p:blipFill>
        <p:spPr>
          <a:xfrm>
            <a:off x="4804760" y="3989779"/>
            <a:ext cx="249738" cy="230527"/>
          </a:xfrm>
          <a:prstGeom prst="rect">
            <a:avLst/>
          </a:prstGeom>
        </p:spPr>
      </p:pic>
      <p:pic>
        <p:nvPicPr>
          <p:cNvPr id="36" name="Picture 35">
            <a:extLst>
              <a:ext uri="{FF2B5EF4-FFF2-40B4-BE49-F238E27FC236}">
                <a16:creationId xmlns:a16="http://schemas.microsoft.com/office/drawing/2014/main" id="{486A247E-E423-4065-A078-1FE9F26D83AD}"/>
              </a:ext>
            </a:extLst>
          </p:cNvPr>
          <p:cNvPicPr>
            <a:picLocks noChangeAspect="1"/>
          </p:cNvPicPr>
          <p:nvPr/>
        </p:nvPicPr>
        <p:blipFill>
          <a:blip r:embed="rId11"/>
          <a:stretch>
            <a:fillRect/>
          </a:stretch>
        </p:blipFill>
        <p:spPr>
          <a:xfrm>
            <a:off x="7505918" y="3989779"/>
            <a:ext cx="249738" cy="230527"/>
          </a:xfrm>
          <a:prstGeom prst="rect">
            <a:avLst/>
          </a:prstGeom>
        </p:spPr>
      </p:pic>
      <p:sp>
        <p:nvSpPr>
          <p:cNvPr id="37" name="Rectangle 36">
            <a:extLst>
              <a:ext uri="{FF2B5EF4-FFF2-40B4-BE49-F238E27FC236}">
                <a16:creationId xmlns:a16="http://schemas.microsoft.com/office/drawing/2014/main" id="{894B8B66-3FA8-4C7E-B4BB-EA9158E360C7}"/>
              </a:ext>
            </a:extLst>
          </p:cNvPr>
          <p:cNvSpPr/>
          <p:nvPr/>
        </p:nvSpPr>
        <p:spPr>
          <a:xfrm>
            <a:off x="406608" y="5963472"/>
            <a:ext cx="8684840" cy="701731"/>
          </a:xfrm>
          <a:prstGeom prst="rect">
            <a:avLst/>
          </a:prstGeom>
        </p:spPr>
        <p:txBody>
          <a:bodyPr wrap="square">
            <a:spAutoFit/>
          </a:bodyPr>
          <a:lstStyle/>
          <a:p>
            <a:pPr>
              <a:lnSpc>
                <a:spcPct val="110000"/>
              </a:lnSpc>
            </a:pPr>
            <a:r>
              <a:rPr lang="fr-CA" sz="1200" dirty="0"/>
              <a:t>Dans l’estomac d’une vache, les microbes aident à décomposer la nourriture. Ce processus libère de l’hydrogène et du dioxyde de carbone. Un enzyme combine ces gaz pour créer du méthane. </a:t>
            </a:r>
            <a:r>
              <a:rPr lang="fr-CA" sz="1200" b="1" dirty="0" err="1"/>
              <a:t>Bovaer</a:t>
            </a:r>
            <a:r>
              <a:rPr lang="fr-CA" sz="1200" baseline="30000" dirty="0"/>
              <a:t>®</a:t>
            </a:r>
            <a:r>
              <a:rPr lang="fr-CA" sz="1200" dirty="0"/>
              <a:t> est un additif alimentaire qui bloque l’enzyme et ainsi réduit la quantité de méthane produit.</a:t>
            </a:r>
          </a:p>
        </p:txBody>
      </p:sp>
      <p:sp>
        <p:nvSpPr>
          <p:cNvPr id="38" name="Text Placeholder 5">
            <a:extLst>
              <a:ext uri="{FF2B5EF4-FFF2-40B4-BE49-F238E27FC236}">
                <a16:creationId xmlns:a16="http://schemas.microsoft.com/office/drawing/2014/main" id="{B31257C7-D246-4FA1-94B0-C45D29D43E7D}"/>
              </a:ext>
            </a:extLst>
          </p:cNvPr>
          <p:cNvSpPr txBox="1">
            <a:spLocks/>
          </p:cNvSpPr>
          <p:nvPr/>
        </p:nvSpPr>
        <p:spPr>
          <a:xfrm>
            <a:off x="468000" y="5616727"/>
            <a:ext cx="11139094" cy="307777"/>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400" b="1" i="0" kern="1200">
                <a:solidFill>
                  <a:schemeClr val="tx2"/>
                </a:solidFill>
                <a:latin typeface="Trebuchet MS" panose="020B0703020202090204" pitchFamily="34" charset="0"/>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1800" b="0" i="0" kern="1200">
                <a:solidFill>
                  <a:schemeClr val="tx1"/>
                </a:solidFill>
                <a:latin typeface="Fira Sans" panose="020B0503050000020004" pitchFamily="34" charset="0"/>
                <a:ea typeface="+mn-ea"/>
                <a:cs typeface="+mn-cs"/>
              </a:defRPr>
            </a:lvl2pPr>
            <a:lvl3pPr marL="0" indent="0" algn="l" defTabSz="914400" rtl="0" eaLnBrk="1" latinLnBrk="0" hangingPunct="1">
              <a:lnSpc>
                <a:spcPct val="100000"/>
              </a:lnSpc>
              <a:spcBef>
                <a:spcPts val="1000"/>
              </a:spcBef>
              <a:spcAft>
                <a:spcPts val="0"/>
              </a:spcAft>
              <a:buFont typeface="Arial" panose="020B0604020202020204" pitchFamily="34" charset="0"/>
              <a:buNone/>
              <a:defRPr sz="2000" b="0" i="0" kern="1200">
                <a:solidFill>
                  <a:schemeClr val="tx2"/>
                </a:solidFill>
                <a:latin typeface="Trebuchet MS" panose="020B0703020202090204" pitchFamily="34" charset="0"/>
                <a:ea typeface="+mn-ea"/>
                <a:cs typeface="+mn-cs"/>
              </a:defRPr>
            </a:lvl3pPr>
            <a:lvl4pPr marL="0" indent="0" algn="l" defTabSz="914400" rtl="0" eaLnBrk="1" latinLnBrk="0" hangingPunct="1">
              <a:lnSpc>
                <a:spcPct val="100000"/>
              </a:lnSpc>
              <a:spcBef>
                <a:spcPts val="0"/>
              </a:spcBef>
              <a:spcAft>
                <a:spcPts val="0"/>
              </a:spcAft>
              <a:buFont typeface="Arial" panose="020B0604020202020204" pitchFamily="34" charset="0"/>
              <a:buNone/>
              <a:defRPr sz="1800" b="0" i="0" kern="1200">
                <a:solidFill>
                  <a:schemeClr val="tx1"/>
                </a:solidFill>
                <a:latin typeface="Fira Sans" panose="020B0503050000020004" pitchFamily="34" charset="0"/>
                <a:ea typeface="+mn-ea"/>
                <a:cs typeface="+mn-cs"/>
              </a:defRPr>
            </a:lvl4pPr>
            <a:lvl5pPr marL="0" indent="0" algn="l" defTabSz="914400" rtl="0" eaLnBrk="1" latinLnBrk="0" hangingPunct="1">
              <a:lnSpc>
                <a:spcPct val="100000"/>
              </a:lnSpc>
              <a:spcBef>
                <a:spcPts val="0"/>
              </a:spcBef>
              <a:spcAft>
                <a:spcPts val="0"/>
              </a:spcAft>
              <a:buFont typeface="Arial" panose="020B0604020202020204" pitchFamily="34" charset="0"/>
              <a:buNone/>
              <a:defRPr sz="1800" b="0" i="0" kern="1200">
                <a:solidFill>
                  <a:schemeClr val="tx1"/>
                </a:solidFill>
                <a:latin typeface="Fira Sans" panose="020B050305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000" b="0" dirty="0">
                <a:solidFill>
                  <a:schemeClr val="accent2"/>
                </a:solidFill>
                <a:latin typeface="+mj-lt"/>
              </a:rPr>
              <a:t>Comment cela marche</a:t>
            </a:r>
          </a:p>
        </p:txBody>
      </p:sp>
    </p:spTree>
    <p:extLst>
      <p:ext uri="{BB962C8B-B14F-4D97-AF65-F5344CB8AC3E}">
        <p14:creationId xmlns:p14="http://schemas.microsoft.com/office/powerpoint/2010/main" val="612421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BCBC2A1-61F9-44CC-9A1F-F4B2EF391D5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8019" name="think-cell Slide" r:id="rId5" imgW="470" imgH="469" progId="TCLayout.ActiveDocument.1">
                  <p:embed/>
                </p:oleObj>
              </mc:Choice>
              <mc:Fallback>
                <p:oleObj name="think-cell Slide" r:id="rId5" imgW="470" imgH="469" progId="TCLayout.ActiveDocument.1">
                  <p:embed/>
                  <p:pic>
                    <p:nvPicPr>
                      <p:cNvPr id="3" name="Object 2" hidden="1">
                        <a:extLst>
                          <a:ext uri="{FF2B5EF4-FFF2-40B4-BE49-F238E27FC236}">
                            <a16:creationId xmlns:a16="http://schemas.microsoft.com/office/drawing/2014/main" id="{FBCBC2A1-61F9-44CC-9A1F-F4B2EF391D5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Marcador de número de diapositiva 3">
            <a:extLst>
              <a:ext uri="{FF2B5EF4-FFF2-40B4-BE49-F238E27FC236}">
                <a16:creationId xmlns:a16="http://schemas.microsoft.com/office/drawing/2014/main" id="{03D140F3-2647-4A12-BE5A-C1C7BF887BB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18D48E-C7CB-6244-969D-7BAEA9B6226C}" type="slidenum">
              <a:rPr kumimoji="0" lang="en-US" sz="1199" b="0" i="0" u="none" strike="noStrike" kern="1200" cap="none" spc="0" normalizeH="0" baseline="0" noProof="0" smtClean="0">
                <a:ln>
                  <a:noFill/>
                </a:ln>
                <a:solidFill>
                  <a:srgbClr val="B2B2B2"/>
                </a:solidFill>
                <a:effectLst/>
                <a:uLnTx/>
                <a:uFillTx/>
                <a:latin typeface="Fira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199" b="0" i="0" u="none" strike="noStrike" kern="1200" cap="none" spc="0" normalizeH="0" baseline="0" noProof="0" dirty="0">
              <a:ln>
                <a:noFill/>
              </a:ln>
              <a:solidFill>
                <a:srgbClr val="B2B2B2"/>
              </a:solidFill>
              <a:effectLst/>
              <a:uLnTx/>
              <a:uFillTx/>
              <a:latin typeface="Fira Sans"/>
              <a:ea typeface="+mn-ea"/>
              <a:cs typeface="+mn-cs"/>
            </a:endParaRPr>
          </a:p>
        </p:txBody>
      </p:sp>
      <p:sp>
        <p:nvSpPr>
          <p:cNvPr id="6" name="Title 2">
            <a:extLst>
              <a:ext uri="{FF2B5EF4-FFF2-40B4-BE49-F238E27FC236}">
                <a16:creationId xmlns:a16="http://schemas.microsoft.com/office/drawing/2014/main" id="{74A4A69E-B0D9-4A9E-8831-E3696E9EF4F1}"/>
              </a:ext>
            </a:extLst>
          </p:cNvPr>
          <p:cNvSpPr>
            <a:spLocks noGrp="1"/>
          </p:cNvSpPr>
          <p:nvPr>
            <p:ph type="title"/>
          </p:nvPr>
        </p:nvSpPr>
        <p:spPr>
          <a:xfrm>
            <a:off x="468000" y="311451"/>
            <a:ext cx="11588720" cy="1163395"/>
          </a:xfrm>
        </p:spPr>
        <p:txBody>
          <a:bodyPr vert="horz"/>
          <a:lstStyle/>
          <a:p>
            <a:r>
              <a:rPr lang="fr-CA" sz="2800" dirty="0"/>
              <a:t>L’additif </a:t>
            </a:r>
            <a:r>
              <a:rPr lang="fr-CA" sz="2800" dirty="0" err="1"/>
              <a:t>Bovaer</a:t>
            </a:r>
            <a:r>
              <a:rPr lang="fr-CA" sz="2800" dirty="0"/>
              <a:t>® permet d’éliminer une tonne d’équivalent CO</a:t>
            </a:r>
            <a:r>
              <a:rPr lang="fr-CA" sz="2800" baseline="-25000" dirty="0"/>
              <a:t>2</a:t>
            </a:r>
            <a:r>
              <a:rPr lang="fr-CA" sz="2800" dirty="0"/>
              <a:t> par vache chaque année, contribuant ainsi de façon importante à la durabilité environnementale</a:t>
            </a:r>
          </a:p>
        </p:txBody>
      </p:sp>
      <p:sp>
        <p:nvSpPr>
          <p:cNvPr id="7" name="TextBox 6">
            <a:extLst>
              <a:ext uri="{FF2B5EF4-FFF2-40B4-BE49-F238E27FC236}">
                <a16:creationId xmlns:a16="http://schemas.microsoft.com/office/drawing/2014/main" id="{4AFE480A-F27D-4256-9A73-A8DE11AD70CE}"/>
              </a:ext>
            </a:extLst>
          </p:cNvPr>
          <p:cNvSpPr txBox="1"/>
          <p:nvPr/>
        </p:nvSpPr>
        <p:spPr>
          <a:xfrm>
            <a:off x="693000" y="4058692"/>
            <a:ext cx="3864014"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dirty="0">
                <a:ln>
                  <a:noFill/>
                </a:ln>
                <a:solidFill>
                  <a:srgbClr val="000000"/>
                </a:solidFill>
                <a:effectLst/>
                <a:uLnTx/>
                <a:uFillTx/>
                <a:latin typeface="Fira Sans"/>
                <a:ea typeface="+mn-ea"/>
                <a:cs typeface="+mn-cs"/>
              </a:rPr>
              <a:t>…</a:t>
            </a:r>
            <a:r>
              <a:rPr kumimoji="0" lang="fr-CA" sz="1800" b="0" i="0" u="none" strike="noStrike" kern="1200" cap="none" spc="0" normalizeH="0" baseline="0" dirty="0">
                <a:ln>
                  <a:noFill/>
                </a:ln>
                <a:solidFill>
                  <a:srgbClr val="0070BA"/>
                </a:solidFill>
                <a:effectLst/>
                <a:uLnTx/>
                <a:uFillTx/>
                <a:latin typeface="Fira Sans"/>
                <a:ea typeface="+mn-ea"/>
                <a:cs typeface="+mn-cs"/>
              </a:rPr>
              <a:t>1 vache </a:t>
            </a:r>
            <a:r>
              <a:rPr kumimoji="0" lang="fr-CA" sz="1800" b="0" i="0" u="none" strike="noStrike" kern="1200" cap="none" spc="0" normalizeH="0" baseline="0" dirty="0">
                <a:ln>
                  <a:noFill/>
                </a:ln>
                <a:solidFill>
                  <a:srgbClr val="000000"/>
                </a:solidFill>
                <a:effectLst/>
                <a:uLnTx/>
                <a:uFillTx/>
                <a:latin typeface="Fira Sans"/>
                <a:ea typeface="+mn-ea"/>
                <a:cs typeface="+mn-cs"/>
              </a:rPr>
              <a:t>fait épargner l’équivalent de </a:t>
            </a:r>
            <a:r>
              <a:rPr kumimoji="0" lang="fr-CA" sz="1800" b="0" i="0" u="none" strike="noStrike" kern="1200" cap="none" spc="0" normalizeH="0" baseline="0" dirty="0">
                <a:ln>
                  <a:noFill/>
                </a:ln>
                <a:solidFill>
                  <a:srgbClr val="0070BA"/>
                </a:solidFill>
                <a:effectLst/>
                <a:uLnTx/>
                <a:uFillTx/>
                <a:latin typeface="Fira Sans"/>
                <a:ea typeface="+mn-ea"/>
                <a:cs typeface="+mn-cs"/>
              </a:rPr>
              <a:t>127 000 </a:t>
            </a:r>
            <a:r>
              <a:rPr kumimoji="0" lang="fr-CA" sz="1800" b="0" i="0" u="none" strike="noStrike" kern="1200" cap="none" spc="0" normalizeH="0" baseline="0" dirty="0">
                <a:ln>
                  <a:noFill/>
                </a:ln>
                <a:effectLst/>
                <a:uLnTx/>
                <a:uFillTx/>
                <a:latin typeface="Fira Sans"/>
                <a:ea typeface="+mn-ea"/>
                <a:cs typeface="+mn-cs"/>
              </a:rPr>
              <a:t>charges</a:t>
            </a:r>
            <a:r>
              <a:rPr kumimoji="0" lang="fr-CA" sz="1800" b="0" i="0" u="none" strike="noStrike" kern="1200" cap="none" spc="0" normalizeH="0" baseline="0" dirty="0">
                <a:ln>
                  <a:noFill/>
                </a:ln>
                <a:solidFill>
                  <a:srgbClr val="0070BA"/>
                </a:solidFill>
                <a:effectLst/>
                <a:uLnTx/>
                <a:uFillTx/>
                <a:latin typeface="Fira Sans"/>
                <a:ea typeface="+mn-ea"/>
                <a:cs typeface="+mn-cs"/>
              </a:rPr>
              <a:t> de téléphones intelligents</a:t>
            </a:r>
            <a:r>
              <a:rPr kumimoji="0" lang="fr-CA" sz="1800" b="0" i="0" u="none" strike="noStrike" kern="1200" cap="none" spc="0" normalizeH="0" baseline="0" dirty="0">
                <a:ln>
                  <a:noFill/>
                </a:ln>
                <a:solidFill>
                  <a:srgbClr val="000000"/>
                </a:solidFill>
                <a:effectLst/>
                <a:uLnTx/>
                <a:uFillTx/>
                <a:latin typeface="Fira Sans"/>
                <a:ea typeface="+mn-ea"/>
                <a:cs typeface="+mn-cs"/>
              </a:rPr>
              <a:t>.</a:t>
            </a:r>
          </a:p>
        </p:txBody>
      </p:sp>
      <p:pic>
        <p:nvPicPr>
          <p:cNvPr id="8" name="Picture 7">
            <a:extLst>
              <a:ext uri="{FF2B5EF4-FFF2-40B4-BE49-F238E27FC236}">
                <a16:creationId xmlns:a16="http://schemas.microsoft.com/office/drawing/2014/main" id="{8FEC186F-2049-447A-AC3D-F93D0092AA43}"/>
              </a:ext>
            </a:extLst>
          </p:cNvPr>
          <p:cNvPicPr>
            <a:picLocks noChangeAspect="1"/>
          </p:cNvPicPr>
          <p:nvPr/>
        </p:nvPicPr>
        <p:blipFill>
          <a:blip r:embed="rId7"/>
          <a:stretch>
            <a:fillRect/>
          </a:stretch>
        </p:blipFill>
        <p:spPr>
          <a:xfrm>
            <a:off x="997073" y="2482468"/>
            <a:ext cx="2945998" cy="1281510"/>
          </a:xfrm>
          <a:prstGeom prst="rect">
            <a:avLst/>
          </a:prstGeom>
        </p:spPr>
      </p:pic>
      <p:pic>
        <p:nvPicPr>
          <p:cNvPr id="9" name="Picture 8">
            <a:extLst>
              <a:ext uri="{FF2B5EF4-FFF2-40B4-BE49-F238E27FC236}">
                <a16:creationId xmlns:a16="http://schemas.microsoft.com/office/drawing/2014/main" id="{D9837E70-7077-4EB1-957A-08C43E6ECAF3}"/>
              </a:ext>
            </a:extLst>
          </p:cNvPr>
          <p:cNvPicPr>
            <a:picLocks noChangeAspect="1"/>
          </p:cNvPicPr>
          <p:nvPr/>
        </p:nvPicPr>
        <p:blipFill>
          <a:blip r:embed="rId8"/>
          <a:stretch>
            <a:fillRect/>
          </a:stretch>
        </p:blipFill>
        <p:spPr>
          <a:xfrm>
            <a:off x="4606236" y="2710859"/>
            <a:ext cx="3682497" cy="1090019"/>
          </a:xfrm>
          <a:prstGeom prst="rect">
            <a:avLst/>
          </a:prstGeom>
        </p:spPr>
      </p:pic>
      <p:pic>
        <p:nvPicPr>
          <p:cNvPr id="10" name="Picture 9">
            <a:extLst>
              <a:ext uri="{FF2B5EF4-FFF2-40B4-BE49-F238E27FC236}">
                <a16:creationId xmlns:a16="http://schemas.microsoft.com/office/drawing/2014/main" id="{F53D5553-6771-4B69-8F03-25A9E6B2A995}"/>
              </a:ext>
            </a:extLst>
          </p:cNvPr>
          <p:cNvPicPr>
            <a:picLocks noChangeAspect="1"/>
          </p:cNvPicPr>
          <p:nvPr/>
        </p:nvPicPr>
        <p:blipFill>
          <a:blip r:embed="rId9"/>
          <a:stretch>
            <a:fillRect/>
          </a:stretch>
        </p:blipFill>
        <p:spPr>
          <a:xfrm>
            <a:off x="8550983" y="2504639"/>
            <a:ext cx="3505737" cy="1296239"/>
          </a:xfrm>
          <a:prstGeom prst="rect">
            <a:avLst/>
          </a:prstGeom>
        </p:spPr>
      </p:pic>
      <p:sp>
        <p:nvSpPr>
          <p:cNvPr id="11" name="TextBox 10">
            <a:extLst>
              <a:ext uri="{FF2B5EF4-FFF2-40B4-BE49-F238E27FC236}">
                <a16:creationId xmlns:a16="http://schemas.microsoft.com/office/drawing/2014/main" id="{860EB378-7339-40A0-A9CC-392FC64D945A}"/>
              </a:ext>
            </a:extLst>
          </p:cNvPr>
          <p:cNvSpPr txBox="1"/>
          <p:nvPr/>
        </p:nvSpPr>
        <p:spPr>
          <a:xfrm>
            <a:off x="4711227" y="3800878"/>
            <a:ext cx="3956987"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dirty="0">
              <a:ln>
                <a:noFill/>
              </a:ln>
              <a:solidFill>
                <a:srgbClr val="000000"/>
              </a:solidFill>
              <a:effectLst/>
              <a:uLnTx/>
              <a:uFillTx/>
              <a:latin typeface="Fira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dirty="0">
                <a:ln>
                  <a:noFill/>
                </a:ln>
                <a:solidFill>
                  <a:srgbClr val="000000"/>
                </a:solidFill>
                <a:effectLst/>
                <a:uLnTx/>
                <a:uFillTx/>
                <a:latin typeface="Fira Sans"/>
                <a:ea typeface="+mn-ea"/>
                <a:cs typeface="+mn-cs"/>
              </a:rPr>
              <a:t>…</a:t>
            </a:r>
            <a:r>
              <a:rPr kumimoji="0" lang="fr-CA" sz="1800" b="0" i="0" u="none" strike="noStrike" kern="1200" cap="none" spc="0" normalizeH="0" baseline="0" dirty="0">
                <a:ln>
                  <a:noFill/>
                </a:ln>
                <a:solidFill>
                  <a:srgbClr val="0070BA"/>
                </a:solidFill>
                <a:effectLst/>
                <a:uLnTx/>
                <a:uFillTx/>
                <a:latin typeface="Fira Sans"/>
                <a:ea typeface="+mn-ea"/>
                <a:cs typeface="+mn-cs"/>
              </a:rPr>
              <a:t>3 vaches </a:t>
            </a:r>
            <a:r>
              <a:rPr kumimoji="0" lang="fr-CA" sz="1800" b="0" i="0" u="none" strike="noStrike" kern="1200" cap="none" spc="0" normalizeH="0" baseline="0" dirty="0">
                <a:ln>
                  <a:noFill/>
                </a:ln>
                <a:solidFill>
                  <a:srgbClr val="000000"/>
                </a:solidFill>
                <a:effectLst/>
                <a:uLnTx/>
                <a:uFillTx/>
                <a:latin typeface="Fira Sans"/>
                <a:ea typeface="+mn-ea"/>
                <a:cs typeface="+mn-cs"/>
              </a:rPr>
              <a:t>équivaut à retirer </a:t>
            </a:r>
            <a:r>
              <a:rPr kumimoji="0" lang="fr-CA" sz="1800" b="0" i="0" u="none" strike="noStrike" kern="1200" cap="none" spc="0" normalizeH="0" baseline="0" dirty="0">
                <a:ln>
                  <a:noFill/>
                </a:ln>
                <a:solidFill>
                  <a:srgbClr val="0070BA"/>
                </a:solidFill>
                <a:effectLst/>
                <a:uLnTx/>
                <a:uFillTx/>
                <a:latin typeface="Fira Sans"/>
                <a:ea typeface="+mn-ea"/>
                <a:cs typeface="+mn-cs"/>
              </a:rPr>
              <a:t>1 voiture familiale </a:t>
            </a:r>
            <a:r>
              <a:rPr kumimoji="0" lang="fr-CA" sz="1800" b="0" i="0" u="none" strike="noStrike" kern="1200" cap="none" spc="0" normalizeH="0" baseline="0" dirty="0">
                <a:ln>
                  <a:noFill/>
                </a:ln>
                <a:solidFill>
                  <a:srgbClr val="000000"/>
                </a:solidFill>
                <a:effectLst/>
                <a:uLnTx/>
                <a:uFillTx/>
                <a:latin typeface="Fira Sans"/>
                <a:ea typeface="+mn-ea"/>
                <a:cs typeface="+mn-cs"/>
              </a:rPr>
              <a:t>de la route.</a:t>
            </a:r>
          </a:p>
        </p:txBody>
      </p:sp>
      <p:sp>
        <p:nvSpPr>
          <p:cNvPr id="12" name="TextBox 11">
            <a:extLst>
              <a:ext uri="{FF2B5EF4-FFF2-40B4-BE49-F238E27FC236}">
                <a16:creationId xmlns:a16="http://schemas.microsoft.com/office/drawing/2014/main" id="{5EF305BD-BABF-441D-BABC-726EC8D49F0E}"/>
              </a:ext>
            </a:extLst>
          </p:cNvPr>
          <p:cNvSpPr txBox="1"/>
          <p:nvPr/>
        </p:nvSpPr>
        <p:spPr>
          <a:xfrm>
            <a:off x="8550983" y="3781693"/>
            <a:ext cx="365075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dirty="0">
              <a:ln>
                <a:noFill/>
              </a:ln>
              <a:solidFill>
                <a:srgbClr val="000000"/>
              </a:solidFill>
              <a:effectLst/>
              <a:uLnTx/>
              <a:uFillTx/>
              <a:latin typeface="Fira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dirty="0">
                <a:ln>
                  <a:noFill/>
                </a:ln>
                <a:solidFill>
                  <a:srgbClr val="000000"/>
                </a:solidFill>
                <a:effectLst/>
                <a:uLnTx/>
                <a:uFillTx/>
                <a:latin typeface="Fira Sans"/>
                <a:ea typeface="+mn-ea"/>
                <a:cs typeface="+mn-cs"/>
              </a:rPr>
              <a:t>…</a:t>
            </a:r>
            <a:r>
              <a:rPr kumimoji="0" lang="fr-CA" sz="1800" b="0" i="0" u="none" strike="noStrike" kern="1200" cap="none" spc="0" normalizeH="0" baseline="0" dirty="0">
                <a:ln>
                  <a:noFill/>
                </a:ln>
                <a:solidFill>
                  <a:srgbClr val="0070BA"/>
                </a:solidFill>
                <a:effectLst/>
                <a:uLnTx/>
                <a:uFillTx/>
                <a:latin typeface="Fira Sans"/>
                <a:ea typeface="+mn-ea"/>
                <a:cs typeface="+mn-cs"/>
              </a:rPr>
              <a:t>1 million de vaches </a:t>
            </a:r>
            <a:r>
              <a:rPr kumimoji="0" lang="fr-CA" sz="1800" b="0" i="0" u="none" strike="noStrike" kern="1200" cap="none" spc="0" normalizeH="0" baseline="0" dirty="0">
                <a:ln>
                  <a:noFill/>
                </a:ln>
                <a:solidFill>
                  <a:srgbClr val="000000"/>
                </a:solidFill>
                <a:effectLst/>
                <a:uLnTx/>
                <a:uFillTx/>
                <a:latin typeface="Fira Sans"/>
                <a:ea typeface="+mn-ea"/>
                <a:cs typeface="+mn-cs"/>
              </a:rPr>
              <a:t>correspond à la plantation d’une forêt 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dirty="0">
                <a:ln>
                  <a:noFill/>
                </a:ln>
                <a:solidFill>
                  <a:srgbClr val="0070BA"/>
                </a:solidFill>
                <a:effectLst/>
                <a:uLnTx/>
                <a:uFillTx/>
                <a:latin typeface="Fira Sans"/>
                <a:ea typeface="+mn-ea"/>
                <a:cs typeface="+mn-cs"/>
              </a:rPr>
              <a:t>45 millions d’arbres</a:t>
            </a:r>
            <a:r>
              <a:rPr kumimoji="0" lang="fr-CA" sz="1800" b="0" i="0" u="none" strike="noStrike" kern="1200" cap="none" spc="0" normalizeH="0" baseline="0" dirty="0">
                <a:ln>
                  <a:noFill/>
                </a:ln>
                <a:solidFill>
                  <a:srgbClr val="000000"/>
                </a:solidFill>
                <a:effectLst/>
                <a:uLnTx/>
                <a:uFillTx/>
                <a:latin typeface="Fira Sans"/>
                <a:ea typeface="+mn-ea"/>
                <a:cs typeface="+mn-cs"/>
              </a:rPr>
              <a:t>.</a:t>
            </a:r>
          </a:p>
        </p:txBody>
      </p:sp>
      <p:sp>
        <p:nvSpPr>
          <p:cNvPr id="13" name="TextBox 12">
            <a:extLst>
              <a:ext uri="{FF2B5EF4-FFF2-40B4-BE49-F238E27FC236}">
                <a16:creationId xmlns:a16="http://schemas.microsoft.com/office/drawing/2014/main" id="{ED144159-B228-4926-B00B-F94C1BEBC02B}"/>
              </a:ext>
            </a:extLst>
          </p:cNvPr>
          <p:cNvSpPr txBox="1"/>
          <p:nvPr/>
        </p:nvSpPr>
        <p:spPr>
          <a:xfrm>
            <a:off x="479421" y="2027140"/>
            <a:ext cx="609306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0" i="0" u="none" strike="noStrike" kern="1200" cap="none" spc="0" normalizeH="0" baseline="0" dirty="0">
                <a:ln>
                  <a:noFill/>
                </a:ln>
                <a:solidFill>
                  <a:srgbClr val="000000"/>
                </a:solidFill>
                <a:effectLst/>
                <a:uLnTx/>
                <a:uFillTx/>
                <a:latin typeface="Fira Sans"/>
                <a:ea typeface="+mn-ea"/>
                <a:cs typeface="+mn-cs"/>
              </a:rPr>
              <a:t>L’ajout de l’additif </a:t>
            </a:r>
            <a:r>
              <a:rPr kumimoji="0" lang="fr-CA" sz="2000" b="0" i="0" u="none" strike="noStrike" kern="1200" cap="none" spc="0" normalizeH="0" baseline="0" dirty="0" err="1">
                <a:ln>
                  <a:noFill/>
                </a:ln>
                <a:solidFill>
                  <a:srgbClr val="000000"/>
                </a:solidFill>
                <a:effectLst/>
                <a:uLnTx/>
                <a:uFillTx/>
                <a:latin typeface="Fira Sans"/>
                <a:ea typeface="+mn-ea"/>
                <a:cs typeface="+mn-cs"/>
              </a:rPr>
              <a:t>Bovaer</a:t>
            </a:r>
            <a:r>
              <a:rPr kumimoji="0" lang="fr-CA" sz="2000" b="0" i="0" u="none" strike="noStrike" kern="1200" cap="none" spc="0" normalizeH="0" baseline="0" dirty="0">
                <a:ln>
                  <a:noFill/>
                </a:ln>
                <a:solidFill>
                  <a:srgbClr val="000000"/>
                </a:solidFill>
                <a:effectLst/>
                <a:uLnTx/>
                <a:uFillTx/>
                <a:latin typeface="Fira Sans"/>
                <a:ea typeface="+mn-ea"/>
                <a:cs typeface="+mn-cs"/>
              </a:rPr>
              <a:t>® à l’alimentation de… </a:t>
            </a:r>
          </a:p>
        </p:txBody>
      </p:sp>
    </p:spTree>
    <p:extLst>
      <p:ext uri="{BB962C8B-B14F-4D97-AF65-F5344CB8AC3E}">
        <p14:creationId xmlns:p14="http://schemas.microsoft.com/office/powerpoint/2010/main" val="2262027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8TjEnRvivsO9Ii2HsY_.c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gsiVo1xIY4L7wVxhS1ZLq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gsiVo1xIY4L7wVxhS1ZLq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AFawU_HwFJzxs.NDBYGck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AFawU_HwFJzxs.NDBYGck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C57mTINOBPU5kg5XVpatq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AiXBk5wXMqinZ6c1YIwGH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go0gPcbdwgR7jIjMdxVMN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GGF7Wtkn4MHW4iSGsPWAx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gsiVo1xIY4L7wVxhS1ZLq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gsiVo1xIY4L7wVxhS1ZLq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GGF7Wtkn4MHW4iSGsPWAx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C57mTINOBPU5kg5XVpatq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Ok_dMkZbQyvTBkL1opT4U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8TjEnRvivsO9Ii2HsY_.c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GGF7Wtkn4MHW4iSGsPWAx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8TjEnRvivsO9Ii2HsY_.c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8TjEnRvivsO9Ii2HsY_.c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gsiVo1xIY4L7wVxhS1ZLq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gsiVo1xIY4L7wVxhS1ZLq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AFawU_HwFJzxs.NDBYGck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AFawU_HwFJzxs.NDBYGck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AiXBk5wXMqinZ6c1YIwGH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go0gPcbdwgR7jIjMdxVMN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GGF7Wtkn4MHW4iSGsPWAx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gsiVo1xIY4L7wVxhS1ZLq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gsiVo1xIY4L7wVxhS1ZLq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gsiVo1xIY4L7wVxhS1ZLq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8TjEnRvivsO9Ii2HsY_.c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gsiVo1xIY4L7wVxhS1ZLq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C57mTINOBPU5kg5XVpatq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8TjEnRvivsO9Ii2HsY_.c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gsiVo1xIY4L7wVxhS1ZLq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gsiVo1xIY4L7wVxhS1ZLq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AFawU_HwFJzxs.NDBYGck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AFawU_HwFJzxs.NDBYGck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AiXBk5wXMqinZ6c1YIwGH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go0gPcbdwgR7jIjMdxVMN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gsiVo1xIY4L7wVxhS1ZLq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GGF7Wtkn4MHW4iSGsPWAx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gsiVo1xIY4L7wVxhS1ZLq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gsiVo1xIY4L7wVxhS1ZLq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C57mTINOBPU5kg5XVpatq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8TjEnRvivsO9Ii2HsY_.c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gsiVo1xIY4L7wVxhS1ZLq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gsiVo1xIY4L7wVxhS1ZLq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AFawU_HwFJzxs.NDBYGck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AFawU_HwFJzxs.NDBYGck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AiXBk5wXMqinZ6c1YIwGH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FawU_HwFJzxs.NDBYGck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go0gPcbdwgR7jIjMdxVMN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GGF7Wtkn4MHW4iSGsPWAx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gsiVo1xIY4L7wVxhS1ZLq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gsiVo1xIY4L7wVxhS1ZLq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gsiVo1xIY4L7wVxhS1ZLq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gsiVo1xIY4L7wVxhS1ZLq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C57mTINOBPU5kg5XVpatq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Ok_dMkZbQyvTBkL1opT4U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WXK9JBanOjGEKq8uWNN.R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FawU_HwFJzxs.NDBYGck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GGF7Wtkn4MHW4iSGsPWAx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C57mTINOBPU5kg5XVpatq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8TjEnRvivsO9Ii2HsY_.c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gsiVo1xIY4L7wVxhS1ZLq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gsiVo1xIY4L7wVxhS1ZLq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AFawU_HwFJzxs.NDBYGck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AFawU_HwFJzxs.NDBYGck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AiXBk5wXMqinZ6c1YIwGH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go0gPcbdwgR7jIjMdxVMN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GGF7Wtkn4MHW4iSGsPWAx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AiXBk5wXMqinZ6c1YIwGH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gsiVo1xIY4L7wVxhS1ZLq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gsiVo1xIY4L7wVxhS1ZLq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AFawU_HwFJzxs.NDBYGck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gsiVo1xIY4L7wVxhS1ZLq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14LIg6XXsreTVnguws5P9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go0gPcbdwgR7jIjMdxVMN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GGF7Wtkn4MHW4iSGsPWAx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gsiVo1xIY4L7wVxhS1ZLq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C57mTINOBPU5kg5XVpatq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gsiVo1xIY4L7wVxhS1ZLq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C57mTINOBPU5kg5XVpatq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8TjEnRvivsO9Ii2HsY_.c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gsiVo1xIY4L7wVxhS1ZLq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gsiVo1xIY4L7wVxhS1ZLq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AFawU_HwFJzxs.NDBYGck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AFawU_HwFJzxs.NDBYGck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AiXBk5wXMqinZ6c1YIwGH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go0gPcbdwgR7jIjMdxVMN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GGF7Wtkn4MHW4iSGsPWAx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Ok_dMkZbQyvTBkL1opT4U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gsiVo1xIY4L7wVxhS1ZLq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gsiVo1xIY4L7wVxhS1ZLq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C57mTINOBPU5kg5XVpatq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8TjEnRvivsO9Ii2HsY_.c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gsiVo1xIY4L7wVxhS1ZLq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gsiVo1xIY4L7wVxhS1ZLq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AFawU_HwFJzxs.NDBYGck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AFawU_HwFJzxs.NDBYGck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AiXBk5wXMqinZ6c1YIwGH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go0gPcbdwgR7jIjMdxVMN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WXK9JBanOjGEKq8uWNN.R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GGF7Wtkn4MHW4iSGsPWAx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gsiVo1xIY4L7wVxhS1ZLq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gsiVo1xIY4L7wVxhS1ZLq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C57mTINOBPU5kg5XVpatq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8TjEnRvivsO9Ii2HsY_.c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gsiVo1xIY4L7wVxhS1ZLq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gsiVo1xIY4L7wVxhS1ZLq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AFawU_HwFJzxs.NDBYGck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AFawU_HwFJzxs.NDBYGck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AiXBk5wXMqinZ6c1YIwGH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GGF7Wtkn4MHW4iSGsPWAx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go0gPcbdwgR7jIjMdxVMN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GGF7Wtkn4MHW4iSGsPWAx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gsiVo1xIY4L7wVxhS1ZLq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gsiVo1xIY4L7wVxhS1ZLq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C57mTINOBPU5kg5XVpatqg"/>
</p:tagLst>
</file>

<file path=ppt/theme/theme1.xml><?xml version="1.0" encoding="utf-8"?>
<a:theme xmlns:a="http://schemas.openxmlformats.org/drawingml/2006/main" name="DSM / Multi color">
  <a:themeElements>
    <a:clrScheme name="DSM blue">
      <a:dk1>
        <a:srgbClr val="000000"/>
      </a:dk1>
      <a:lt1>
        <a:srgbClr val="FFFFFF"/>
      </a:lt1>
      <a:dk2>
        <a:srgbClr val="003478"/>
      </a:dk2>
      <a:lt2>
        <a:srgbClr val="FFFFFF"/>
      </a:lt2>
      <a:accent1>
        <a:srgbClr val="83D0F5"/>
      </a:accent1>
      <a:accent2>
        <a:srgbClr val="009FE3"/>
      </a:accent2>
      <a:accent3>
        <a:srgbClr val="0070BA"/>
      </a:accent3>
      <a:accent4>
        <a:srgbClr val="003478"/>
      </a:accent4>
      <a:accent5>
        <a:srgbClr val="FFCD00"/>
      </a:accent5>
      <a:accent6>
        <a:srgbClr val="D0DF00"/>
      </a:accent6>
      <a:hlink>
        <a:srgbClr val="A8AD00"/>
      </a:hlink>
      <a:folHlink>
        <a:srgbClr val="7F7F7F"/>
      </a:folHlink>
    </a:clrScheme>
    <a:fontScheme name="DSM Fira-Sans">
      <a:majorFont>
        <a:latin typeface="Fira Sans Medium"/>
        <a:ea typeface=""/>
        <a:cs typeface=""/>
      </a:majorFont>
      <a:minorFont>
        <a:latin typeface="Fir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DSM_Powerpoint_Template_multicolor_Fira_Sans - Copy.potx" id="{A43BA791-1CF0-4B8C-90B8-F22E763AA679}" vid="{5AD1217C-C2A8-4145-A417-1828340FB749}"/>
    </a:ext>
  </a:extLst>
</a:theme>
</file>

<file path=ppt/theme/theme10.xml><?xml version="1.0" encoding="utf-8"?>
<a:theme xmlns:a="http://schemas.openxmlformats.org/drawingml/2006/main" name="1_Office Theme Bovaer">
  <a:themeElements>
    <a:clrScheme name="Custom 6">
      <a:dk1>
        <a:srgbClr val="000000"/>
      </a:dk1>
      <a:lt1>
        <a:srgbClr val="FFFFFF"/>
      </a:lt1>
      <a:dk2>
        <a:srgbClr val="45AC34"/>
      </a:dk2>
      <a:lt2>
        <a:srgbClr val="FEFFFF"/>
      </a:lt2>
      <a:accent1>
        <a:srgbClr val="0F9632"/>
      </a:accent1>
      <a:accent2>
        <a:srgbClr val="45AC34"/>
      </a:accent2>
      <a:accent3>
        <a:srgbClr val="82C83C"/>
      </a:accent3>
      <a:accent4>
        <a:srgbClr val="003378"/>
      </a:accent4>
      <a:accent5>
        <a:srgbClr val="0070BA"/>
      </a:accent5>
      <a:accent6>
        <a:srgbClr val="009FE3"/>
      </a:accent6>
      <a:hlink>
        <a:srgbClr val="BD0A79"/>
      </a:hlink>
      <a:folHlink>
        <a:srgbClr val="003378"/>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DSM / Multi color">
  <a:themeElements>
    <a:clrScheme name="DSM blue">
      <a:dk1>
        <a:srgbClr val="000000"/>
      </a:dk1>
      <a:lt1>
        <a:srgbClr val="FFFFFF"/>
      </a:lt1>
      <a:dk2>
        <a:srgbClr val="003478"/>
      </a:dk2>
      <a:lt2>
        <a:srgbClr val="FFFFFF"/>
      </a:lt2>
      <a:accent1>
        <a:srgbClr val="83D0F5"/>
      </a:accent1>
      <a:accent2>
        <a:srgbClr val="009FE3"/>
      </a:accent2>
      <a:accent3>
        <a:srgbClr val="0070BA"/>
      </a:accent3>
      <a:accent4>
        <a:srgbClr val="003478"/>
      </a:accent4>
      <a:accent5>
        <a:srgbClr val="FFCD00"/>
      </a:accent5>
      <a:accent6>
        <a:srgbClr val="D0DF00"/>
      </a:accent6>
      <a:hlink>
        <a:srgbClr val="A8AD00"/>
      </a:hlink>
      <a:folHlink>
        <a:srgbClr val="7F7F7F"/>
      </a:folHlink>
    </a:clrScheme>
    <a:fontScheme name="DSM Fira-Sans">
      <a:majorFont>
        <a:latin typeface="Fira Sans Medium"/>
        <a:ea typeface=""/>
        <a:cs typeface=""/>
      </a:majorFont>
      <a:minorFont>
        <a:latin typeface="Fir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DSM_Powerpoint_Template_multicolor_Fira_Sans - Copy.potx" id="{A43BA791-1CF0-4B8C-90B8-F22E763AA679}" vid="{5AD1217C-C2A8-4145-A417-1828340FB749}"/>
    </a:ext>
  </a:extLst>
</a:theme>
</file>

<file path=ppt/theme/theme12.xml><?xml version="1.0" encoding="utf-8"?>
<a:theme xmlns:a="http://schemas.openxmlformats.org/drawingml/2006/main" name="3_DSM / Blue">
  <a:themeElements>
    <a:clrScheme name="DSM blue">
      <a:dk1>
        <a:srgbClr val="000000"/>
      </a:dk1>
      <a:lt1>
        <a:srgbClr val="FFFFFF"/>
      </a:lt1>
      <a:dk2>
        <a:srgbClr val="003478"/>
      </a:dk2>
      <a:lt2>
        <a:srgbClr val="FFFFFF"/>
      </a:lt2>
      <a:accent1>
        <a:srgbClr val="83D0F5"/>
      </a:accent1>
      <a:accent2>
        <a:srgbClr val="009FE3"/>
      </a:accent2>
      <a:accent3>
        <a:srgbClr val="0070BA"/>
      </a:accent3>
      <a:accent4>
        <a:srgbClr val="003478"/>
      </a:accent4>
      <a:accent5>
        <a:srgbClr val="FFCD00"/>
      </a:accent5>
      <a:accent6>
        <a:srgbClr val="D0DF00"/>
      </a:accent6>
      <a:hlink>
        <a:srgbClr val="A8AD00"/>
      </a:hlink>
      <a:folHlink>
        <a:srgbClr val="7F7F7F"/>
      </a:folHlink>
    </a:clrScheme>
    <a:fontScheme name="DSM Fira-Sans">
      <a:majorFont>
        <a:latin typeface="Fira Sans Medium"/>
        <a:ea typeface=""/>
        <a:cs typeface=""/>
      </a:majorFont>
      <a:minorFont>
        <a:latin typeface="Fir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DSM_Powerpoint_Template_multicolor_Fira_Sans - Copy.potx" id="{A43BA791-1CF0-4B8C-90B8-F22E763AA679}" vid="{D0129B14-E52D-4EE9-BFA6-84F2756D5C6D}"/>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SM Fira-Sans">
      <a:majorFont>
        <a:latin typeface="Fira Sans Medium"/>
        <a:ea typeface=""/>
        <a:cs typeface=""/>
      </a:majorFont>
      <a:minorFont>
        <a:latin typeface="Fir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SM / Blue">
  <a:themeElements>
    <a:clrScheme name="DSM blue">
      <a:dk1>
        <a:srgbClr val="000000"/>
      </a:dk1>
      <a:lt1>
        <a:srgbClr val="FFFFFF"/>
      </a:lt1>
      <a:dk2>
        <a:srgbClr val="003478"/>
      </a:dk2>
      <a:lt2>
        <a:srgbClr val="FFFFFF"/>
      </a:lt2>
      <a:accent1>
        <a:srgbClr val="83D0F5"/>
      </a:accent1>
      <a:accent2>
        <a:srgbClr val="009FE3"/>
      </a:accent2>
      <a:accent3>
        <a:srgbClr val="0070BA"/>
      </a:accent3>
      <a:accent4>
        <a:srgbClr val="003478"/>
      </a:accent4>
      <a:accent5>
        <a:srgbClr val="FFCD00"/>
      </a:accent5>
      <a:accent6>
        <a:srgbClr val="D0DF00"/>
      </a:accent6>
      <a:hlink>
        <a:srgbClr val="A8AD00"/>
      </a:hlink>
      <a:folHlink>
        <a:srgbClr val="7F7F7F"/>
      </a:folHlink>
    </a:clrScheme>
    <a:fontScheme name="DSM Fira-Sans">
      <a:majorFont>
        <a:latin typeface="Fira Sans Medium"/>
        <a:ea typeface=""/>
        <a:cs typeface=""/>
      </a:majorFont>
      <a:minorFont>
        <a:latin typeface="Fir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DSM_Powerpoint_Template_multicolor_Fira_Sans - Copy.potx" id="{A43BA791-1CF0-4B8C-90B8-F22E763AA679}" vid="{D0129B14-E52D-4EE9-BFA6-84F2756D5C6D}"/>
    </a:ext>
  </a:extLst>
</a:theme>
</file>

<file path=ppt/theme/theme3.xml><?xml version="1.0" encoding="utf-8"?>
<a:theme xmlns:a="http://schemas.openxmlformats.org/drawingml/2006/main" name="DSM / Green">
  <a:themeElements>
    <a:clrScheme name="DSM green">
      <a:dk1>
        <a:srgbClr val="000000"/>
      </a:dk1>
      <a:lt1>
        <a:srgbClr val="FFFFFF"/>
      </a:lt1>
      <a:dk2>
        <a:srgbClr val="007E4B"/>
      </a:dk2>
      <a:lt2>
        <a:srgbClr val="FFFFFF"/>
      </a:lt2>
      <a:accent1>
        <a:srgbClr val="AAD29A"/>
      </a:accent1>
      <a:accent2>
        <a:srgbClr val="009B97"/>
      </a:accent2>
      <a:accent3>
        <a:srgbClr val="45AC34"/>
      </a:accent3>
      <a:accent4>
        <a:srgbClr val="338126"/>
      </a:accent4>
      <a:accent5>
        <a:srgbClr val="FFCD00"/>
      </a:accent5>
      <a:accent6>
        <a:srgbClr val="D0DF00"/>
      </a:accent6>
      <a:hlink>
        <a:srgbClr val="A8AD00"/>
      </a:hlink>
      <a:folHlink>
        <a:srgbClr val="7F7F7F"/>
      </a:folHlink>
    </a:clrScheme>
    <a:fontScheme name="DSM Fira-Sans">
      <a:majorFont>
        <a:latin typeface="Fira Sans Medium"/>
        <a:ea typeface=""/>
        <a:cs typeface=""/>
      </a:majorFont>
      <a:minorFont>
        <a:latin typeface="Fir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DSM_Powerpoint_Template_multicolor_Fira_Sans - Copy.potx" id="{A43BA791-1CF0-4B8C-90B8-F22E763AA679}" vid="{37170B23-36A1-4868-B81A-82B03FD59FC3}"/>
    </a:ext>
  </a:extLst>
</a:theme>
</file>

<file path=ppt/theme/theme4.xml><?xml version="1.0" encoding="utf-8"?>
<a:theme xmlns:a="http://schemas.openxmlformats.org/drawingml/2006/main" name="DSM / Orange">
  <a:themeElements>
    <a:clrScheme name="DSM orange">
      <a:dk1>
        <a:srgbClr val="000000"/>
      </a:dk1>
      <a:lt1>
        <a:srgbClr val="FFFFFF"/>
      </a:lt1>
      <a:dk2>
        <a:srgbClr val="EE7203"/>
      </a:dk2>
      <a:lt2>
        <a:srgbClr val="FFFFFF"/>
      </a:lt2>
      <a:accent1>
        <a:srgbClr val="F9B672"/>
      </a:accent1>
      <a:accent2>
        <a:srgbClr val="E51F22"/>
      </a:accent2>
      <a:accent3>
        <a:srgbClr val="970D34"/>
      </a:accent3>
      <a:accent4>
        <a:srgbClr val="672F06"/>
      </a:accent4>
      <a:accent5>
        <a:srgbClr val="FFCD00"/>
      </a:accent5>
      <a:accent6>
        <a:srgbClr val="D0DF00"/>
      </a:accent6>
      <a:hlink>
        <a:srgbClr val="A8AD00"/>
      </a:hlink>
      <a:folHlink>
        <a:srgbClr val="7F7F7F"/>
      </a:folHlink>
    </a:clrScheme>
    <a:fontScheme name="DSM Fira-Sans">
      <a:majorFont>
        <a:latin typeface="Fira Sans Medium"/>
        <a:ea typeface=""/>
        <a:cs typeface=""/>
      </a:majorFont>
      <a:minorFont>
        <a:latin typeface="Fir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DSM_Powerpoint_Template_multicolor_Fira_Sans - Copy.potx" id="{A43BA791-1CF0-4B8C-90B8-F22E763AA679}" vid="{DABE0768-F66D-46B4-8413-3EE113546D95}"/>
    </a:ext>
  </a:extLst>
</a:theme>
</file>

<file path=ppt/theme/theme5.xml><?xml version="1.0" encoding="utf-8"?>
<a:theme xmlns:a="http://schemas.openxmlformats.org/drawingml/2006/main" name="DSM / Purple">
  <a:themeElements>
    <a:clrScheme name="DSM purple">
      <a:dk1>
        <a:srgbClr val="000000"/>
      </a:dk1>
      <a:lt1>
        <a:srgbClr val="FFFFFF"/>
      </a:lt1>
      <a:dk2>
        <a:srgbClr val="521B65"/>
      </a:dk2>
      <a:lt2>
        <a:srgbClr val="FFFFFF"/>
      </a:lt2>
      <a:accent1>
        <a:srgbClr val="D68AB3"/>
      </a:accent1>
      <a:accent2>
        <a:srgbClr val="BD0A79"/>
      </a:accent2>
      <a:accent3>
        <a:srgbClr val="7B1F62"/>
      </a:accent3>
      <a:accent4>
        <a:srgbClr val="521B65"/>
      </a:accent4>
      <a:accent5>
        <a:srgbClr val="FFCD00"/>
      </a:accent5>
      <a:accent6>
        <a:srgbClr val="D0DF00"/>
      </a:accent6>
      <a:hlink>
        <a:srgbClr val="A8AD00"/>
      </a:hlink>
      <a:folHlink>
        <a:srgbClr val="7F7F7F"/>
      </a:folHlink>
    </a:clrScheme>
    <a:fontScheme name="DSM Fira-Sans">
      <a:majorFont>
        <a:latin typeface="Fira Sans Medium"/>
        <a:ea typeface=""/>
        <a:cs typeface=""/>
      </a:majorFont>
      <a:minorFont>
        <a:latin typeface="Fir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DSM_Powerpoint_Template_multicolor_Fira_Sans - Copy.potx" id="{A43BA791-1CF0-4B8C-90B8-F22E763AA679}" vid="{75D6762B-D3D2-4867-9F7B-CF2A958F8907}"/>
    </a:ext>
  </a:extLst>
</a:theme>
</file>

<file path=ppt/theme/theme6.xml><?xml version="1.0" encoding="utf-8"?>
<a:theme xmlns:a="http://schemas.openxmlformats.org/drawingml/2006/main" name="1_DSM / Blue">
  <a:themeElements>
    <a:clrScheme name="DSM blue">
      <a:dk1>
        <a:srgbClr val="000000"/>
      </a:dk1>
      <a:lt1>
        <a:srgbClr val="FFFFFF"/>
      </a:lt1>
      <a:dk2>
        <a:srgbClr val="003478"/>
      </a:dk2>
      <a:lt2>
        <a:srgbClr val="FFFFFF"/>
      </a:lt2>
      <a:accent1>
        <a:srgbClr val="83D0F5"/>
      </a:accent1>
      <a:accent2>
        <a:srgbClr val="009FE3"/>
      </a:accent2>
      <a:accent3>
        <a:srgbClr val="0070BA"/>
      </a:accent3>
      <a:accent4>
        <a:srgbClr val="003478"/>
      </a:accent4>
      <a:accent5>
        <a:srgbClr val="FFCD00"/>
      </a:accent5>
      <a:accent6>
        <a:srgbClr val="D0DF00"/>
      </a:accent6>
      <a:hlink>
        <a:srgbClr val="A8AD00"/>
      </a:hlink>
      <a:folHlink>
        <a:srgbClr val="7F7F7F"/>
      </a:folHlink>
    </a:clrScheme>
    <a:fontScheme name="DSM Fira-Sans">
      <a:majorFont>
        <a:latin typeface="Fira Sans Medium"/>
        <a:ea typeface=""/>
        <a:cs typeface=""/>
      </a:majorFont>
      <a:minorFont>
        <a:latin typeface="Fir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DSM_company-presentation_dwpo_v1" id="{47704F63-29DC-4FD2-A6A3-9042BB435FD6}" vid="{C8CBF16A-A69D-49F3-A6BB-34C4F9628205}"/>
    </a:ext>
  </a:extLst>
</a:theme>
</file>

<file path=ppt/theme/theme7.xml><?xml version="1.0" encoding="utf-8"?>
<a:theme xmlns:a="http://schemas.openxmlformats.org/drawingml/2006/main" name="2_DSM / Blue">
  <a:themeElements>
    <a:clrScheme name="DSM blue">
      <a:dk1>
        <a:srgbClr val="000000"/>
      </a:dk1>
      <a:lt1>
        <a:srgbClr val="FFFFFF"/>
      </a:lt1>
      <a:dk2>
        <a:srgbClr val="003478"/>
      </a:dk2>
      <a:lt2>
        <a:srgbClr val="FFFFFF"/>
      </a:lt2>
      <a:accent1>
        <a:srgbClr val="83D0F5"/>
      </a:accent1>
      <a:accent2>
        <a:srgbClr val="009FE3"/>
      </a:accent2>
      <a:accent3>
        <a:srgbClr val="0070BA"/>
      </a:accent3>
      <a:accent4>
        <a:srgbClr val="003478"/>
      </a:accent4>
      <a:accent5>
        <a:srgbClr val="FFCD00"/>
      </a:accent5>
      <a:accent6>
        <a:srgbClr val="D0DF00"/>
      </a:accent6>
      <a:hlink>
        <a:srgbClr val="A8AD00"/>
      </a:hlink>
      <a:folHlink>
        <a:srgbClr val="7F7F7F"/>
      </a:folHlink>
    </a:clrScheme>
    <a:fontScheme name="DSM Fira-Sans">
      <a:majorFont>
        <a:latin typeface="Fira Sans Medium"/>
        <a:ea typeface=""/>
        <a:cs typeface=""/>
      </a:majorFont>
      <a:minorFont>
        <a:latin typeface="Fir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DSM_Powerpoint_Template_blue_Fira_Sans_RV.potx" id="{6F31FA1A-EF7B-47B8-AD48-896D052367E4}" vid="{0F4264D6-318A-4BD7-9D3A-FC5BDE97D4D7}"/>
    </a:ext>
  </a:extLst>
</a:theme>
</file>

<file path=ppt/theme/theme8.xml><?xml version="1.0" encoding="utf-8"?>
<a:theme xmlns:a="http://schemas.openxmlformats.org/drawingml/2006/main" name="2_DSM / Green">
  <a:themeElements>
    <a:clrScheme name="DSM green">
      <a:dk1>
        <a:srgbClr val="000000"/>
      </a:dk1>
      <a:lt1>
        <a:srgbClr val="FFFFFF"/>
      </a:lt1>
      <a:dk2>
        <a:srgbClr val="007E4B"/>
      </a:dk2>
      <a:lt2>
        <a:srgbClr val="FFFFFF"/>
      </a:lt2>
      <a:accent1>
        <a:srgbClr val="AAD29A"/>
      </a:accent1>
      <a:accent2>
        <a:srgbClr val="009B97"/>
      </a:accent2>
      <a:accent3>
        <a:srgbClr val="45AC34"/>
      </a:accent3>
      <a:accent4>
        <a:srgbClr val="338126"/>
      </a:accent4>
      <a:accent5>
        <a:srgbClr val="FFCD00"/>
      </a:accent5>
      <a:accent6>
        <a:srgbClr val="D0DF00"/>
      </a:accent6>
      <a:hlink>
        <a:srgbClr val="A8AD00"/>
      </a:hlink>
      <a:folHlink>
        <a:srgbClr val="7F7F7F"/>
      </a:folHlink>
    </a:clrScheme>
    <a:fontScheme name="DSM Fira-Sans">
      <a:majorFont>
        <a:latin typeface="Fira Sans Medium"/>
        <a:ea typeface=""/>
        <a:cs typeface=""/>
      </a:majorFont>
      <a:minorFont>
        <a:latin typeface="Fir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DSM_Powerpoint_Template_multicolor_Fira_Sans - Copy.potx" id="{A43BA791-1CF0-4B8C-90B8-F22E763AA679}" vid="{37170B23-36A1-4868-B81A-82B03FD59FC3}"/>
    </a:ext>
  </a:extLst>
</a:theme>
</file>

<file path=ppt/theme/theme9.xml><?xml version="1.0" encoding="utf-8"?>
<a:theme xmlns:a="http://schemas.openxmlformats.org/drawingml/2006/main" name="1_DSM / Green">
  <a:themeElements>
    <a:clrScheme name="DSM green">
      <a:dk1>
        <a:srgbClr val="000000"/>
      </a:dk1>
      <a:lt1>
        <a:srgbClr val="FFFFFF"/>
      </a:lt1>
      <a:dk2>
        <a:srgbClr val="007E4B"/>
      </a:dk2>
      <a:lt2>
        <a:srgbClr val="FFFFFF"/>
      </a:lt2>
      <a:accent1>
        <a:srgbClr val="AAD29A"/>
      </a:accent1>
      <a:accent2>
        <a:srgbClr val="009B97"/>
      </a:accent2>
      <a:accent3>
        <a:srgbClr val="45AC34"/>
      </a:accent3>
      <a:accent4>
        <a:srgbClr val="338126"/>
      </a:accent4>
      <a:accent5>
        <a:srgbClr val="FFCD00"/>
      </a:accent5>
      <a:accent6>
        <a:srgbClr val="D0DF00"/>
      </a:accent6>
      <a:hlink>
        <a:srgbClr val="A8AD00"/>
      </a:hlink>
      <a:folHlink>
        <a:srgbClr val="7F7F7F"/>
      </a:folHlink>
    </a:clrScheme>
    <a:fontScheme name="DSM Fira-Sans">
      <a:majorFont>
        <a:latin typeface="Fira Sans Medium"/>
        <a:ea typeface=""/>
        <a:cs typeface=""/>
      </a:majorFont>
      <a:minorFont>
        <a:latin typeface="Fir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DSM_Powerpoint_Template_multicolor_Fira_Sans - Copy.potx" id="{A43BA791-1CF0-4B8C-90B8-F22E763AA679}" vid="{37170B23-36A1-4868-B81A-82B03FD59FC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1e82cb03-88f0-48bb-a65d-3e95f13147ee"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8966F5B59F1E83409245AF76C68E84A9" ma:contentTypeVersion="12" ma:contentTypeDescription="Create a new document." ma:contentTypeScope="" ma:versionID="6fef5fba980ffb9965d9403fbc067d68">
  <xsd:schema xmlns:xsd="http://www.w3.org/2001/XMLSchema" xmlns:xs="http://www.w3.org/2001/XMLSchema" xmlns:p="http://schemas.microsoft.com/office/2006/metadata/properties" xmlns:ns2="5a2251cd-bd5e-462d-8f0e-b8d48ef43808" xmlns:ns3="08cf75c4-4478-4206-b627-45b3d7239e01" xmlns:ns4="afb42ea7-47a8-437e-bc6c-9a79b3570a44" targetNamespace="http://schemas.microsoft.com/office/2006/metadata/properties" ma:root="true" ma:fieldsID="6351180d5aa4250c077076b3bc37d46d" ns2:_="" ns3:_="" ns4:_="">
    <xsd:import namespace="5a2251cd-bd5e-462d-8f0e-b8d48ef43808"/>
    <xsd:import namespace="08cf75c4-4478-4206-b627-45b3d7239e01"/>
    <xsd:import namespace="afb42ea7-47a8-437e-bc6c-9a79b3570a44"/>
    <xsd:element name="properties">
      <xsd:complexType>
        <xsd:sequence>
          <xsd:element name="documentManagement">
            <xsd:complexType>
              <xsd:all>
                <xsd:element ref="ns2:TaxCatchAll" minOccurs="0"/>
                <xsd:element ref="ns2:TaxCatchAllLabel" minOccurs="0"/>
                <xsd:element ref="ns2:DSMClassification" minOccurs="0"/>
                <xsd:element ref="ns3:MediaServiceFastMetadata" minOccurs="0"/>
                <xsd:element ref="ns3:MediaService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4:SharedWithUsers" minOccurs="0"/>
                <xsd:element ref="ns4:SharedWithDetail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2251cd-bd5e-462d-8f0e-b8d48ef43808"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946e3610-5d93-4ff2-9693-2037d7635b80}" ma:internalName="TaxCatchAll" ma:showField="CatchAllData" ma:web="afb42ea7-47a8-437e-bc6c-9a79b3570a44">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946e3610-5d93-4ff2-9693-2037d7635b80}" ma:internalName="TaxCatchAllLabel" ma:readOnly="true" ma:showField="CatchAllDataLabel" ma:web="afb42ea7-47a8-437e-bc6c-9a79b3570a44">
      <xsd:complexType>
        <xsd:complexContent>
          <xsd:extension base="dms:MultiChoiceLookup">
            <xsd:sequence>
              <xsd:element name="Value" type="dms:Lookup" maxOccurs="unbounded" minOccurs="0" nillable="true"/>
            </xsd:sequence>
          </xsd:extension>
        </xsd:complexContent>
      </xsd:complexType>
    </xsd:element>
    <xsd:element name="DSMClassification" ma:index="10" nillable="true" ma:displayName="DSMClassification" ma:format="Dropdown" ma:internalName="DSMClassification">
      <xsd:simpleType>
        <xsd:restriction base="dms:Choice">
          <xsd:enumeration value="CONFIDENTIAL"/>
          <xsd:enumeration value="CLASSIFIED PERSONNEL INFORMATION"/>
          <xsd:enumeration value="FOR INTERNAL USE ONLY"/>
          <xsd:enumeration value="PUBLIC"/>
        </xsd:restriction>
      </xsd:simpleType>
    </xsd:element>
  </xsd:schema>
  <xsd:schema xmlns:xsd="http://www.w3.org/2001/XMLSchema" xmlns:xs="http://www.w3.org/2001/XMLSchema" xmlns:dms="http://schemas.microsoft.com/office/2006/documentManagement/types" xmlns:pc="http://schemas.microsoft.com/office/infopath/2007/PartnerControls" targetNamespace="08cf75c4-4478-4206-b627-45b3d7239e01" elementFormDefault="qualified">
    <xsd:import namespace="http://schemas.microsoft.com/office/2006/documentManagement/types"/>
    <xsd:import namespace="http://schemas.microsoft.com/office/infopath/2007/PartnerControls"/>
    <xsd:element name="MediaServiceFastMetadata" ma:index="11" nillable="true" ma:displayName="MediaServiceFastMetadata" ma:hidden="true" ma:internalName="MediaServiceFastMetadata" ma:readOnly="true">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fb42ea7-47a8-437e-bc6c-9a79b3570a44"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5a2251cd-bd5e-462d-8f0e-b8d48ef43808"/>
    <DSMClassification xmlns="5a2251cd-bd5e-462d-8f0e-b8d48ef43808" xsi:nil="true"/>
  </documentManagement>
</p:properties>
</file>

<file path=customXml/itemProps1.xml><?xml version="1.0" encoding="utf-8"?>
<ds:datastoreItem xmlns:ds="http://schemas.openxmlformats.org/officeDocument/2006/customXml" ds:itemID="{2B89C04C-B567-463A-9915-47FAF203A86C}">
  <ds:schemaRefs>
    <ds:schemaRef ds:uri="http://schemas.microsoft.com/sharepoint/v3/contenttype/forms"/>
  </ds:schemaRefs>
</ds:datastoreItem>
</file>

<file path=customXml/itemProps2.xml><?xml version="1.0" encoding="utf-8"?>
<ds:datastoreItem xmlns:ds="http://schemas.openxmlformats.org/officeDocument/2006/customXml" ds:itemID="{579AE7AF-6B12-4FE3-980E-2155CA8FB382}">
  <ds:schemaRefs>
    <ds:schemaRef ds:uri="Microsoft.SharePoint.Taxonomy.ContentTypeSync"/>
  </ds:schemaRefs>
</ds:datastoreItem>
</file>

<file path=customXml/itemProps3.xml><?xml version="1.0" encoding="utf-8"?>
<ds:datastoreItem xmlns:ds="http://schemas.openxmlformats.org/officeDocument/2006/customXml" ds:itemID="{12B97BB5-0358-4ED0-983C-481370C129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2251cd-bd5e-462d-8f0e-b8d48ef43808"/>
    <ds:schemaRef ds:uri="08cf75c4-4478-4206-b627-45b3d7239e01"/>
    <ds:schemaRef ds:uri="afb42ea7-47a8-437e-bc6c-9a79b3570a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F7B9160-792D-4CBB-99B0-DDEC2CBDD9BB}">
  <ds:schemaRefs>
    <ds:schemaRef ds:uri="afb42ea7-47a8-437e-bc6c-9a79b3570a4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8cf75c4-4478-4206-b627-45b3d7239e01"/>
    <ds:schemaRef ds:uri="5a2251cd-bd5e-462d-8f0e-b8d48ef4380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DSM_PPT_multicolor</Template>
  <TotalTime>1324</TotalTime>
  <Words>333</Words>
  <Application>Microsoft Office PowerPoint</Application>
  <PresentationFormat>Widescreen</PresentationFormat>
  <Paragraphs>34</Paragraphs>
  <Slides>4</Slides>
  <Notes>3</Notes>
  <HiddenSlides>0</HiddenSlides>
  <MMClips>0</MMClips>
  <ScaleCrop>false</ScaleCrop>
  <HeadingPairs>
    <vt:vector size="8" baseType="variant">
      <vt:variant>
        <vt:lpstr>Fonts Used</vt:lpstr>
      </vt:variant>
      <vt:variant>
        <vt:i4>6</vt:i4>
      </vt:variant>
      <vt:variant>
        <vt:lpstr>Theme</vt:lpstr>
      </vt:variant>
      <vt:variant>
        <vt:i4>12</vt:i4>
      </vt:variant>
      <vt:variant>
        <vt:lpstr>Embedded OLE Servers</vt:lpstr>
      </vt:variant>
      <vt:variant>
        <vt:i4>1</vt:i4>
      </vt:variant>
      <vt:variant>
        <vt:lpstr>Slide Titles</vt:lpstr>
      </vt:variant>
      <vt:variant>
        <vt:i4>4</vt:i4>
      </vt:variant>
    </vt:vector>
  </HeadingPairs>
  <TitlesOfParts>
    <vt:vector size="23" baseType="lpstr">
      <vt:lpstr>Arial</vt:lpstr>
      <vt:lpstr>Fira Sans</vt:lpstr>
      <vt:lpstr>Fira Sans Medium</vt:lpstr>
      <vt:lpstr>Oxygen</vt:lpstr>
      <vt:lpstr>PierSans-MediumItalic</vt:lpstr>
      <vt:lpstr>Trebuchet MS</vt:lpstr>
      <vt:lpstr>DSM / Multi color</vt:lpstr>
      <vt:lpstr>DSM / Blue</vt:lpstr>
      <vt:lpstr>DSM / Green</vt:lpstr>
      <vt:lpstr>DSM / Orange</vt:lpstr>
      <vt:lpstr>DSM / Purple</vt:lpstr>
      <vt:lpstr>1_DSM / Blue</vt:lpstr>
      <vt:lpstr>2_DSM / Blue</vt:lpstr>
      <vt:lpstr>2_DSM / Green</vt:lpstr>
      <vt:lpstr>1_DSM / Green</vt:lpstr>
      <vt:lpstr>1_Office Theme Bovaer</vt:lpstr>
      <vt:lpstr>1_DSM / Multi color</vt:lpstr>
      <vt:lpstr>3_DSM / Blue</vt:lpstr>
      <vt:lpstr>think-cell Slide</vt:lpstr>
      <vt:lpstr>Réduction des émissions de méthane d’origine agricole</vt:lpstr>
      <vt:lpstr>PowerPoint Presentation</vt:lpstr>
      <vt:lpstr>PowerPoint Presentation</vt:lpstr>
      <vt:lpstr>L’additif Bovaer® permet d’éliminer une tonne d’équivalent CO2 par vache chaque année, contribuant ainsi de façon importante à la durabilité environnementale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of the template</dc:title>
  <dc:creator>van-der-Kreeft, Mirelle</dc:creator>
  <cp:lastModifiedBy>HAERENS, Norman</cp:lastModifiedBy>
  <cp:revision>20</cp:revision>
  <cp:lastPrinted>2019-08-23T14:34:23Z</cp:lastPrinted>
  <dcterms:created xsi:type="dcterms:W3CDTF">2021-02-11T12:23:13Z</dcterms:created>
  <dcterms:modified xsi:type="dcterms:W3CDTF">2022-02-24T19:27:18Z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0x0101008966F5B59F1E83409245AF76C68E84A9</vt:lpwstr>
  </property>
  <property fmtid="{D5CDD505-2E9C-101B-9397-08002B2CF9AE}" pid="3" name="MSIP_Label_2ff753fd-faf2-4608-9b59-553f003adcdf_Enabled">
    <vt:lpwstr>true</vt:lpwstr>
  </property>
  <property fmtid="{D5CDD505-2E9C-101B-9397-08002B2CF9AE}" pid="4" name="MSIP_Label_2ff753fd-faf2-4608-9b59-553f003adcdf_SetDate">
    <vt:lpwstr>2021-03-03T15:30:55Z</vt:lpwstr>
  </property>
  <property fmtid="{D5CDD505-2E9C-101B-9397-08002B2CF9AE}" pid="5" name="MSIP_Label_2ff753fd-faf2-4608-9b59-553f003adcdf_Method">
    <vt:lpwstr>Privileged</vt:lpwstr>
  </property>
  <property fmtid="{D5CDD505-2E9C-101B-9397-08002B2CF9AE}" pid="6" name="MSIP_Label_2ff753fd-faf2-4608-9b59-553f003adcdf_Name">
    <vt:lpwstr>2ff753fd-faf2-4608-9b59-553f003adcdf</vt:lpwstr>
  </property>
  <property fmtid="{D5CDD505-2E9C-101B-9397-08002B2CF9AE}" pid="7" name="MSIP_Label_2ff753fd-faf2-4608-9b59-553f003adcdf_SiteId">
    <vt:lpwstr>49618402-6ea3-441d-957d-7df8773fee54</vt:lpwstr>
  </property>
  <property fmtid="{D5CDD505-2E9C-101B-9397-08002B2CF9AE}" pid="8" name="MSIP_Label_2ff753fd-faf2-4608-9b59-553f003adcdf_ActionId">
    <vt:lpwstr>74f2134c-2dc3-4c33-b5d0-de8900882bef</vt:lpwstr>
  </property>
  <property fmtid="{D5CDD505-2E9C-101B-9397-08002B2CF9AE}" pid="9" name="MSIP_Label_2ff753fd-faf2-4608-9b59-553f003adcdf_ContentBits">
    <vt:lpwstr>0</vt:lpwstr>
  </property>
</Properties>
</file>