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41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23" r:id="rId5"/>
    <p:sldMasterId id="2147483959" r:id="rId6"/>
    <p:sldMasterId id="2147484009" r:id="rId7"/>
    <p:sldMasterId id="2147483974" r:id="rId8"/>
    <p:sldMasterId id="2147483989" r:id="rId9"/>
    <p:sldMasterId id="2147484042" r:id="rId10"/>
    <p:sldMasterId id="2147484071" r:id="rId11"/>
    <p:sldMasterId id="2147484092" r:id="rId12"/>
    <p:sldMasterId id="2147484121" r:id="rId13"/>
    <p:sldMasterId id="2147484134" r:id="rId14"/>
    <p:sldMasterId id="2147484146" r:id="rId15"/>
    <p:sldMasterId id="2147484190" r:id="rId16"/>
  </p:sldMasterIdLst>
  <p:notesMasterIdLst>
    <p:notesMasterId r:id="rId21"/>
  </p:notesMasterIdLst>
  <p:handoutMasterIdLst>
    <p:handoutMasterId r:id="rId22"/>
  </p:handoutMasterIdLst>
  <p:sldIdLst>
    <p:sldId id="2405" r:id="rId17"/>
    <p:sldId id="1549" r:id="rId18"/>
    <p:sldId id="2591" r:id="rId19"/>
    <p:sldId id="4311" r:id="rId20"/>
  </p:sldIdLst>
  <p:sldSz cx="12192000" cy="6858000"/>
  <p:notesSz cx="6858000" cy="9144000"/>
  <p:embeddedFontLst>
    <p:embeddedFont>
      <p:font typeface="Fira Sans" panose="020B0503050000020004" pitchFamily="34" charset="0"/>
      <p:regular r:id="rId23"/>
      <p:bold r:id="rId24"/>
      <p:italic r:id="rId25"/>
      <p:boldItalic r:id="rId26"/>
    </p:embeddedFont>
    <p:embeddedFont>
      <p:font typeface="Fira Sans Medium" panose="020B0603050000020004" pitchFamily="34" charset="0"/>
      <p:regular r:id="rId27"/>
      <p:italic r:id="rId28"/>
    </p:embeddedFont>
    <p:embeddedFont>
      <p:font typeface="Oxygen" panose="02000503000000000000" pitchFamily="2" charset="0"/>
      <p:regular r:id="rId29"/>
      <p:bold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root-Nuelend, Reint-Jan" initials="GR" lastIdx="1" clrIdx="6">
    <p:extLst>
      <p:ext uri="{19B8F6BF-5375-455C-9EA6-DF929625EA0E}">
        <p15:presenceInfo xmlns:p15="http://schemas.microsoft.com/office/powerpoint/2012/main" userId="S::Reint-Jan.Groot-Nuelend@dsm.com::0bba0cc1-9cef-44bd-97d5-b9e6c25b5bf6" providerId="AD"/>
      </p:ext>
    </p:extLst>
  </p:cmAuthor>
  <p:cmAuthor id="1" name="Gerzon, Carin" initials="GC" lastIdx="24" clrIdx="0">
    <p:extLst>
      <p:ext uri="{19B8F6BF-5375-455C-9EA6-DF929625EA0E}">
        <p15:presenceInfo xmlns:p15="http://schemas.microsoft.com/office/powerpoint/2012/main" userId="S-1-5-21-2573208799-187067640-1722879566-469061" providerId="AD"/>
      </p:ext>
    </p:extLst>
  </p:cmAuthor>
  <p:cmAuthor id="2" name="Kroon, Caroline" initials="KC" lastIdx="16" clrIdx="1">
    <p:extLst>
      <p:ext uri="{19B8F6BF-5375-455C-9EA6-DF929625EA0E}">
        <p15:presenceInfo xmlns:p15="http://schemas.microsoft.com/office/powerpoint/2012/main" userId="S-1-5-21-2573208799-187067640-1722879566-6143" providerId="AD"/>
      </p:ext>
    </p:extLst>
  </p:cmAuthor>
  <p:cmAuthor id="3" name="Brouns, Ellis" initials="BE" lastIdx="10" clrIdx="2">
    <p:extLst>
      <p:ext uri="{19B8F6BF-5375-455C-9EA6-DF929625EA0E}">
        <p15:presenceInfo xmlns:p15="http://schemas.microsoft.com/office/powerpoint/2012/main" userId="S-1-5-21-2573208799-187067640-1722879566-480915" providerId="AD"/>
      </p:ext>
    </p:extLst>
  </p:cmAuthor>
  <p:cmAuthor id="4" name="Koolhoven, Liza" initials="KL" lastIdx="112" clrIdx="3">
    <p:extLst>
      <p:ext uri="{19B8F6BF-5375-455C-9EA6-DF929625EA0E}">
        <p15:presenceInfo xmlns:p15="http://schemas.microsoft.com/office/powerpoint/2012/main" userId="S-1-5-21-2573208799-187067640-1722879566-500762" providerId="AD"/>
      </p:ext>
    </p:extLst>
  </p:cmAuthor>
  <p:cmAuthor id="5" name="Koolhoven, Liza" initials="KL [2]" lastIdx="20" clrIdx="4">
    <p:extLst>
      <p:ext uri="{19B8F6BF-5375-455C-9EA6-DF929625EA0E}">
        <p15:presenceInfo xmlns:p15="http://schemas.microsoft.com/office/powerpoint/2012/main" userId="S::liza.koolhoven@dsm.com::0320a5cc-c1c6-4685-b126-8a7fdd6a50e5" providerId="AD"/>
      </p:ext>
    </p:extLst>
  </p:cmAuthor>
  <p:cmAuthor id="6" name="Anne de Weerd" initials="AdW" lastIdx="1" clrIdx="5">
    <p:extLst>
      <p:ext uri="{19B8F6BF-5375-455C-9EA6-DF929625EA0E}">
        <p15:presenceInfo xmlns:p15="http://schemas.microsoft.com/office/powerpoint/2012/main" userId="59cbfca0dd96c1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FFFFFF"/>
    <a:srgbClr val="45AC34"/>
    <a:srgbClr val="009FE3"/>
    <a:srgbClr val="007E4B"/>
    <a:srgbClr val="E51F22"/>
    <a:srgbClr val="F57922"/>
    <a:srgbClr val="521B65"/>
    <a:srgbClr val="BD0A79"/>
    <a:srgbClr val="A8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C3D63-C449-4F57-B5E8-D3D34232B30B}" v="3" dt="2022-02-21T17:22:08.32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058" autoAdjust="0"/>
  </p:normalViewPr>
  <p:slideViewPr>
    <p:cSldViewPr snapToGrid="0">
      <p:cViewPr varScale="1">
        <p:scale>
          <a:sx n="139" d="100"/>
          <a:sy n="139" d="100"/>
        </p:scale>
        <p:origin x="324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05F98-8FE9-4C51-8F0A-394EF0901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FD1A1-59D5-40C7-823F-56BE542DB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049C-A639-47B5-949D-51F799AC2066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C5951-2E22-4966-BEB0-91FE304B6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E7350-9F92-44B0-B468-AC29821C54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1C59-9121-4008-863D-396F74F34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3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604020202020204" charset="0"/>
              </a:defRPr>
            </a:lvl1pPr>
          </a:lstStyle>
          <a:p>
            <a:fld id="{41FB43FB-DCDA-AE47-AEEB-A7052222BB2E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604020202020204" charset="0"/>
              </a:defRPr>
            </a:lvl1pPr>
          </a:lstStyle>
          <a:p>
            <a:fld id="{FDEA1EC3-38D3-9F43-B1F0-97D892A72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60402020202020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60402020202020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60402020202020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60402020202020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A1EC3-38D3-9F43-B1F0-97D892A72D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4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A1EC3-38D3-9F43-B1F0-97D892A72D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A1EC3-38D3-9F43-B1F0-97D892A72D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8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5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3.png"/><Relationship Id="rId2" Type="http://schemas.openxmlformats.org/officeDocument/2006/relationships/tags" Target="../tags/tag205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8.xml"/><Relationship Id="rId7" Type="http://schemas.openxmlformats.org/officeDocument/2006/relationships/image" Target="../media/image4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11.xml"/><Relationship Id="rId9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4.xml"/><Relationship Id="rId7" Type="http://schemas.openxmlformats.org/officeDocument/2006/relationships/image" Target="../media/image7.png"/><Relationship Id="rId2" Type="http://schemas.openxmlformats.org/officeDocument/2006/relationships/tags" Target="../tags/tag213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11.emf"/><Relationship Id="rId2" Type="http://schemas.openxmlformats.org/officeDocument/2006/relationships/tags" Target="../tags/tag233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9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5.xml"/><Relationship Id="rId7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7.xml"/><Relationship Id="rId7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1.xml"/><Relationship Id="rId7" Type="http://schemas.openxmlformats.org/officeDocument/2006/relationships/image" Target="../media/image7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3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27.xml"/><Relationship Id="rId7" Type="http://schemas.openxmlformats.org/officeDocument/2006/relationships/image" Target="../media/image7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7.xml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1.xml"/><Relationship Id="rId7" Type="http://schemas.openxmlformats.org/officeDocument/2006/relationships/image" Target="../media/image7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1.xml"/><Relationship Id="rId7" Type="http://schemas.openxmlformats.org/officeDocument/2006/relationships/image" Target="../media/image7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7.xml"/><Relationship Id="rId9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7.xml"/><Relationship Id="rId7" Type="http://schemas.openxmlformats.org/officeDocument/2006/relationships/image" Target="../media/image8.png"/><Relationship Id="rId2" Type="http://schemas.openxmlformats.org/officeDocument/2006/relationships/tags" Target="../tags/tag156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9.xml"/><Relationship Id="rId7" Type="http://schemas.openxmlformats.org/officeDocument/2006/relationships/image" Target="../media/image8.png"/><Relationship Id="rId2" Type="http://schemas.openxmlformats.org/officeDocument/2006/relationships/tags" Target="../tags/tag178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1FE3D0-05F6-46C1-A5EA-B2DE3515B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5445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1FE3D0-05F6-46C1-A5EA-B2DE3515B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48407E-796A-40CA-AB97-FD69035658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-199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3EA9692-0ED5-484D-87E7-AB6028AFB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40000" y="3780000"/>
            <a:ext cx="914400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 presenter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/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1DC78-FEFA-7648-B24F-4777ACBD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slide</a:t>
            </a:r>
            <a:br>
              <a:rPr lang="en-US" noProof="0"/>
            </a:br>
            <a:r>
              <a:rPr lang="en-US" noProof="0"/>
              <a:t>with an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6EAFA9-6F43-6C47-B02C-42F4DA83E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000" y="4170615"/>
            <a:ext cx="9144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23765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714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0856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ouble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Header (Trebuchet Bold 32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9" y="2232000"/>
            <a:ext cx="5486401" cy="2677656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521B65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endParaRPr lang="en-US"/>
          </a:p>
          <a:p>
            <a:pPr lvl="0"/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Suspendisse</a:t>
            </a:r>
            <a:r>
              <a:rPr lang="en-US"/>
              <a:t> ante est. Nam dolor</a:t>
            </a:r>
          </a:p>
          <a:p>
            <a:pPr lvl="0"/>
            <a:r>
              <a:rPr lang="en-US" err="1"/>
              <a:t>Aliquam</a:t>
            </a:r>
            <a:r>
              <a:rPr lang="en-US"/>
              <a:t> fermentum. </a:t>
            </a:r>
            <a:r>
              <a:rPr lang="en-US" err="1"/>
              <a:t>Nullam</a:t>
            </a:r>
            <a:r>
              <a:rPr lang="en-US"/>
              <a:t> </a:t>
            </a:r>
          </a:p>
          <a:p>
            <a:pPr lvl="0"/>
            <a:r>
              <a:rPr lang="en-US"/>
              <a:t>convallis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Fira</a:t>
            </a:r>
            <a:r>
              <a:rPr lang="en-US"/>
              <a:t> Sans 18pt)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fld id="{E118D48E-C7CB-6244-969D-7BAEA9B62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278000"/>
            <a:ext cx="5486400" cy="73866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  <a:br>
              <a:rPr lang="en-US"/>
            </a:br>
            <a:r>
              <a:rPr lang="en-US"/>
              <a:t>(Trebuchet Bold 24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0BF770-2E16-274D-94AE-5380331E26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36000" y="2232000"/>
            <a:ext cx="5271095" cy="2677656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521B65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endParaRPr lang="en-US"/>
          </a:p>
          <a:p>
            <a:pPr lvl="0"/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Suspendisse</a:t>
            </a:r>
            <a:r>
              <a:rPr lang="en-US"/>
              <a:t> ante est. Nam dolor</a:t>
            </a:r>
          </a:p>
          <a:p>
            <a:pPr lvl="0"/>
            <a:r>
              <a:rPr lang="en-US" err="1"/>
              <a:t>Aliquam</a:t>
            </a:r>
            <a:r>
              <a:rPr lang="en-US"/>
              <a:t> fermentum. </a:t>
            </a:r>
            <a:r>
              <a:rPr lang="en-US" err="1"/>
              <a:t>Nullam</a:t>
            </a:r>
            <a:r>
              <a:rPr lang="en-US"/>
              <a:t> </a:t>
            </a:r>
          </a:p>
          <a:p>
            <a:pPr lvl="0"/>
            <a:r>
              <a:rPr lang="en-US"/>
              <a:t>convallis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Fira</a:t>
            </a:r>
            <a:r>
              <a:rPr lang="en-US"/>
              <a:t> Sans 18pt)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6BEED7-FA74-1847-B528-940FF9B68A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6000" y="1278000"/>
            <a:ext cx="5271094" cy="73866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  <a:br>
              <a:rPr lang="en-US"/>
            </a:br>
            <a:r>
              <a:rPr lang="en-US"/>
              <a:t>(Trebuchet Bold 24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99625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702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slide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9" y="1800000"/>
            <a:ext cx="7020000" cy="18056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2"/>
            <a:r>
              <a:rPr lang="en-US" err="1"/>
              <a:t>Suspendisse</a:t>
            </a:r>
            <a:r>
              <a:rPr lang="en-US"/>
              <a:t> ante est. Nam dolor. </a:t>
            </a:r>
            <a:r>
              <a:rPr lang="en-US" err="1"/>
              <a:t>Aliquam</a:t>
            </a:r>
            <a:r>
              <a:rPr lang="en-US"/>
              <a:t> fermentum.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convallis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fld id="{E118D48E-C7CB-6244-969D-7BAEA9B62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80000"/>
            <a:ext cx="7020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Image occupies one third slide width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359676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220000" cy="44319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Image slide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9" y="1800000"/>
            <a:ext cx="5220000" cy="26673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2"/>
            <a:r>
              <a:rPr lang="en-US" err="1"/>
              <a:t>Suspendisse</a:t>
            </a:r>
            <a:r>
              <a:rPr lang="en-US"/>
              <a:t> ante est. Nam dolor. </a:t>
            </a:r>
            <a:r>
              <a:rPr lang="en-US" err="1"/>
              <a:t>Aliquam</a:t>
            </a:r>
            <a:r>
              <a:rPr lang="en-US"/>
              <a:t> fermentum. </a:t>
            </a:r>
            <a:r>
              <a:rPr lang="en-US" err="1"/>
              <a:t>Nullam</a:t>
            </a:r>
            <a:r>
              <a:rPr lang="en-US"/>
              <a:t> convallis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fld id="{E118D48E-C7CB-6244-969D-7BAEA9B62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80000"/>
            <a:ext cx="5220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Image occupies half slide width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2623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6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004545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Image slide option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00" y="1102199"/>
            <a:ext cx="5004546" cy="553998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Dark green gradient is used.</a:t>
            </a:r>
            <a:br>
              <a:rPr lang="en-US"/>
            </a:br>
            <a:r>
              <a:rPr lang="en-US"/>
              <a:t>For other gradients, see the final slides in this PPT.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92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831D1-F71B-DE42-857A-CE748780C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B74DE-8EFE-384A-9E08-624547D174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22" y="3190484"/>
            <a:ext cx="5612156" cy="477033"/>
          </a:xfrm>
          <a:prstGeom prst="rect">
            <a:avLst/>
          </a:prstGeom>
        </p:spPr>
      </p:pic>
      <p:pic>
        <p:nvPicPr>
          <p:cNvPr id="8" name="Afbeelding 9">
            <a:extLst>
              <a:ext uri="{FF2B5EF4-FFF2-40B4-BE49-F238E27FC236}">
                <a16:creationId xmlns:a16="http://schemas.microsoft.com/office/drawing/2014/main" id="{C50C46FB-E77D-6443-8B16-CEAF95E9C4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925" y="5793193"/>
            <a:ext cx="3887784" cy="10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2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3453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7471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single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Header (Trebuchet Bold 32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9" y="1800000"/>
            <a:ext cx="11139093" cy="18056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2"/>
            <a:r>
              <a:rPr lang="en-US" err="1"/>
              <a:t>Suspendisse</a:t>
            </a:r>
            <a:r>
              <a:rPr lang="en-US"/>
              <a:t> ante est. Nam dolor. </a:t>
            </a:r>
            <a:r>
              <a:rPr lang="en-US" err="1"/>
              <a:t>Aliquam</a:t>
            </a:r>
            <a:r>
              <a:rPr lang="en-US"/>
              <a:t> fermentum.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convallis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fld id="{E118D48E-C7CB-6244-969D-7BAEA9B62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80000"/>
            <a:ext cx="1113909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 (Trebuchet Bold 24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906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1FE3D0-05F6-46C1-A5EA-B2DE3515B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9807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1FE3D0-05F6-46C1-A5EA-B2DE3515B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48407E-796A-40CA-AB97-FD69035658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-199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3EA9692-0ED5-484D-87E7-AB6028AFB4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40000" y="3780000"/>
            <a:ext cx="914400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 presenter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/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1DC78-FEFA-7648-B24F-4777ACBD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slide</a:t>
            </a:r>
            <a:br>
              <a:rPr lang="en-US" noProof="0"/>
            </a:br>
            <a:r>
              <a:rPr lang="en-US" noProof="0"/>
              <a:t>with an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6EAFA9-6F43-6C47-B02C-42F4DA83E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000" y="4170615"/>
            <a:ext cx="9144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32494587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30FEF9-13C6-49AD-BADC-B222739050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5618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30FEF9-13C6-49AD-BADC-B22273905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6CC9449-DAE9-4B33-8F63-09E10883ED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B7205D-F54E-6745-9EB7-B1839964D8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1DC78-FEFA-7648-B24F-4777ACBD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F87B3A-229C-F140-8380-D91564A36F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540000" y="6048369"/>
            <a:ext cx="2949512" cy="139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CBB47-F02A-2346-8EA8-8352E7AFC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/>
          </a:blip>
          <a:srcRect b="17176"/>
          <a:stretch/>
        </p:blipFill>
        <p:spPr bwMode="auto"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8F039EC-ED76-4766-8537-03B353F231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40000" y="3780000"/>
            <a:ext cx="914400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 presenter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5DA9896-9655-46F6-A88D-087362D557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000" y="4170615"/>
            <a:ext cx="9144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35456707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70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2539A8-3270-4B01-8144-98B9A7185D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C7AD5-0DD3-406F-ACB9-ACABB0D58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 an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2DA6DC-0102-4FB2-A547-D52FC941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A730C8-66A5-4822-B3D3-B4581797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833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682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7349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B7205D-F54E-6745-9EB7-B1839964D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ltGray"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BEAFB-93C3-074C-9906-1D124DCCA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23" y="3190484"/>
            <a:ext cx="5612156" cy="477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17CF1-21EE-4F02-912D-E11EFDC99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12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ou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6A35BF-C8EA-C34D-9AEA-AAF6BE446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8656F6-EA8A-BE42-989B-9D3FE3295A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920787"/>
            <a:ext cx="5345793" cy="2243691"/>
          </a:xfr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C8FD63-94B2-B649-BCD0-766652452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 of your presentation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17D3CD3-2DE2-CD46-A74C-7FB423AB8E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2"/>
            <a:ext cx="5345792" cy="22711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1381174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48752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4396" b="0" i="0" baseline="0" dirty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3B8A5-F0B9-4B92-9033-C0E5FF1339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3"/>
          </a:xfrm>
        </p:spPr>
        <p:txBody>
          <a:bodyPr/>
          <a:lstStyle>
            <a:lvl1pPr marL="0" indent="0" algn="l" rtl="0">
              <a:buNone/>
              <a:defRPr sz="2398">
                <a:solidFill>
                  <a:schemeClr val="bg1"/>
                </a:solidFill>
                <a:latin typeface="+mn-lt"/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1"/>
            <a:ext cx="9144000" cy="1218795"/>
          </a:xfrm>
          <a:prstGeom prst="rect">
            <a:avLst/>
          </a:prstGeom>
        </p:spPr>
        <p:txBody>
          <a:bodyPr vert="horz" anchor="t" anchorCtr="0"/>
          <a:lstStyle>
            <a:lvl1pPr algn="l" rtl="0">
              <a:defRPr sz="4396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Divider slide</a:t>
            </a:r>
            <a:br>
              <a:rPr lang="en-US" noProof="0" dirty="0"/>
            </a:br>
            <a:r>
              <a:rPr lang="en-US" noProof="0" dirty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4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91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859834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4" y="1800226"/>
            <a:ext cx="11258863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5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16722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4" y="1800226"/>
            <a:ext cx="11258863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936875"/>
            <a:ext cx="11258863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41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82823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4" y="1800226"/>
            <a:ext cx="5391177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1" y="1800226"/>
            <a:ext cx="5391177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936875"/>
            <a:ext cx="11258863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099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412845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4" y="2232000"/>
            <a:ext cx="5391177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1" y="2232000"/>
            <a:ext cx="5391177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1" cy="369333"/>
          </a:xfrm>
        </p:spPr>
        <p:txBody>
          <a:bodyPr anchor="b"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09" y="1769732"/>
            <a:ext cx="5391491" cy="369333"/>
          </a:xfrm>
        </p:spPr>
        <p:txBody>
          <a:bodyPr anchor="b"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051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636102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1" y="2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 rtl="0">
              <a:buFontTx/>
              <a:buNone/>
              <a:defRPr sz="13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4" y="1800226"/>
            <a:ext cx="6743124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468000"/>
            <a:ext cx="6743124" cy="4431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936875"/>
            <a:ext cx="6743124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09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323832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2" y="1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 rtl="0">
              <a:buFontTx/>
              <a:buNone/>
              <a:defRPr sz="13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6"/>
            <a:ext cx="5158635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468000"/>
            <a:ext cx="5158947" cy="4431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936875"/>
            <a:ext cx="5158947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96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139346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1" y="1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>
              <a:buNone/>
              <a:defRPr lang="en-US" sz="1399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1767" lvl="0" indent="-251767" algn="ctr"/>
            <a:r>
              <a:rPr lang="en-US" noProof="0" dirty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0"/>
            <a:ext cx="11259176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5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5284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97176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247409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43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11882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0" i="0" baseline="0" dirty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936875"/>
            <a:ext cx="11258863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FBD3E-297D-4BC3-94BA-F7DADB32A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1877507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C1B962-56D1-4820-A24D-BFD08D366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939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2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C1B962-56D1-4820-A24D-BFD08D366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1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 rtl="0">
              <a:buNone/>
              <a:defRPr sz="13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7" y="4654297"/>
            <a:ext cx="9694937" cy="22131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E3FF25-D148-A545-96F3-3AB147446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1" y="1920787"/>
            <a:ext cx="5345793" cy="2243692"/>
          </a:xfrm>
        </p:spPr>
        <p:txBody>
          <a:bodyPr vert="horz" anchor="b" anchorCtr="0"/>
          <a:lstStyle>
            <a:lvl1pPr algn="l" rtl="0">
              <a:defRPr sz="539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without an image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D5A7C32-6322-E649-AB2D-15AE7B7CF9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 rtl="0">
              <a:buNone/>
              <a:defRPr sz="1798">
                <a:solidFill>
                  <a:schemeClr val="bg1"/>
                </a:solidFill>
              </a:defRPr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dirty="0"/>
              <a:t>This is a subtitle of your presentation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808384-C21D-8F44-A901-174200CC0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3"/>
            <a:ext cx="5345792" cy="184494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1199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The date and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FFD6-A3B9-D141-893C-594803FFC7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1" y="530567"/>
            <a:ext cx="1587863" cy="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51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05888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4" y="1800226"/>
            <a:ext cx="5391177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1" y="1800226"/>
            <a:ext cx="5391177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936875"/>
            <a:ext cx="11258863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 dirty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95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single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42B6E27-6AA5-4F74-9355-19B6619096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508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42B6E27-6AA5-4F74-9355-19B661909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 (Trebuchet Bold 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00" y="1800002"/>
            <a:ext cx="11139093" cy="1805623"/>
          </a:xfrm>
        </p:spPr>
        <p:txBody>
          <a:bodyPr/>
          <a:lstStyle>
            <a:lvl1pPr rtl="0">
              <a:lnSpc>
                <a:spcPct val="100000"/>
              </a:lnSpc>
              <a:defRPr/>
            </a:lvl1pPr>
            <a:lvl2pPr marL="0" indent="0">
              <a:buNone/>
              <a:defRPr/>
            </a:lvl2pPr>
            <a:lvl3pPr marL="0" indent="0" rtl="0">
              <a:lnSpc>
                <a:spcPct val="100000"/>
              </a:lnSpc>
              <a:spcBef>
                <a:spcPts val="999"/>
              </a:spcBef>
              <a:buFont typeface="Arial" panose="020B0604020202020204" pitchFamily="34" charset="0"/>
              <a:buNone/>
              <a:defRPr sz="1998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Donec </a:t>
            </a:r>
            <a:r>
              <a:rPr lang="en-US" dirty="0" err="1"/>
              <a:t>elit</a:t>
            </a:r>
            <a:r>
              <a:rPr lang="en-US" dirty="0"/>
              <a:t> eros, convallis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lorem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2"/>
            <a:r>
              <a:rPr lang="en-US" dirty="0" err="1"/>
              <a:t>Suspendisse</a:t>
            </a:r>
            <a:r>
              <a:rPr lang="en-US" dirty="0"/>
              <a:t> ante est. Nam dolor. </a:t>
            </a:r>
            <a:r>
              <a:rPr lang="en-US" dirty="0" err="1"/>
              <a:t>Aliquam</a:t>
            </a:r>
            <a:r>
              <a:rPr lang="en-US" dirty="0"/>
              <a:t> fermentum.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convallis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>
            <a:lvl1pPr rtl="0">
              <a:defRPr/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1080000"/>
            <a:ext cx="11139095" cy="369333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398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Sub header (Trebuchet Bold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7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Tm="20458"/>
    </mc:Choice>
    <mc:Fallback xmlns="">
      <p:transition spd="slow" advTm="20458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51210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4" y="1800226"/>
            <a:ext cx="11258863" cy="156966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39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 rtl="0"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822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089515" y="-1"/>
            <a:ext cx="6102485" cy="6858001"/>
          </a:xfrm>
          <a:prstGeom prst="rect">
            <a:avLst/>
          </a:prstGeom>
          <a:solidFill>
            <a:srgbClr val="D01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8888" y="1553734"/>
            <a:ext cx="5143500" cy="22243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568888" y="4029301"/>
            <a:ext cx="5143500" cy="1139757"/>
          </a:xfrm>
          <a:ln w="28575"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68888" y="3886200"/>
            <a:ext cx="51435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383" y="569730"/>
            <a:ext cx="1888005" cy="414275"/>
          </a:xfrm>
          <a:prstGeom prst="rect">
            <a:avLst/>
          </a:prstGeom>
        </p:spPr>
      </p:pic>
      <p:pic>
        <p:nvPicPr>
          <p:cNvPr id="12" name="Kuvan paikkamerkki 7">
            <a:extLst>
              <a:ext uri="{FF2B5EF4-FFF2-40B4-BE49-F238E27FC236}">
                <a16:creationId xmlns:a16="http://schemas.microsoft.com/office/drawing/2014/main" id="{922C8C04-E217-4AAC-AD5F-1DD7F94B9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53" r="-1"/>
          <a:stretch/>
        </p:blipFill>
        <p:spPr>
          <a:xfrm>
            <a:off x="-234669" y="0"/>
            <a:ext cx="632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7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8708" y="267236"/>
            <a:ext cx="9902216" cy="7019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48708" y="1104117"/>
            <a:ext cx="10505092" cy="47587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0CDEF9-5DE1-5247-8A90-C407F6E701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3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643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5941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891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4460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FBD3E-297D-4BC3-94BA-F7DADB32A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5540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248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A2F9F5E-5FD8-4EFB-A654-D48CBF418A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0" y="317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78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1052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187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4444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565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0059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827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30FEF9-13C6-49AD-BADC-B222739050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9316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30FEF9-13C6-49AD-BADC-B22273905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6CC9449-DAE9-4B33-8F63-09E10883ED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B7205D-F54E-6745-9EB7-B1839964D8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1DC78-FEFA-7648-B24F-4777ACBD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F87B3A-229C-F140-8380-D91564A36F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540000" y="6048369"/>
            <a:ext cx="2949512" cy="139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CBB47-F02A-2346-8EA8-8352E7AFC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/>
          </a:blip>
          <a:srcRect b="17176"/>
          <a:stretch/>
        </p:blipFill>
        <p:spPr bwMode="auto"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8F039EC-ED76-4766-8537-03B353F231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40000" y="3780000"/>
            <a:ext cx="914400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 presenter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5DA9896-9655-46F6-A88D-087362D557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000" y="4170615"/>
            <a:ext cx="9144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115554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68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5361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3433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909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0621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33843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8666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779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461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7465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43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3346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E239558-B802-4198-9D8F-BFCA95DD86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17C6FD-01FA-4A9A-BCB3-FA3E7160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86A7D13-394A-41A4-AFD0-FF5ACBE8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602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850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E6CAF7-AA7B-48CD-A4C0-07C7BA0B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A08D57-1059-4625-84A3-FC9B186C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542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985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04D2AE-D8FC-4883-952B-9B160868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09B3139-830A-42FC-982D-93F956E50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038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450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690876-8EBB-489C-A31F-FC02533D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F72027-B12C-4F7B-8AAE-CD6FCA264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082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6029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2539A8-3270-4B01-8144-98B9A7185D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C7AD5-0DD3-406F-ACB9-ACABB0D58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 an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2DA6DC-0102-4FB2-A547-D52FC941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A730C8-66A5-4822-B3D3-B4581797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144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6598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542FC4-93EB-4904-8E56-7CA64758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C7D8C3C-87EE-467D-9B7C-D0498260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7451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9664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DD0CD5-E082-494C-A1DB-C5E384D5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762658-4C95-4B76-943D-CB8502F15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9658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876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F57D7B-5169-4933-82A3-A7D154A0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AABD1D-BCEB-443D-8FBB-9EEF75CAA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2511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6939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9619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7F9C30-41E1-4CFA-AA85-31039801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E6FA55-EA99-4C3E-A7FA-EE20C8F72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426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86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08E97-A33C-4B50-B5CF-EB2D4E55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D4591D-B46E-4D56-9334-4ADB7652B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4272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9060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9ED72-1B78-403B-8BBA-3135840D58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88BFF2-D3FE-4862-9854-63F3C290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590C77-0E23-4F72-A2E4-207031F77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1567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348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C5B119-A423-45F9-858E-10C997CF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B2D86A-0137-471B-9AD0-CFDEA490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8639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50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06B1E7-B10B-478E-8CC5-5093A59F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DB0E02-605F-4BFE-973E-7D2AFBF82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8614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251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9B052C-4DCF-4AB6-A123-50FAA232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0C6A16-024D-43BE-8C42-F71C62710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670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B7205D-F54E-6745-9EB7-B1839964D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ltGray"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BEAFB-93C3-074C-9906-1D124DCCA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23" y="3190484"/>
            <a:ext cx="5612156" cy="477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17CF1-21EE-4F02-912D-E11EFDC99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8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4929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798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798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814EA4-59E0-466A-B1AA-97E4A5AE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D8FE055-B670-4266-8F98-8EB968D5E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2335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725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AEB206-BBF2-4375-A1EC-DBAE5447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E9700-A340-41DE-A5EA-E94312863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0287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08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B6FACB-2F87-4D1A-B5B4-486CAEBE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188D071-8188-4F16-BAFA-CB55B4398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4537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1128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6585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AE1CB1-F517-43D8-ABD1-6024387E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859F9D-8FD2-486D-8230-9DE0A415F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0077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621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7B1F6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0914D6-EFE6-418C-8E95-16405CAA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A0A88CC-2962-4B7C-8EA4-F27B7EE7C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3260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6756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3B8A5-F0B9-4B92-9033-C0E5FF1339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2951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119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7984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750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9381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3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74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E3FF25-D148-A545-96F3-3AB147446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920787"/>
            <a:ext cx="5345793" cy="2243691"/>
          </a:xfr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D5A7C32-6322-E649-AB2D-15AE7B7CF9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 of your presentation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808384-C21D-8F44-A901-174200CC0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2"/>
            <a:ext cx="5345792" cy="22711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3891331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121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4885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9449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30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09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01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9703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8163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631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288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FBD3E-297D-4BC3-94BA-F7DADB32A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013230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I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48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2539A8-3270-4B01-8144-98B9A7185D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C7AD5-0DD3-406F-ACB9-ACABB0D58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 an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2DA6DC-0102-4FB2-A547-D52FC941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A730C8-66A5-4822-B3D3-B4581797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868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E3FF25-D148-A545-96F3-3AB147446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920787"/>
            <a:ext cx="5345793" cy="2243691"/>
          </a:xfr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D5A7C32-6322-E649-AB2D-15AE7B7CF9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 of your presentation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808384-C21D-8F44-A901-174200CC0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2"/>
            <a:ext cx="5345792" cy="22711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date and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FFD6-A3B9-D141-893C-594803FFC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30566"/>
            <a:ext cx="1587863" cy="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2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1FE3D0-05F6-46C1-A5EA-B2DE3515B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2530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1FE3D0-05F6-46C1-A5EA-B2DE3515B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48407E-796A-40CA-AB97-FD69035658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-199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/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1DC78-FEFA-7648-B24F-4777ACBD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slide</a:t>
            </a:r>
            <a:br>
              <a:rPr lang="en-US" noProof="0"/>
            </a:br>
            <a:r>
              <a:rPr lang="en-US" noProof="0"/>
              <a:t>with an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542FA3C-B111-441A-A03E-8404B1A84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40000" y="3780000"/>
            <a:ext cx="914400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 presenter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199FE99-79B5-4DCF-87BD-5E9E69F5BF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000" y="4170615"/>
            <a:ext cx="9144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2612610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/ Title slide withou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3322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9F516-A356-494E-B06F-D96C6017EB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1DC78-FEFA-7648-B24F-4777ACBD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540000"/>
            <a:ext cx="8473371" cy="1218795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F87B3A-229C-F140-8380-D91564A36F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0000" y="6048369"/>
            <a:ext cx="2949512" cy="139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/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DE0E416-3425-4A6B-9CD6-A378559ED4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40000" y="3780000"/>
            <a:ext cx="914400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Name presenter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41DE6B-A190-4DCF-9C25-D7BC88F3F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000" y="4170615"/>
            <a:ext cx="914400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The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21119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626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3B8A5-F0B9-4B92-9033-C0E5FF1339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2723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514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/>
              <a:t>Click icon to add image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2539A8-3270-4B01-8144-98B9A7185D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C7AD5-0DD3-406F-ACB9-ACABB0D58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  <a:br>
              <a:rPr lang="en-US"/>
            </a:br>
            <a:r>
              <a:rPr lang="en-US"/>
              <a:t>with an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2DA6DC-0102-4FB2-A547-D52FC941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A730C8-66A5-4822-B3D3-B4581797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1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909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3B8A5-F0B9-4B92-9033-C0E5FF1339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1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7509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4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568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218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2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13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2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368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4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6627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9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8393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1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659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8944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89333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933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69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92C1B-5892-44B6-A633-38CA66E6F79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0ECC3-E579-40EC-83D9-A249560D80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23" y="3190484"/>
            <a:ext cx="5612156" cy="4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82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183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7707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E3FF25-D148-A545-96F3-3AB147446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920787"/>
            <a:ext cx="5345793" cy="2243691"/>
          </a:xfr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D5A7C32-6322-E649-AB2D-15AE7B7CF9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 of your presentation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808384-C21D-8F44-A901-174200CC0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2"/>
            <a:ext cx="5345792" cy="22711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date and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FFD6-A3B9-D141-893C-594803FFC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30566"/>
            <a:ext cx="1587863" cy="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1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825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A2F9F5E-5FD8-4EFB-A654-D48CBF418A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0" y="317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6999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914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5045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2557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829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1366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9375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8012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82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02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8048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6502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420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4383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97828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22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30304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367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8935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E593CA-5A71-47B5-BB52-9DC6A35E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418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E593CA-5A71-47B5-BB52-9DC6A35E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358A235-8372-4C30-AC5E-0C84C550BE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A2F9F5E-5FD8-4EFB-A654-D48CBF418A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0" y="317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F9732C-624F-5E4D-853A-56B362200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088000"/>
            <a:ext cx="9144000" cy="369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11780-2DEF-46A1-931C-FE31AE9DB4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9144000" cy="1218795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br>
              <a:rPr lang="en-US" noProof="0"/>
            </a:br>
            <a:r>
              <a:rPr lang="en-US" noProof="0"/>
              <a:t>without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7E7040-148D-4696-B284-24E3FD271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5137F-B8FB-48C3-B162-ABBE7B9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A4E02A-F812-44E1-930E-E387B9F3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6896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26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6357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2848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E589E12-1854-4953-9331-7725BED760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10FC02-B841-447E-81D7-1D189745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FC21C4-5401-4164-91BA-DC24D7BB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1A1E3-31FD-4EA7-BCB2-F721C7ECF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5280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712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3240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0818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2232000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F5A02-45AE-457C-93B5-134D4CA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626E5D-46A4-4917-94D9-76F8EC00A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1B17D-2F65-4670-BFA9-9258870A74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2510" y="1769732"/>
            <a:ext cx="5391490" cy="36933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1EB234-5D8E-472D-AFF8-9F39501A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269602-6D9D-4AB3-B9E6-58FC9FE58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0068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15F042-46C1-4FCB-B6D7-589B71C29D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7401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15F042-46C1-4FCB-B6D7-589B71C29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763AC1-7B8A-4444-88F3-9B621FA29C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5B7262F-33D1-B34A-95F0-8E3E02B3333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7696460" y="1"/>
            <a:ext cx="4495540" cy="6858000"/>
          </a:xfrm>
          <a:custGeom>
            <a:avLst/>
            <a:gdLst>
              <a:gd name="connsiteX0" fmla="*/ 0 w 3371850"/>
              <a:gd name="connsiteY0" fmla="*/ 0 h 5148263"/>
              <a:gd name="connsiteX1" fmla="*/ 3371850 w 3371850"/>
              <a:gd name="connsiteY1" fmla="*/ 0 h 5148263"/>
              <a:gd name="connsiteX2" fmla="*/ 3371850 w 3371850"/>
              <a:gd name="connsiteY2" fmla="*/ 4460151 h 5148263"/>
              <a:gd name="connsiteX3" fmla="*/ 3333102 w 3371850"/>
              <a:gd name="connsiteY3" fmla="*/ 4467347 h 5148263"/>
              <a:gd name="connsiteX4" fmla="*/ 3280265 w 3371850"/>
              <a:gd name="connsiteY4" fmla="*/ 4476342 h 5148263"/>
              <a:gd name="connsiteX5" fmla="*/ 3202770 w 3371850"/>
              <a:gd name="connsiteY5" fmla="*/ 4490734 h 5148263"/>
              <a:gd name="connsiteX6" fmla="*/ 3100617 w 3371850"/>
              <a:gd name="connsiteY6" fmla="*/ 4512322 h 5148263"/>
              <a:gd name="connsiteX7" fmla="*/ 2972046 w 3371850"/>
              <a:gd name="connsiteY7" fmla="*/ 4541105 h 5148263"/>
              <a:gd name="connsiteX8" fmla="*/ 2813534 w 3371850"/>
              <a:gd name="connsiteY8" fmla="*/ 4578884 h 5148263"/>
              <a:gd name="connsiteX9" fmla="*/ 2623318 w 3371850"/>
              <a:gd name="connsiteY9" fmla="*/ 4625658 h 5148263"/>
              <a:gd name="connsiteX10" fmla="*/ 2618035 w 3371850"/>
              <a:gd name="connsiteY10" fmla="*/ 4611266 h 5148263"/>
              <a:gd name="connsiteX11" fmla="*/ 2610990 w 3371850"/>
              <a:gd name="connsiteY11" fmla="*/ 4596874 h 5148263"/>
              <a:gd name="connsiteX12" fmla="*/ 2603945 w 3371850"/>
              <a:gd name="connsiteY12" fmla="*/ 4586080 h 5148263"/>
              <a:gd name="connsiteX13" fmla="*/ 2595139 w 3371850"/>
              <a:gd name="connsiteY13" fmla="*/ 4577085 h 5148263"/>
              <a:gd name="connsiteX14" fmla="*/ 2572242 w 3371850"/>
              <a:gd name="connsiteY14" fmla="*/ 4584281 h 5148263"/>
              <a:gd name="connsiteX15" fmla="*/ 2561675 w 3371850"/>
              <a:gd name="connsiteY15" fmla="*/ 4589678 h 5148263"/>
              <a:gd name="connsiteX16" fmla="*/ 2552869 w 3371850"/>
              <a:gd name="connsiteY16" fmla="*/ 4595075 h 5148263"/>
              <a:gd name="connsiteX17" fmla="*/ 2545824 w 3371850"/>
              <a:gd name="connsiteY17" fmla="*/ 4602271 h 5148263"/>
              <a:gd name="connsiteX18" fmla="*/ 2538779 w 3371850"/>
              <a:gd name="connsiteY18" fmla="*/ 4609467 h 5148263"/>
              <a:gd name="connsiteX19" fmla="*/ 2533495 w 3371850"/>
              <a:gd name="connsiteY19" fmla="*/ 4618462 h 5148263"/>
              <a:gd name="connsiteX20" fmla="*/ 2529972 w 3371850"/>
              <a:gd name="connsiteY20" fmla="*/ 4627457 h 5148263"/>
              <a:gd name="connsiteX21" fmla="*/ 2512360 w 3371850"/>
              <a:gd name="connsiteY21" fmla="*/ 4609467 h 5148263"/>
              <a:gd name="connsiteX22" fmla="*/ 2492986 w 3371850"/>
              <a:gd name="connsiteY22" fmla="*/ 4593276 h 5148263"/>
              <a:gd name="connsiteX23" fmla="*/ 2470090 w 3371850"/>
              <a:gd name="connsiteY23" fmla="*/ 4580683 h 5148263"/>
              <a:gd name="connsiteX24" fmla="*/ 2457761 w 3371850"/>
              <a:gd name="connsiteY24" fmla="*/ 4575286 h 5148263"/>
              <a:gd name="connsiteX25" fmla="*/ 2445432 w 3371850"/>
              <a:gd name="connsiteY25" fmla="*/ 4571688 h 5148263"/>
              <a:gd name="connsiteX26" fmla="*/ 2427820 w 3371850"/>
              <a:gd name="connsiteY26" fmla="*/ 4568090 h 5148263"/>
              <a:gd name="connsiteX27" fmla="*/ 2411968 w 3371850"/>
              <a:gd name="connsiteY27" fmla="*/ 4564492 h 5148263"/>
              <a:gd name="connsiteX28" fmla="*/ 2396117 w 3371850"/>
              <a:gd name="connsiteY28" fmla="*/ 4562693 h 5148263"/>
              <a:gd name="connsiteX29" fmla="*/ 2380266 w 3371850"/>
              <a:gd name="connsiteY29" fmla="*/ 4562693 h 5148263"/>
              <a:gd name="connsiteX30" fmla="*/ 2364415 w 3371850"/>
              <a:gd name="connsiteY30" fmla="*/ 4564492 h 5148263"/>
              <a:gd name="connsiteX31" fmla="*/ 2350325 w 3371850"/>
              <a:gd name="connsiteY31" fmla="*/ 4566291 h 5148263"/>
              <a:gd name="connsiteX32" fmla="*/ 2336235 w 3371850"/>
              <a:gd name="connsiteY32" fmla="*/ 4569889 h 5148263"/>
              <a:gd name="connsiteX33" fmla="*/ 2322145 w 3371850"/>
              <a:gd name="connsiteY33" fmla="*/ 4573487 h 5148263"/>
              <a:gd name="connsiteX34" fmla="*/ 2308055 w 3371850"/>
              <a:gd name="connsiteY34" fmla="*/ 4578884 h 5148263"/>
              <a:gd name="connsiteX35" fmla="*/ 2295726 w 3371850"/>
              <a:gd name="connsiteY35" fmla="*/ 4584281 h 5148263"/>
              <a:gd name="connsiteX36" fmla="*/ 2272830 w 3371850"/>
              <a:gd name="connsiteY36" fmla="*/ 4598673 h 5148263"/>
              <a:gd name="connsiteX37" fmla="*/ 2253456 w 3371850"/>
              <a:gd name="connsiteY37" fmla="*/ 4616663 h 5148263"/>
              <a:gd name="connsiteX38" fmla="*/ 2235843 w 3371850"/>
              <a:gd name="connsiteY38" fmla="*/ 4636452 h 5148263"/>
              <a:gd name="connsiteX39" fmla="*/ 2239366 w 3371850"/>
              <a:gd name="connsiteY39" fmla="*/ 4641849 h 5148263"/>
              <a:gd name="connsiteX40" fmla="*/ 2248172 w 3371850"/>
              <a:gd name="connsiteY40" fmla="*/ 4650843 h 5148263"/>
              <a:gd name="connsiteX41" fmla="*/ 2255217 w 3371850"/>
              <a:gd name="connsiteY41" fmla="*/ 4658039 h 5148263"/>
              <a:gd name="connsiteX42" fmla="*/ 2264023 w 3371850"/>
              <a:gd name="connsiteY42" fmla="*/ 4663436 h 5148263"/>
              <a:gd name="connsiteX43" fmla="*/ 2274591 w 3371850"/>
              <a:gd name="connsiteY43" fmla="*/ 4670632 h 5148263"/>
              <a:gd name="connsiteX44" fmla="*/ 2286920 w 3371850"/>
              <a:gd name="connsiteY44" fmla="*/ 4676029 h 5148263"/>
              <a:gd name="connsiteX45" fmla="*/ 2278113 w 3371850"/>
              <a:gd name="connsiteY45" fmla="*/ 4685024 h 5148263"/>
              <a:gd name="connsiteX46" fmla="*/ 2271068 w 3371850"/>
              <a:gd name="connsiteY46" fmla="*/ 4697617 h 5148263"/>
              <a:gd name="connsiteX47" fmla="*/ 2264023 w 3371850"/>
              <a:gd name="connsiteY47" fmla="*/ 4708411 h 5148263"/>
              <a:gd name="connsiteX48" fmla="*/ 2258740 w 3371850"/>
              <a:gd name="connsiteY48" fmla="*/ 4721004 h 5148263"/>
              <a:gd name="connsiteX49" fmla="*/ 1955805 w 3371850"/>
              <a:gd name="connsiteY49" fmla="*/ 4804656 h 5148263"/>
              <a:gd name="connsiteX50" fmla="*/ 1610599 w 3371850"/>
              <a:gd name="connsiteY50" fmla="*/ 4901802 h 5148263"/>
              <a:gd name="connsiteX51" fmla="*/ 1219602 w 3371850"/>
              <a:gd name="connsiteY51" fmla="*/ 5016936 h 5148263"/>
              <a:gd name="connsiteX52" fmla="*/ 781050 w 3371850"/>
              <a:gd name="connsiteY52" fmla="*/ 5148262 h 5148263"/>
              <a:gd name="connsiteX53" fmla="*/ 3371850 w 3371850"/>
              <a:gd name="connsiteY53" fmla="*/ 5148262 h 5148263"/>
              <a:gd name="connsiteX54" fmla="*/ 3371850 w 3371850"/>
              <a:gd name="connsiteY54" fmla="*/ 5148263 h 5148263"/>
              <a:gd name="connsiteX55" fmla="*/ 0 w 337185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71850" h="5148263">
                <a:moveTo>
                  <a:pt x="0" y="0"/>
                </a:moveTo>
                <a:lnTo>
                  <a:pt x="3371850" y="0"/>
                </a:lnTo>
                <a:lnTo>
                  <a:pt x="3371850" y="4460151"/>
                </a:lnTo>
                <a:lnTo>
                  <a:pt x="3333102" y="4467347"/>
                </a:lnTo>
                <a:lnTo>
                  <a:pt x="3280265" y="4476342"/>
                </a:lnTo>
                <a:lnTo>
                  <a:pt x="3202770" y="4490734"/>
                </a:lnTo>
                <a:lnTo>
                  <a:pt x="3100617" y="4512322"/>
                </a:lnTo>
                <a:lnTo>
                  <a:pt x="2972046" y="4541105"/>
                </a:lnTo>
                <a:lnTo>
                  <a:pt x="2813534" y="4578884"/>
                </a:lnTo>
                <a:lnTo>
                  <a:pt x="2623318" y="4625658"/>
                </a:lnTo>
                <a:lnTo>
                  <a:pt x="2618035" y="4611266"/>
                </a:lnTo>
                <a:lnTo>
                  <a:pt x="2610990" y="4596874"/>
                </a:lnTo>
                <a:lnTo>
                  <a:pt x="2603945" y="4586080"/>
                </a:lnTo>
                <a:lnTo>
                  <a:pt x="2595139" y="4577085"/>
                </a:lnTo>
                <a:lnTo>
                  <a:pt x="2572242" y="4584281"/>
                </a:lnTo>
                <a:lnTo>
                  <a:pt x="2561675" y="4589678"/>
                </a:lnTo>
                <a:lnTo>
                  <a:pt x="2552869" y="4595075"/>
                </a:lnTo>
                <a:lnTo>
                  <a:pt x="2545824" y="4602271"/>
                </a:lnTo>
                <a:lnTo>
                  <a:pt x="2538779" y="4609467"/>
                </a:lnTo>
                <a:lnTo>
                  <a:pt x="2533495" y="4618462"/>
                </a:lnTo>
                <a:lnTo>
                  <a:pt x="2529972" y="4627457"/>
                </a:lnTo>
                <a:lnTo>
                  <a:pt x="2512360" y="4609467"/>
                </a:lnTo>
                <a:lnTo>
                  <a:pt x="2492986" y="4593276"/>
                </a:lnTo>
                <a:lnTo>
                  <a:pt x="2470090" y="4580683"/>
                </a:lnTo>
                <a:lnTo>
                  <a:pt x="2457761" y="4575286"/>
                </a:lnTo>
                <a:lnTo>
                  <a:pt x="2445432" y="4571688"/>
                </a:lnTo>
                <a:lnTo>
                  <a:pt x="2427820" y="4568090"/>
                </a:lnTo>
                <a:lnTo>
                  <a:pt x="2411968" y="4564492"/>
                </a:lnTo>
                <a:lnTo>
                  <a:pt x="2396117" y="4562693"/>
                </a:lnTo>
                <a:lnTo>
                  <a:pt x="2380266" y="4562693"/>
                </a:lnTo>
                <a:lnTo>
                  <a:pt x="2364415" y="4564492"/>
                </a:lnTo>
                <a:lnTo>
                  <a:pt x="2350325" y="4566291"/>
                </a:lnTo>
                <a:lnTo>
                  <a:pt x="2336235" y="4569889"/>
                </a:lnTo>
                <a:lnTo>
                  <a:pt x="2322145" y="4573487"/>
                </a:lnTo>
                <a:lnTo>
                  <a:pt x="2308055" y="4578884"/>
                </a:lnTo>
                <a:lnTo>
                  <a:pt x="2295726" y="4584281"/>
                </a:lnTo>
                <a:lnTo>
                  <a:pt x="2272830" y="4598673"/>
                </a:lnTo>
                <a:lnTo>
                  <a:pt x="2253456" y="4616663"/>
                </a:lnTo>
                <a:lnTo>
                  <a:pt x="2235843" y="4636452"/>
                </a:lnTo>
                <a:lnTo>
                  <a:pt x="2239366" y="4641849"/>
                </a:lnTo>
                <a:lnTo>
                  <a:pt x="2248172" y="4650843"/>
                </a:lnTo>
                <a:lnTo>
                  <a:pt x="2255217" y="4658039"/>
                </a:lnTo>
                <a:lnTo>
                  <a:pt x="2264023" y="4663436"/>
                </a:lnTo>
                <a:lnTo>
                  <a:pt x="2274591" y="4670632"/>
                </a:lnTo>
                <a:lnTo>
                  <a:pt x="2286920" y="4676029"/>
                </a:lnTo>
                <a:lnTo>
                  <a:pt x="2278113" y="4685024"/>
                </a:lnTo>
                <a:lnTo>
                  <a:pt x="2271068" y="4697617"/>
                </a:lnTo>
                <a:lnTo>
                  <a:pt x="2264023" y="4708411"/>
                </a:lnTo>
                <a:lnTo>
                  <a:pt x="2258740" y="4721004"/>
                </a:lnTo>
                <a:lnTo>
                  <a:pt x="1955805" y="4804656"/>
                </a:lnTo>
                <a:lnTo>
                  <a:pt x="1610599" y="4901802"/>
                </a:lnTo>
                <a:lnTo>
                  <a:pt x="1219602" y="5016936"/>
                </a:lnTo>
                <a:lnTo>
                  <a:pt x="781050" y="5148262"/>
                </a:lnTo>
                <a:lnTo>
                  <a:pt x="3371850" y="5148262"/>
                </a:lnTo>
                <a:lnTo>
                  <a:pt x="337185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353E38-92D9-4256-A046-61F5C0855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674312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07D54-ECB7-4185-A0E2-E0C2628BC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674312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DBFE5F-1A05-41BA-A463-6D9DFCEAB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674312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C0BAD-6501-432C-BDEE-DDD9D0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C2CD50-5B04-4D3D-BA05-74D0E97B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14432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47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/ sub header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19C220B-BD74-4AFA-8C76-17E98FD8B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0225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19C220B-BD74-4AFA-8C76-17E98FD8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409E398-B631-41A7-BAB0-28E015ED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A0D31C-4531-4B2C-96D1-F08EA19DA9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67DCA0-A3D2-4851-9F58-B21C9347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6000" y="1800225"/>
            <a:ext cx="5391177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8A6B7A4-D943-4831-A643-DDE141023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A3D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9E-49E6-4991-A101-64768140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9106C1-A74E-4316-9285-24C2D5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8AFE70-5132-4474-A761-AC2C2E7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23779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2BAB836-C9B1-4F02-BEDD-1902625C3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238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2BAB836-C9B1-4F02-BEDD-1902625C3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80C3687-36C5-4171-B057-3055969339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E210B19-5567-EC4C-82D7-46BB7017165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097411" y="0"/>
            <a:ext cx="6094589" cy="6858000"/>
          </a:xfrm>
          <a:custGeom>
            <a:avLst/>
            <a:gdLst>
              <a:gd name="connsiteX0" fmla="*/ 0 w 4575175"/>
              <a:gd name="connsiteY0" fmla="*/ 0 h 5148263"/>
              <a:gd name="connsiteX1" fmla="*/ 4575175 w 4575175"/>
              <a:gd name="connsiteY1" fmla="*/ 0 h 5148263"/>
              <a:gd name="connsiteX2" fmla="*/ 4575175 w 4575175"/>
              <a:gd name="connsiteY2" fmla="*/ 4460152 h 5148263"/>
              <a:gd name="connsiteX3" fmla="*/ 4536394 w 4575175"/>
              <a:gd name="connsiteY3" fmla="*/ 4467348 h 5148263"/>
              <a:gd name="connsiteX4" fmla="*/ 4483511 w 4575175"/>
              <a:gd name="connsiteY4" fmla="*/ 4476343 h 5148263"/>
              <a:gd name="connsiteX5" fmla="*/ 4405948 w 4575175"/>
              <a:gd name="connsiteY5" fmla="*/ 4490735 h 5148263"/>
              <a:gd name="connsiteX6" fmla="*/ 4303707 w 4575175"/>
              <a:gd name="connsiteY6" fmla="*/ 4512323 h 5148263"/>
              <a:gd name="connsiteX7" fmla="*/ 4175024 w 4575175"/>
              <a:gd name="connsiteY7" fmla="*/ 4541106 h 5148263"/>
              <a:gd name="connsiteX8" fmla="*/ 4016374 w 4575175"/>
              <a:gd name="connsiteY8" fmla="*/ 4578885 h 5148263"/>
              <a:gd name="connsiteX9" fmla="*/ 3825994 w 4575175"/>
              <a:gd name="connsiteY9" fmla="*/ 4625659 h 5148263"/>
              <a:gd name="connsiteX10" fmla="*/ 3820705 w 4575175"/>
              <a:gd name="connsiteY10" fmla="*/ 4611267 h 5148263"/>
              <a:gd name="connsiteX11" fmla="*/ 3813654 w 4575175"/>
              <a:gd name="connsiteY11" fmla="*/ 4596875 h 5148263"/>
              <a:gd name="connsiteX12" fmla="*/ 3806603 w 4575175"/>
              <a:gd name="connsiteY12" fmla="*/ 4586081 h 5148263"/>
              <a:gd name="connsiteX13" fmla="*/ 3797789 w 4575175"/>
              <a:gd name="connsiteY13" fmla="*/ 4577086 h 5148263"/>
              <a:gd name="connsiteX14" fmla="*/ 3774873 w 4575175"/>
              <a:gd name="connsiteY14" fmla="*/ 4584282 h 5148263"/>
              <a:gd name="connsiteX15" fmla="*/ 3764297 w 4575175"/>
              <a:gd name="connsiteY15" fmla="*/ 4589679 h 5148263"/>
              <a:gd name="connsiteX16" fmla="*/ 3755483 w 4575175"/>
              <a:gd name="connsiteY16" fmla="*/ 4595076 h 5148263"/>
              <a:gd name="connsiteX17" fmla="*/ 3748431 w 4575175"/>
              <a:gd name="connsiteY17" fmla="*/ 4602272 h 5148263"/>
              <a:gd name="connsiteX18" fmla="*/ 3741380 w 4575175"/>
              <a:gd name="connsiteY18" fmla="*/ 4609468 h 5148263"/>
              <a:gd name="connsiteX19" fmla="*/ 3736092 w 4575175"/>
              <a:gd name="connsiteY19" fmla="*/ 4618463 h 5148263"/>
              <a:gd name="connsiteX20" fmla="*/ 3732566 w 4575175"/>
              <a:gd name="connsiteY20" fmla="*/ 4627458 h 5148263"/>
              <a:gd name="connsiteX21" fmla="*/ 3714939 w 4575175"/>
              <a:gd name="connsiteY21" fmla="*/ 4609468 h 5148263"/>
              <a:gd name="connsiteX22" fmla="*/ 3695548 w 4575175"/>
              <a:gd name="connsiteY22" fmla="*/ 4593277 h 5148263"/>
              <a:gd name="connsiteX23" fmla="*/ 3672632 w 4575175"/>
              <a:gd name="connsiteY23" fmla="*/ 4580684 h 5148263"/>
              <a:gd name="connsiteX24" fmla="*/ 3660293 w 4575175"/>
              <a:gd name="connsiteY24" fmla="*/ 4575287 h 5148263"/>
              <a:gd name="connsiteX25" fmla="*/ 3647953 w 4575175"/>
              <a:gd name="connsiteY25" fmla="*/ 4571689 h 5148263"/>
              <a:gd name="connsiteX26" fmla="*/ 3630325 w 4575175"/>
              <a:gd name="connsiteY26" fmla="*/ 4568091 h 5148263"/>
              <a:gd name="connsiteX27" fmla="*/ 3614460 w 4575175"/>
              <a:gd name="connsiteY27" fmla="*/ 4564493 h 5148263"/>
              <a:gd name="connsiteX28" fmla="*/ 3598595 w 4575175"/>
              <a:gd name="connsiteY28" fmla="*/ 4562694 h 5148263"/>
              <a:gd name="connsiteX29" fmla="*/ 3582730 w 4575175"/>
              <a:gd name="connsiteY29" fmla="*/ 4562694 h 5148263"/>
              <a:gd name="connsiteX30" fmla="*/ 3566865 w 4575175"/>
              <a:gd name="connsiteY30" fmla="*/ 4564493 h 5148263"/>
              <a:gd name="connsiteX31" fmla="*/ 3552763 w 4575175"/>
              <a:gd name="connsiteY31" fmla="*/ 4566292 h 5148263"/>
              <a:gd name="connsiteX32" fmla="*/ 3538661 w 4575175"/>
              <a:gd name="connsiteY32" fmla="*/ 4569890 h 5148263"/>
              <a:gd name="connsiteX33" fmla="*/ 3524558 w 4575175"/>
              <a:gd name="connsiteY33" fmla="*/ 4573488 h 5148263"/>
              <a:gd name="connsiteX34" fmla="*/ 3510456 w 4575175"/>
              <a:gd name="connsiteY34" fmla="*/ 4578885 h 5148263"/>
              <a:gd name="connsiteX35" fmla="*/ 3498117 w 4575175"/>
              <a:gd name="connsiteY35" fmla="*/ 4584282 h 5148263"/>
              <a:gd name="connsiteX36" fmla="*/ 3475201 w 4575175"/>
              <a:gd name="connsiteY36" fmla="*/ 4598674 h 5148263"/>
              <a:gd name="connsiteX37" fmla="*/ 3455810 w 4575175"/>
              <a:gd name="connsiteY37" fmla="*/ 4616664 h 5148263"/>
              <a:gd name="connsiteX38" fmla="*/ 3438182 w 4575175"/>
              <a:gd name="connsiteY38" fmla="*/ 4636453 h 5148263"/>
              <a:gd name="connsiteX39" fmla="*/ 3441708 w 4575175"/>
              <a:gd name="connsiteY39" fmla="*/ 4641850 h 5148263"/>
              <a:gd name="connsiteX40" fmla="*/ 3450522 w 4575175"/>
              <a:gd name="connsiteY40" fmla="*/ 4650844 h 5148263"/>
              <a:gd name="connsiteX41" fmla="*/ 3457573 w 4575175"/>
              <a:gd name="connsiteY41" fmla="*/ 4658040 h 5148263"/>
              <a:gd name="connsiteX42" fmla="*/ 3466387 w 4575175"/>
              <a:gd name="connsiteY42" fmla="*/ 4663437 h 5148263"/>
              <a:gd name="connsiteX43" fmla="*/ 3476963 w 4575175"/>
              <a:gd name="connsiteY43" fmla="*/ 4670633 h 5148263"/>
              <a:gd name="connsiteX44" fmla="*/ 3489303 w 4575175"/>
              <a:gd name="connsiteY44" fmla="*/ 4676030 h 5148263"/>
              <a:gd name="connsiteX45" fmla="*/ 3480489 w 4575175"/>
              <a:gd name="connsiteY45" fmla="*/ 4685025 h 5148263"/>
              <a:gd name="connsiteX46" fmla="*/ 3473438 w 4575175"/>
              <a:gd name="connsiteY46" fmla="*/ 4697618 h 5148263"/>
              <a:gd name="connsiteX47" fmla="*/ 3466387 w 4575175"/>
              <a:gd name="connsiteY47" fmla="*/ 4708412 h 5148263"/>
              <a:gd name="connsiteX48" fmla="*/ 3461098 w 4575175"/>
              <a:gd name="connsiteY48" fmla="*/ 4721005 h 5148263"/>
              <a:gd name="connsiteX49" fmla="*/ 3157900 w 4575175"/>
              <a:gd name="connsiteY49" fmla="*/ 4804657 h 5148263"/>
              <a:gd name="connsiteX50" fmla="*/ 2812395 w 4575175"/>
              <a:gd name="connsiteY50" fmla="*/ 4901803 h 5148263"/>
              <a:gd name="connsiteX51" fmla="*/ 2421058 w 4575175"/>
              <a:gd name="connsiteY51" fmla="*/ 5016937 h 5148263"/>
              <a:gd name="connsiteX52" fmla="*/ 1982126 w 4575175"/>
              <a:gd name="connsiteY52" fmla="*/ 5148263 h 5148263"/>
              <a:gd name="connsiteX53" fmla="*/ 0 w 4575175"/>
              <a:gd name="connsiteY53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5175" h="5148263">
                <a:moveTo>
                  <a:pt x="0" y="0"/>
                </a:moveTo>
                <a:lnTo>
                  <a:pt x="4575175" y="0"/>
                </a:lnTo>
                <a:lnTo>
                  <a:pt x="4575175" y="4460152"/>
                </a:lnTo>
                <a:lnTo>
                  <a:pt x="4536394" y="4467348"/>
                </a:lnTo>
                <a:lnTo>
                  <a:pt x="4483511" y="4476343"/>
                </a:lnTo>
                <a:lnTo>
                  <a:pt x="4405948" y="4490735"/>
                </a:lnTo>
                <a:lnTo>
                  <a:pt x="4303707" y="4512323"/>
                </a:lnTo>
                <a:lnTo>
                  <a:pt x="4175024" y="4541106"/>
                </a:lnTo>
                <a:lnTo>
                  <a:pt x="4016374" y="4578885"/>
                </a:lnTo>
                <a:lnTo>
                  <a:pt x="3825994" y="4625659"/>
                </a:lnTo>
                <a:lnTo>
                  <a:pt x="3820705" y="4611267"/>
                </a:lnTo>
                <a:lnTo>
                  <a:pt x="3813654" y="4596875"/>
                </a:lnTo>
                <a:lnTo>
                  <a:pt x="3806603" y="4586081"/>
                </a:lnTo>
                <a:lnTo>
                  <a:pt x="3797789" y="4577086"/>
                </a:lnTo>
                <a:lnTo>
                  <a:pt x="3774873" y="4584282"/>
                </a:lnTo>
                <a:lnTo>
                  <a:pt x="3764297" y="4589679"/>
                </a:lnTo>
                <a:lnTo>
                  <a:pt x="3755483" y="4595076"/>
                </a:lnTo>
                <a:lnTo>
                  <a:pt x="3748431" y="4602272"/>
                </a:lnTo>
                <a:lnTo>
                  <a:pt x="3741380" y="4609468"/>
                </a:lnTo>
                <a:lnTo>
                  <a:pt x="3736092" y="4618463"/>
                </a:lnTo>
                <a:lnTo>
                  <a:pt x="3732566" y="4627458"/>
                </a:lnTo>
                <a:lnTo>
                  <a:pt x="3714939" y="4609468"/>
                </a:lnTo>
                <a:lnTo>
                  <a:pt x="3695548" y="4593277"/>
                </a:lnTo>
                <a:lnTo>
                  <a:pt x="3672632" y="4580684"/>
                </a:lnTo>
                <a:lnTo>
                  <a:pt x="3660293" y="4575287"/>
                </a:lnTo>
                <a:lnTo>
                  <a:pt x="3647953" y="4571689"/>
                </a:lnTo>
                <a:lnTo>
                  <a:pt x="3630325" y="4568091"/>
                </a:lnTo>
                <a:lnTo>
                  <a:pt x="3614460" y="4564493"/>
                </a:lnTo>
                <a:lnTo>
                  <a:pt x="3598595" y="4562694"/>
                </a:lnTo>
                <a:lnTo>
                  <a:pt x="3582730" y="4562694"/>
                </a:lnTo>
                <a:lnTo>
                  <a:pt x="3566865" y="4564493"/>
                </a:lnTo>
                <a:lnTo>
                  <a:pt x="3552763" y="4566292"/>
                </a:lnTo>
                <a:lnTo>
                  <a:pt x="3538661" y="4569890"/>
                </a:lnTo>
                <a:lnTo>
                  <a:pt x="3524558" y="4573488"/>
                </a:lnTo>
                <a:lnTo>
                  <a:pt x="3510456" y="4578885"/>
                </a:lnTo>
                <a:lnTo>
                  <a:pt x="3498117" y="4584282"/>
                </a:lnTo>
                <a:lnTo>
                  <a:pt x="3475201" y="4598674"/>
                </a:lnTo>
                <a:lnTo>
                  <a:pt x="3455810" y="4616664"/>
                </a:lnTo>
                <a:lnTo>
                  <a:pt x="3438182" y="4636453"/>
                </a:lnTo>
                <a:lnTo>
                  <a:pt x="3441708" y="4641850"/>
                </a:lnTo>
                <a:lnTo>
                  <a:pt x="3450522" y="4650844"/>
                </a:lnTo>
                <a:lnTo>
                  <a:pt x="3457573" y="4658040"/>
                </a:lnTo>
                <a:lnTo>
                  <a:pt x="3466387" y="4663437"/>
                </a:lnTo>
                <a:lnTo>
                  <a:pt x="3476963" y="4670633"/>
                </a:lnTo>
                <a:lnTo>
                  <a:pt x="3489303" y="4676030"/>
                </a:lnTo>
                <a:lnTo>
                  <a:pt x="3480489" y="4685025"/>
                </a:lnTo>
                <a:lnTo>
                  <a:pt x="3473438" y="4697618"/>
                </a:lnTo>
                <a:lnTo>
                  <a:pt x="3466387" y="4708412"/>
                </a:lnTo>
                <a:lnTo>
                  <a:pt x="3461098" y="4721005"/>
                </a:lnTo>
                <a:lnTo>
                  <a:pt x="3157900" y="4804657"/>
                </a:lnTo>
                <a:lnTo>
                  <a:pt x="2812395" y="4901803"/>
                </a:lnTo>
                <a:lnTo>
                  <a:pt x="2421058" y="5016937"/>
                </a:lnTo>
                <a:lnTo>
                  <a:pt x="1982126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tIns="36000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image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55D142-E307-46D2-ABBE-A69BC17C2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800225"/>
            <a:ext cx="5158634" cy="15696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50C5-668E-4AF4-8FA1-109F4708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5158947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E460FD4-C709-4C4E-8F84-D8A6C095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5158947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Fira Sans" panose="020B060402020202020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B0F4B5-E5C2-4382-AED6-B702530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101D0A-2711-43A1-B0D0-D28DE659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338495"/>
            <a:ext cx="456014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2267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imag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D9F10B-3604-4A25-BB34-00B171D72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D9F10B-3604-4A25-BB34-00B171D7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38FF3C5-A0E8-4112-9CA4-CE1DB29F65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F5B81DF-8442-4242-B8C6-F0D234663EE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5107" cy="6858000"/>
          </a:xfrm>
          <a:custGeom>
            <a:avLst/>
            <a:gdLst>
              <a:gd name="connsiteX0" fmla="*/ 0 w 9144000"/>
              <a:gd name="connsiteY0" fmla="*/ 0 h 5148263"/>
              <a:gd name="connsiteX1" fmla="*/ 9144000 w 9144000"/>
              <a:gd name="connsiteY1" fmla="*/ 0 h 5148263"/>
              <a:gd name="connsiteX2" fmla="*/ 9144000 w 9144000"/>
              <a:gd name="connsiteY2" fmla="*/ 4460151 h 5148263"/>
              <a:gd name="connsiteX3" fmla="*/ 9105252 w 9144000"/>
              <a:gd name="connsiteY3" fmla="*/ 4467347 h 5148263"/>
              <a:gd name="connsiteX4" fmla="*/ 9052415 w 9144000"/>
              <a:gd name="connsiteY4" fmla="*/ 4476342 h 5148263"/>
              <a:gd name="connsiteX5" fmla="*/ 8974920 w 9144000"/>
              <a:gd name="connsiteY5" fmla="*/ 4490734 h 5148263"/>
              <a:gd name="connsiteX6" fmla="*/ 8872767 w 9144000"/>
              <a:gd name="connsiteY6" fmla="*/ 4512322 h 5148263"/>
              <a:gd name="connsiteX7" fmla="*/ 8744196 w 9144000"/>
              <a:gd name="connsiteY7" fmla="*/ 4541105 h 5148263"/>
              <a:gd name="connsiteX8" fmla="*/ 8585684 w 9144000"/>
              <a:gd name="connsiteY8" fmla="*/ 4578884 h 5148263"/>
              <a:gd name="connsiteX9" fmla="*/ 8395468 w 9144000"/>
              <a:gd name="connsiteY9" fmla="*/ 4625658 h 5148263"/>
              <a:gd name="connsiteX10" fmla="*/ 8390185 w 9144000"/>
              <a:gd name="connsiteY10" fmla="*/ 4611266 h 5148263"/>
              <a:gd name="connsiteX11" fmla="*/ 8383140 w 9144000"/>
              <a:gd name="connsiteY11" fmla="*/ 4596874 h 5148263"/>
              <a:gd name="connsiteX12" fmla="*/ 8376095 w 9144000"/>
              <a:gd name="connsiteY12" fmla="*/ 4586080 h 5148263"/>
              <a:gd name="connsiteX13" fmla="*/ 8367289 w 9144000"/>
              <a:gd name="connsiteY13" fmla="*/ 4577085 h 5148263"/>
              <a:gd name="connsiteX14" fmla="*/ 8344392 w 9144000"/>
              <a:gd name="connsiteY14" fmla="*/ 4584281 h 5148263"/>
              <a:gd name="connsiteX15" fmla="*/ 8333825 w 9144000"/>
              <a:gd name="connsiteY15" fmla="*/ 4589678 h 5148263"/>
              <a:gd name="connsiteX16" fmla="*/ 8325019 w 9144000"/>
              <a:gd name="connsiteY16" fmla="*/ 4595075 h 5148263"/>
              <a:gd name="connsiteX17" fmla="*/ 8317974 w 9144000"/>
              <a:gd name="connsiteY17" fmla="*/ 4602271 h 5148263"/>
              <a:gd name="connsiteX18" fmla="*/ 8310929 w 9144000"/>
              <a:gd name="connsiteY18" fmla="*/ 4609467 h 5148263"/>
              <a:gd name="connsiteX19" fmla="*/ 8305645 w 9144000"/>
              <a:gd name="connsiteY19" fmla="*/ 4618462 h 5148263"/>
              <a:gd name="connsiteX20" fmla="*/ 8302122 w 9144000"/>
              <a:gd name="connsiteY20" fmla="*/ 4627457 h 5148263"/>
              <a:gd name="connsiteX21" fmla="*/ 8284510 w 9144000"/>
              <a:gd name="connsiteY21" fmla="*/ 4609467 h 5148263"/>
              <a:gd name="connsiteX22" fmla="*/ 8265136 w 9144000"/>
              <a:gd name="connsiteY22" fmla="*/ 4593276 h 5148263"/>
              <a:gd name="connsiteX23" fmla="*/ 8242240 w 9144000"/>
              <a:gd name="connsiteY23" fmla="*/ 4580683 h 5148263"/>
              <a:gd name="connsiteX24" fmla="*/ 8229911 w 9144000"/>
              <a:gd name="connsiteY24" fmla="*/ 4575286 h 5148263"/>
              <a:gd name="connsiteX25" fmla="*/ 8217582 w 9144000"/>
              <a:gd name="connsiteY25" fmla="*/ 4571688 h 5148263"/>
              <a:gd name="connsiteX26" fmla="*/ 8199970 w 9144000"/>
              <a:gd name="connsiteY26" fmla="*/ 4568090 h 5148263"/>
              <a:gd name="connsiteX27" fmla="*/ 8184118 w 9144000"/>
              <a:gd name="connsiteY27" fmla="*/ 4564492 h 5148263"/>
              <a:gd name="connsiteX28" fmla="*/ 8168267 w 9144000"/>
              <a:gd name="connsiteY28" fmla="*/ 4562693 h 5148263"/>
              <a:gd name="connsiteX29" fmla="*/ 8152416 w 9144000"/>
              <a:gd name="connsiteY29" fmla="*/ 4562693 h 5148263"/>
              <a:gd name="connsiteX30" fmla="*/ 8136565 w 9144000"/>
              <a:gd name="connsiteY30" fmla="*/ 4564492 h 5148263"/>
              <a:gd name="connsiteX31" fmla="*/ 8122475 w 9144000"/>
              <a:gd name="connsiteY31" fmla="*/ 4566291 h 5148263"/>
              <a:gd name="connsiteX32" fmla="*/ 8108385 w 9144000"/>
              <a:gd name="connsiteY32" fmla="*/ 4569889 h 5148263"/>
              <a:gd name="connsiteX33" fmla="*/ 8094295 w 9144000"/>
              <a:gd name="connsiteY33" fmla="*/ 4573487 h 5148263"/>
              <a:gd name="connsiteX34" fmla="*/ 8080205 w 9144000"/>
              <a:gd name="connsiteY34" fmla="*/ 4578884 h 5148263"/>
              <a:gd name="connsiteX35" fmla="*/ 8067876 w 9144000"/>
              <a:gd name="connsiteY35" fmla="*/ 4584281 h 5148263"/>
              <a:gd name="connsiteX36" fmla="*/ 8044980 w 9144000"/>
              <a:gd name="connsiteY36" fmla="*/ 4598673 h 5148263"/>
              <a:gd name="connsiteX37" fmla="*/ 8025606 w 9144000"/>
              <a:gd name="connsiteY37" fmla="*/ 4616663 h 5148263"/>
              <a:gd name="connsiteX38" fmla="*/ 8007993 w 9144000"/>
              <a:gd name="connsiteY38" fmla="*/ 4636452 h 5148263"/>
              <a:gd name="connsiteX39" fmla="*/ 8011516 w 9144000"/>
              <a:gd name="connsiteY39" fmla="*/ 4641849 h 5148263"/>
              <a:gd name="connsiteX40" fmla="*/ 8020322 w 9144000"/>
              <a:gd name="connsiteY40" fmla="*/ 4650843 h 5148263"/>
              <a:gd name="connsiteX41" fmla="*/ 8027367 w 9144000"/>
              <a:gd name="connsiteY41" fmla="*/ 4658039 h 5148263"/>
              <a:gd name="connsiteX42" fmla="*/ 8036173 w 9144000"/>
              <a:gd name="connsiteY42" fmla="*/ 4663436 h 5148263"/>
              <a:gd name="connsiteX43" fmla="*/ 8046741 w 9144000"/>
              <a:gd name="connsiteY43" fmla="*/ 4670632 h 5148263"/>
              <a:gd name="connsiteX44" fmla="*/ 8059070 w 9144000"/>
              <a:gd name="connsiteY44" fmla="*/ 4676029 h 5148263"/>
              <a:gd name="connsiteX45" fmla="*/ 8050263 w 9144000"/>
              <a:gd name="connsiteY45" fmla="*/ 4685024 h 5148263"/>
              <a:gd name="connsiteX46" fmla="*/ 8043218 w 9144000"/>
              <a:gd name="connsiteY46" fmla="*/ 4697617 h 5148263"/>
              <a:gd name="connsiteX47" fmla="*/ 8036173 w 9144000"/>
              <a:gd name="connsiteY47" fmla="*/ 4708411 h 5148263"/>
              <a:gd name="connsiteX48" fmla="*/ 8030890 w 9144000"/>
              <a:gd name="connsiteY48" fmla="*/ 4721004 h 5148263"/>
              <a:gd name="connsiteX49" fmla="*/ 7727955 w 9144000"/>
              <a:gd name="connsiteY49" fmla="*/ 4804656 h 5148263"/>
              <a:gd name="connsiteX50" fmla="*/ 7382749 w 9144000"/>
              <a:gd name="connsiteY50" fmla="*/ 4901802 h 5148263"/>
              <a:gd name="connsiteX51" fmla="*/ 6991752 w 9144000"/>
              <a:gd name="connsiteY51" fmla="*/ 5016936 h 5148263"/>
              <a:gd name="connsiteX52" fmla="*/ 6553200 w 9144000"/>
              <a:gd name="connsiteY52" fmla="*/ 5148262 h 5148263"/>
              <a:gd name="connsiteX53" fmla="*/ 9144000 w 9144000"/>
              <a:gd name="connsiteY53" fmla="*/ 5148262 h 5148263"/>
              <a:gd name="connsiteX54" fmla="*/ 9144000 w 9144000"/>
              <a:gd name="connsiteY54" fmla="*/ 5148263 h 5148263"/>
              <a:gd name="connsiteX55" fmla="*/ 0 w 9144000"/>
              <a:gd name="connsiteY55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5148263">
                <a:moveTo>
                  <a:pt x="0" y="0"/>
                </a:moveTo>
                <a:lnTo>
                  <a:pt x="9144000" y="0"/>
                </a:lnTo>
                <a:lnTo>
                  <a:pt x="9144000" y="4460151"/>
                </a:lnTo>
                <a:lnTo>
                  <a:pt x="9105252" y="4467347"/>
                </a:lnTo>
                <a:lnTo>
                  <a:pt x="9052415" y="4476342"/>
                </a:lnTo>
                <a:lnTo>
                  <a:pt x="8974920" y="4490734"/>
                </a:lnTo>
                <a:lnTo>
                  <a:pt x="8872767" y="4512322"/>
                </a:lnTo>
                <a:lnTo>
                  <a:pt x="8744196" y="4541105"/>
                </a:lnTo>
                <a:lnTo>
                  <a:pt x="8585684" y="4578884"/>
                </a:lnTo>
                <a:lnTo>
                  <a:pt x="8395468" y="4625658"/>
                </a:lnTo>
                <a:lnTo>
                  <a:pt x="8390185" y="4611266"/>
                </a:lnTo>
                <a:lnTo>
                  <a:pt x="8383140" y="4596874"/>
                </a:lnTo>
                <a:lnTo>
                  <a:pt x="8376095" y="4586080"/>
                </a:lnTo>
                <a:lnTo>
                  <a:pt x="8367289" y="4577085"/>
                </a:lnTo>
                <a:lnTo>
                  <a:pt x="8344392" y="4584281"/>
                </a:lnTo>
                <a:lnTo>
                  <a:pt x="8333825" y="4589678"/>
                </a:lnTo>
                <a:lnTo>
                  <a:pt x="8325019" y="4595075"/>
                </a:lnTo>
                <a:lnTo>
                  <a:pt x="8317974" y="4602271"/>
                </a:lnTo>
                <a:lnTo>
                  <a:pt x="8310929" y="4609467"/>
                </a:lnTo>
                <a:lnTo>
                  <a:pt x="8305645" y="4618462"/>
                </a:lnTo>
                <a:lnTo>
                  <a:pt x="8302122" y="4627457"/>
                </a:lnTo>
                <a:lnTo>
                  <a:pt x="8284510" y="4609467"/>
                </a:lnTo>
                <a:lnTo>
                  <a:pt x="8265136" y="4593276"/>
                </a:lnTo>
                <a:lnTo>
                  <a:pt x="8242240" y="4580683"/>
                </a:lnTo>
                <a:lnTo>
                  <a:pt x="8229911" y="4575286"/>
                </a:lnTo>
                <a:lnTo>
                  <a:pt x="8217582" y="4571688"/>
                </a:lnTo>
                <a:lnTo>
                  <a:pt x="8199970" y="4568090"/>
                </a:lnTo>
                <a:lnTo>
                  <a:pt x="8184118" y="4564492"/>
                </a:lnTo>
                <a:lnTo>
                  <a:pt x="8168267" y="4562693"/>
                </a:lnTo>
                <a:lnTo>
                  <a:pt x="8152416" y="4562693"/>
                </a:lnTo>
                <a:lnTo>
                  <a:pt x="8136565" y="4564492"/>
                </a:lnTo>
                <a:lnTo>
                  <a:pt x="8122475" y="4566291"/>
                </a:lnTo>
                <a:lnTo>
                  <a:pt x="8108385" y="4569889"/>
                </a:lnTo>
                <a:lnTo>
                  <a:pt x="8094295" y="4573487"/>
                </a:lnTo>
                <a:lnTo>
                  <a:pt x="8080205" y="4578884"/>
                </a:lnTo>
                <a:lnTo>
                  <a:pt x="8067876" y="4584281"/>
                </a:lnTo>
                <a:lnTo>
                  <a:pt x="8044980" y="4598673"/>
                </a:lnTo>
                <a:lnTo>
                  <a:pt x="8025606" y="4616663"/>
                </a:lnTo>
                <a:lnTo>
                  <a:pt x="8007993" y="4636452"/>
                </a:lnTo>
                <a:lnTo>
                  <a:pt x="8011516" y="4641849"/>
                </a:lnTo>
                <a:lnTo>
                  <a:pt x="8020322" y="4650843"/>
                </a:lnTo>
                <a:lnTo>
                  <a:pt x="8027367" y="4658039"/>
                </a:lnTo>
                <a:lnTo>
                  <a:pt x="8036173" y="4663436"/>
                </a:lnTo>
                <a:lnTo>
                  <a:pt x="8046741" y="4670632"/>
                </a:lnTo>
                <a:lnTo>
                  <a:pt x="8059070" y="4676029"/>
                </a:lnTo>
                <a:lnTo>
                  <a:pt x="8050263" y="4685024"/>
                </a:lnTo>
                <a:lnTo>
                  <a:pt x="8043218" y="4697617"/>
                </a:lnTo>
                <a:lnTo>
                  <a:pt x="8036173" y="4708411"/>
                </a:lnTo>
                <a:lnTo>
                  <a:pt x="8030890" y="4721004"/>
                </a:lnTo>
                <a:lnTo>
                  <a:pt x="7727955" y="4804656"/>
                </a:lnTo>
                <a:lnTo>
                  <a:pt x="7382749" y="4901802"/>
                </a:lnTo>
                <a:lnTo>
                  <a:pt x="6991752" y="5016936"/>
                </a:lnTo>
                <a:lnTo>
                  <a:pt x="6553200" y="5148262"/>
                </a:lnTo>
                <a:lnTo>
                  <a:pt x="9144000" y="5148262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2000" lvl="0" indent="-252000" algn="ctr"/>
            <a:r>
              <a:rPr lang="en-US" noProof="0"/>
              <a:t>Click icon to add image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E842B9-D9CA-4763-BCD8-8AECCFA20C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68000" y="946171"/>
            <a:ext cx="11259176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A1BF8-0DEB-4A3C-B757-CD61169A8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5370-528F-4CD2-B3B7-548D298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EDC437-8A4A-4FE1-AC29-0BD7C887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08424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4979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3AC79-C5BC-47C4-BE09-93769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6B18-6BCC-43D0-9936-BD3BE44D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5612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/ sub header,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863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AC61-49D5-4D21-964C-B8773D0CF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4A1EC-5405-41F8-8513-97687168C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36876"/>
            <a:ext cx="11258862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0" i="1">
                <a:solidFill>
                  <a:srgbClr val="007E4B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B00B4-33CE-494A-BB67-30294EE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1AC2AB-79C7-44D8-A2D9-1231C29D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8165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3837-BFE8-446B-B5BD-37EB4436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A4030-7EC5-4475-8B8E-448960CA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DAA59-0DFB-46A0-A70B-A3E85B80E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AC3DC-4F72-4A4C-9CAD-A8159CC5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0795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1EDE2A-B38E-4EBB-B9EB-BCCBFDB222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0348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think-cell Slide" r:id="rId5" imgW="345" imgH="355" progId="TCLayout.ActiveDocument.1">
                  <p:embed/>
                </p:oleObj>
              </mc:Choice>
              <mc:Fallback>
                <p:oleObj name="think-cell Slide" r:id="rId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1EDE2A-B38E-4EBB-B9EB-BCCBFDB22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D1EB118-C843-4ECB-9633-D84548FC29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F02DC-70AF-4281-AFBA-BCAB285C4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1800225"/>
            <a:ext cx="11258863" cy="156966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7AC56-F0FB-4742-98ED-2C89A977A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4C9DD-C4AE-4F0C-B9F0-FCA15CD8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340440"/>
            <a:ext cx="450000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2B2B2"/>
                </a:solidFill>
                <a:latin typeface="+mn-lt"/>
              </a:defRPr>
            </a:lvl1pPr>
          </a:lstStyle>
          <a:p>
            <a:fld id="{E118D48E-C7CB-6244-969D-7BAEA9B6226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82DA73-2EBE-4BD4-865B-DE0EBC94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8495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B2B2B2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13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7C9C340-AD27-5841-BF8F-0CE7DDB2F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00" y="0"/>
            <a:ext cx="12196800" cy="6859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75803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0 w 12195175"/>
              <a:gd name="connsiteY3" fmla="*/ 6858000 h 6858000"/>
              <a:gd name="connsiteX4" fmla="*/ 0 w 12195175"/>
              <a:gd name="connsiteY4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0 w 12195175"/>
              <a:gd name="connsiteY4" fmla="*/ 6858000 h 6858000"/>
              <a:gd name="connsiteX5" fmla="*/ 0 w 12195175"/>
              <a:gd name="connsiteY5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71075 w 12195175"/>
              <a:gd name="connsiteY4" fmla="*/ 52578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10023475 w 12195175"/>
              <a:gd name="connsiteY4" fmla="*/ 53213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44000 w 12195175"/>
              <a:gd name="connsiteY7" fmla="*/ 5080000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3575 w 12195175"/>
              <a:gd name="connsiteY6" fmla="*/ 52705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9925 w 12195175"/>
              <a:gd name="connsiteY6" fmla="*/ 524510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8375 w 12195175"/>
              <a:gd name="connsiteY4" fmla="*/ 5270500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0 w 12195175"/>
              <a:gd name="connsiteY9" fmla="*/ 6858000 h 6858000"/>
              <a:gd name="connsiteX10" fmla="*/ 0 w 12195175"/>
              <a:gd name="connsiteY10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0 w 12195175"/>
              <a:gd name="connsiteY10" fmla="*/ 6858000 h 6858000"/>
              <a:gd name="connsiteX11" fmla="*/ 0 w 12195175"/>
              <a:gd name="connsiteY11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64383 h 6858000"/>
              <a:gd name="connsiteX3" fmla="*/ 10737850 w 12195175"/>
              <a:gd name="connsiteY3" fmla="*/ 5054600 h 6858000"/>
              <a:gd name="connsiteX4" fmla="*/ 9855200 w 12195175"/>
              <a:gd name="connsiteY4" fmla="*/ 5273675 h 6858000"/>
              <a:gd name="connsiteX5" fmla="*/ 9766300 w 12195175"/>
              <a:gd name="connsiteY5" fmla="*/ 5121275 h 6858000"/>
              <a:gd name="connsiteX6" fmla="*/ 9556750 w 12195175"/>
              <a:gd name="connsiteY6" fmla="*/ 5276850 h 6858000"/>
              <a:gd name="connsiteX7" fmla="*/ 9166225 w 12195175"/>
              <a:gd name="connsiteY7" fmla="*/ 5076825 h 6858000"/>
              <a:gd name="connsiteX8" fmla="*/ 8639175 w 12195175"/>
              <a:gd name="connsiteY8" fmla="*/ 5302250 h 6858000"/>
              <a:gd name="connsiteX9" fmla="*/ 8791575 w 12195175"/>
              <a:gd name="connsiteY9" fmla="*/ 5426075 h 6858000"/>
              <a:gd name="connsiteX10" fmla="*/ 8709025 w 12195175"/>
              <a:gd name="connsiteY10" fmla="*/ 5559425 h 6858000"/>
              <a:gd name="connsiteX11" fmla="*/ 6647422 w 12195175"/>
              <a:gd name="connsiteY11" fmla="*/ 6120030 h 6858000"/>
              <a:gd name="connsiteX12" fmla="*/ 0 w 12195175"/>
              <a:gd name="connsiteY12" fmla="*/ 6858000 h 6858000"/>
              <a:gd name="connsiteX13" fmla="*/ 0 w 12195175"/>
              <a:gd name="connsiteY13" fmla="*/ 0 h 6858000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556750 w 12195175"/>
              <a:gd name="connsiteY6" fmla="*/ 5276850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408277 w 12195175"/>
              <a:gd name="connsiteY6" fmla="*/ 4706327 h 6867485"/>
              <a:gd name="connsiteX7" fmla="*/ 9166225 w 12195175"/>
              <a:gd name="connsiteY7" fmla="*/ 5076825 h 6867485"/>
              <a:gd name="connsiteX8" fmla="*/ 8639175 w 12195175"/>
              <a:gd name="connsiteY8" fmla="*/ 5302250 h 6867485"/>
              <a:gd name="connsiteX9" fmla="*/ 8791575 w 12195175"/>
              <a:gd name="connsiteY9" fmla="*/ 5426075 h 6867485"/>
              <a:gd name="connsiteX10" fmla="*/ 8709025 w 12195175"/>
              <a:gd name="connsiteY10" fmla="*/ 5559425 h 6867485"/>
              <a:gd name="connsiteX11" fmla="*/ 6647422 w 12195175"/>
              <a:gd name="connsiteY11" fmla="*/ 6120030 h 6867485"/>
              <a:gd name="connsiteX12" fmla="*/ 4105315 w 12195175"/>
              <a:gd name="connsiteY12" fmla="*/ 6867485 h 6867485"/>
              <a:gd name="connsiteX13" fmla="*/ 0 w 12195175"/>
              <a:gd name="connsiteY13" fmla="*/ 6858000 h 6867485"/>
              <a:gd name="connsiteX14" fmla="*/ 0 w 12195175"/>
              <a:gd name="connsiteY14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766300 w 12195175"/>
              <a:gd name="connsiteY5" fmla="*/ 5121275 h 6867485"/>
              <a:gd name="connsiteX6" fmla="*/ 9166225 w 12195175"/>
              <a:gd name="connsiteY6" fmla="*/ 5076825 h 6867485"/>
              <a:gd name="connsiteX7" fmla="*/ 8639175 w 12195175"/>
              <a:gd name="connsiteY7" fmla="*/ 5302250 h 6867485"/>
              <a:gd name="connsiteX8" fmla="*/ 8791575 w 12195175"/>
              <a:gd name="connsiteY8" fmla="*/ 5426075 h 6867485"/>
              <a:gd name="connsiteX9" fmla="*/ 8709025 w 12195175"/>
              <a:gd name="connsiteY9" fmla="*/ 5559425 h 6867485"/>
              <a:gd name="connsiteX10" fmla="*/ 6647422 w 12195175"/>
              <a:gd name="connsiteY10" fmla="*/ 6120030 h 6867485"/>
              <a:gd name="connsiteX11" fmla="*/ 4105315 w 12195175"/>
              <a:gd name="connsiteY11" fmla="*/ 6867485 h 6867485"/>
              <a:gd name="connsiteX12" fmla="*/ 0 w 12195175"/>
              <a:gd name="connsiteY12" fmla="*/ 6858000 h 6867485"/>
              <a:gd name="connsiteX13" fmla="*/ 0 w 12195175"/>
              <a:gd name="connsiteY13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9166225 w 12195175"/>
              <a:gd name="connsiteY5" fmla="*/ 5076825 h 6867485"/>
              <a:gd name="connsiteX6" fmla="*/ 8639175 w 12195175"/>
              <a:gd name="connsiteY6" fmla="*/ 5302250 h 6867485"/>
              <a:gd name="connsiteX7" fmla="*/ 8791575 w 12195175"/>
              <a:gd name="connsiteY7" fmla="*/ 5426075 h 6867485"/>
              <a:gd name="connsiteX8" fmla="*/ 8709025 w 12195175"/>
              <a:gd name="connsiteY8" fmla="*/ 5559425 h 6867485"/>
              <a:gd name="connsiteX9" fmla="*/ 6647422 w 12195175"/>
              <a:gd name="connsiteY9" fmla="*/ 612003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639175 w 12195175"/>
              <a:gd name="connsiteY5" fmla="*/ 5302250 h 6867485"/>
              <a:gd name="connsiteX6" fmla="*/ 8791575 w 12195175"/>
              <a:gd name="connsiteY6" fmla="*/ 5426075 h 6867485"/>
              <a:gd name="connsiteX7" fmla="*/ 8709025 w 12195175"/>
              <a:gd name="connsiteY7" fmla="*/ 5559425 h 6867485"/>
              <a:gd name="connsiteX8" fmla="*/ 6647422 w 12195175"/>
              <a:gd name="connsiteY8" fmla="*/ 612003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91575 w 12195175"/>
              <a:gd name="connsiteY5" fmla="*/ 5426075 h 6867485"/>
              <a:gd name="connsiteX6" fmla="*/ 8709025 w 12195175"/>
              <a:gd name="connsiteY6" fmla="*/ 5559425 h 6867485"/>
              <a:gd name="connsiteX7" fmla="*/ 6647422 w 12195175"/>
              <a:gd name="connsiteY7" fmla="*/ 612003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8709025 w 12195175"/>
              <a:gd name="connsiteY5" fmla="*/ 5559425 h 6867485"/>
              <a:gd name="connsiteX6" fmla="*/ 6647422 w 12195175"/>
              <a:gd name="connsiteY6" fmla="*/ 612003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737850 w 12195175"/>
              <a:gd name="connsiteY3" fmla="*/ 5054600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64383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48929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696293 w 12195175"/>
              <a:gd name="connsiteY3" fmla="*/ 4911436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855200 w 12195175"/>
              <a:gd name="connsiteY4" fmla="*/ 527367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35144 w 12195175"/>
              <a:gd name="connsiteY4" fmla="*/ 5148985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702821 w 12195175"/>
              <a:gd name="connsiteY4" fmla="*/ 5232112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6647422 w 12195175"/>
              <a:gd name="connsiteY5" fmla="*/ 61200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5555 w 12195175"/>
              <a:gd name="connsiteY3" fmla="*/ 4989945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6951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5710 w 12195175"/>
              <a:gd name="connsiteY4" fmla="*/ 5329094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8886324 w 12195175"/>
              <a:gd name="connsiteY5" fmla="*/ 4996830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02535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5234 w 12195175"/>
              <a:gd name="connsiteY4" fmla="*/ 533861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4105315 w 12195175"/>
              <a:gd name="connsiteY6" fmla="*/ 6867485 h 6867485"/>
              <a:gd name="connsiteX7" fmla="*/ 0 w 12195175"/>
              <a:gd name="connsiteY7" fmla="*/ 6858000 h 6867485"/>
              <a:gd name="connsiteX8" fmla="*/ 0 w 12195175"/>
              <a:gd name="connsiteY8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8919012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87264 w 12195175"/>
              <a:gd name="connsiteY6" fmla="*/ 5346700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52344 w 12195175"/>
              <a:gd name="connsiteY6" fmla="*/ 52927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4105315 w 12195175"/>
              <a:gd name="connsiteY7" fmla="*/ 6867485 h 6867485"/>
              <a:gd name="connsiteX8" fmla="*/ 0 w 12195175"/>
              <a:gd name="connsiteY8" fmla="*/ 6858000 h 6867485"/>
              <a:gd name="connsiteX9" fmla="*/ 0 w 12195175"/>
              <a:gd name="connsiteY9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880917 w 12195175"/>
              <a:gd name="connsiteY7" fmla="*/ 54229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503142 w 12195175"/>
              <a:gd name="connsiteY7" fmla="*/ 506730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4105315 w 12195175"/>
              <a:gd name="connsiteY8" fmla="*/ 6867485 h 6867485"/>
              <a:gd name="connsiteX9" fmla="*/ 0 w 12195175"/>
              <a:gd name="connsiteY9" fmla="*/ 6858000 h 6867485"/>
              <a:gd name="connsiteX10" fmla="*/ 0 w 12195175"/>
              <a:gd name="connsiteY10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131716 w 12195175"/>
              <a:gd name="connsiteY8" fmla="*/ 5457825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4105315 w 12195175"/>
              <a:gd name="connsiteY9" fmla="*/ 6867485 h 6867485"/>
              <a:gd name="connsiteX10" fmla="*/ 0 w 12195175"/>
              <a:gd name="connsiteY10" fmla="*/ 6858000 h 6867485"/>
              <a:gd name="connsiteX11" fmla="*/ 0 w 12195175"/>
              <a:gd name="connsiteY11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322191 w 12195175"/>
              <a:gd name="connsiteY9" fmla="*/ 5534025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67485"/>
              <a:gd name="connsiteX1" fmla="*/ 12192000 w 12195175"/>
              <a:gd name="connsiteY1" fmla="*/ 0 h 6867485"/>
              <a:gd name="connsiteX2" fmla="*/ 12195175 w 12195175"/>
              <a:gd name="connsiteY2" fmla="*/ 4707811 h 6867485"/>
              <a:gd name="connsiteX3" fmla="*/ 10768730 w 12195175"/>
              <a:gd name="connsiteY3" fmla="*/ 4999470 h 6867485"/>
              <a:gd name="connsiteX4" fmla="*/ 9312059 w 12195175"/>
              <a:gd name="connsiteY4" fmla="*/ 5344969 h 6867485"/>
              <a:gd name="connsiteX5" fmla="*/ 9254575 w 12195175"/>
              <a:gd name="connsiteY5" fmla="*/ 5234955 h 6867485"/>
              <a:gd name="connsiteX6" fmla="*/ 9090439 w 12195175"/>
              <a:gd name="connsiteY6" fmla="*/ 5356225 h 6867485"/>
              <a:gd name="connsiteX7" fmla="*/ 8369810 w 12195175"/>
              <a:gd name="connsiteY7" fmla="*/ 5378450 h 6867485"/>
              <a:gd name="connsiteX8" fmla="*/ 8493618 w 12195175"/>
              <a:gd name="connsiteY8" fmla="*/ 5473700 h 6867485"/>
              <a:gd name="connsiteX9" fmla="*/ 8436476 w 12195175"/>
              <a:gd name="connsiteY9" fmla="*/ 5556250 h 6867485"/>
              <a:gd name="connsiteX10" fmla="*/ 4105315 w 12195175"/>
              <a:gd name="connsiteY10" fmla="*/ 6867485 h 6867485"/>
              <a:gd name="connsiteX11" fmla="*/ 0 w 12195175"/>
              <a:gd name="connsiteY11" fmla="*/ 6858000 h 6867485"/>
              <a:gd name="connsiteX12" fmla="*/ 0 w 12195175"/>
              <a:gd name="connsiteY12" fmla="*/ 0 h 6867485"/>
              <a:gd name="connsiteX0" fmla="*/ 0 w 12195175"/>
              <a:gd name="connsiteY0" fmla="*/ 0 h 6858000"/>
              <a:gd name="connsiteX1" fmla="*/ 12192000 w 12195175"/>
              <a:gd name="connsiteY1" fmla="*/ 0 h 6858000"/>
              <a:gd name="connsiteX2" fmla="*/ 12195175 w 12195175"/>
              <a:gd name="connsiteY2" fmla="*/ 4707811 h 6858000"/>
              <a:gd name="connsiteX3" fmla="*/ 10768730 w 12195175"/>
              <a:gd name="connsiteY3" fmla="*/ 4999470 h 6858000"/>
              <a:gd name="connsiteX4" fmla="*/ 9312059 w 12195175"/>
              <a:gd name="connsiteY4" fmla="*/ 5344969 h 6858000"/>
              <a:gd name="connsiteX5" fmla="*/ 9254575 w 12195175"/>
              <a:gd name="connsiteY5" fmla="*/ 5234955 h 6858000"/>
              <a:gd name="connsiteX6" fmla="*/ 9090439 w 12195175"/>
              <a:gd name="connsiteY6" fmla="*/ 5356225 h 6858000"/>
              <a:gd name="connsiteX7" fmla="*/ 8369810 w 12195175"/>
              <a:gd name="connsiteY7" fmla="*/ 5378450 h 6858000"/>
              <a:gd name="connsiteX8" fmla="*/ 8493618 w 12195175"/>
              <a:gd name="connsiteY8" fmla="*/ 5473700 h 6858000"/>
              <a:gd name="connsiteX9" fmla="*/ 8436476 w 12195175"/>
              <a:gd name="connsiteY9" fmla="*/ 5556250 h 6858000"/>
              <a:gd name="connsiteX10" fmla="*/ 3191037 w 12195175"/>
              <a:gd name="connsiteY10" fmla="*/ 6642632 h 6858000"/>
              <a:gd name="connsiteX11" fmla="*/ 0 w 12195175"/>
              <a:gd name="connsiteY11" fmla="*/ 6858000 h 6858000"/>
              <a:gd name="connsiteX12" fmla="*/ 0 w 12195175"/>
              <a:gd name="connsiteY12" fmla="*/ 0 h 685800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  <a:gd name="connsiteX0" fmla="*/ 0 w 12195175"/>
              <a:gd name="connsiteY0" fmla="*/ 0 h 6859990"/>
              <a:gd name="connsiteX1" fmla="*/ 12192000 w 12195175"/>
              <a:gd name="connsiteY1" fmla="*/ 0 h 6859990"/>
              <a:gd name="connsiteX2" fmla="*/ 12195175 w 12195175"/>
              <a:gd name="connsiteY2" fmla="*/ 4707811 h 6859990"/>
              <a:gd name="connsiteX3" fmla="*/ 10768730 w 12195175"/>
              <a:gd name="connsiteY3" fmla="*/ 4999470 h 6859990"/>
              <a:gd name="connsiteX4" fmla="*/ 9312059 w 12195175"/>
              <a:gd name="connsiteY4" fmla="*/ 5344969 h 6859990"/>
              <a:gd name="connsiteX5" fmla="*/ 9254575 w 12195175"/>
              <a:gd name="connsiteY5" fmla="*/ 5234955 h 6859990"/>
              <a:gd name="connsiteX6" fmla="*/ 9090439 w 12195175"/>
              <a:gd name="connsiteY6" fmla="*/ 5356225 h 6859990"/>
              <a:gd name="connsiteX7" fmla="*/ 8369810 w 12195175"/>
              <a:gd name="connsiteY7" fmla="*/ 5378450 h 6859990"/>
              <a:gd name="connsiteX8" fmla="*/ 8493618 w 12195175"/>
              <a:gd name="connsiteY8" fmla="*/ 5473700 h 6859990"/>
              <a:gd name="connsiteX9" fmla="*/ 8436476 w 12195175"/>
              <a:gd name="connsiteY9" fmla="*/ 5556250 h 6859990"/>
              <a:gd name="connsiteX10" fmla="*/ 3910469 w 12195175"/>
              <a:gd name="connsiteY10" fmla="*/ 6859990 h 6859990"/>
              <a:gd name="connsiteX11" fmla="*/ 0 w 12195175"/>
              <a:gd name="connsiteY11" fmla="*/ 6858000 h 6859990"/>
              <a:gd name="connsiteX12" fmla="*/ 0 w 12195175"/>
              <a:gd name="connsiteY12" fmla="*/ 0 h 68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175" h="6859990">
                <a:moveTo>
                  <a:pt x="0" y="0"/>
                </a:moveTo>
                <a:lnTo>
                  <a:pt x="12192000" y="0"/>
                </a:lnTo>
                <a:cubicBezTo>
                  <a:pt x="12193058" y="1588128"/>
                  <a:pt x="12194117" y="3119683"/>
                  <a:pt x="12195175" y="4707811"/>
                </a:cubicBezTo>
                <a:cubicBezTo>
                  <a:pt x="11709400" y="4788675"/>
                  <a:pt x="11441520" y="4853951"/>
                  <a:pt x="10768730" y="4999470"/>
                </a:cubicBezTo>
                <a:lnTo>
                  <a:pt x="9312059" y="5344969"/>
                </a:lnTo>
                <a:cubicBezTo>
                  <a:pt x="9297337" y="5292270"/>
                  <a:pt x="9292097" y="5275532"/>
                  <a:pt x="9254575" y="5234955"/>
                </a:cubicBezTo>
                <a:cubicBezTo>
                  <a:pt x="9182717" y="5248473"/>
                  <a:pt x="9110561" y="5300037"/>
                  <a:pt x="9090439" y="5356225"/>
                </a:cubicBezTo>
                <a:cubicBezTo>
                  <a:pt x="9018639" y="5285949"/>
                  <a:pt x="8708605" y="5037673"/>
                  <a:pt x="8369810" y="5378450"/>
                </a:cubicBezTo>
                <a:cubicBezTo>
                  <a:pt x="8429069" y="5436658"/>
                  <a:pt x="8426595" y="5447778"/>
                  <a:pt x="8493618" y="5473700"/>
                </a:cubicBezTo>
                <a:cubicBezTo>
                  <a:pt x="8485682" y="5499629"/>
                  <a:pt x="8472628" y="5489053"/>
                  <a:pt x="8436476" y="5556250"/>
                </a:cubicBezTo>
                <a:cubicBezTo>
                  <a:pt x="7470174" y="5798073"/>
                  <a:pt x="5874545" y="6234593"/>
                  <a:pt x="3910469" y="685999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" rIns="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E3FF25-D148-A545-96F3-3AB147446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920787"/>
            <a:ext cx="5345793" cy="2243691"/>
          </a:xfr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D5A7C32-6322-E649-AB2D-15AE7B7CF9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 of your presentation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808384-C21D-8F44-A901-174200CC0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2"/>
            <a:ext cx="5345792" cy="22711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date and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FFD6-A3B9-D141-893C-594803FFC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30566"/>
            <a:ext cx="1587863" cy="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1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an image - Bova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5D4FB-5BF3-2642-981A-0B3CA3907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32E61-9B43-FC48-AA7A-BBE272673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2524495" y="4654296"/>
            <a:ext cx="9694937" cy="22131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8656F6-EA8A-BE42-989B-9D3FE3295A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999" y="1920787"/>
            <a:ext cx="5345793" cy="2243691"/>
          </a:xfr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  <a:br>
              <a:rPr lang="en-US"/>
            </a:br>
            <a:r>
              <a:rPr lang="en-US"/>
              <a:t>without an image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C8FD63-94B2-B649-BCD0-766652452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50702"/>
            <a:ext cx="914400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a subtitle of your presentation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17D3CD3-2DE2-CD46-A74C-7FB423AB8E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806802"/>
            <a:ext cx="5345792" cy="22711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The date and location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024002-BCB7-0148-9014-D54E1B126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30566"/>
            <a:ext cx="1587863" cy="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24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ngle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Header (Trebuchet Bold 32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9" y="1800000"/>
            <a:ext cx="11139093" cy="18056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2"/>
            <a:r>
              <a:rPr lang="en-US" err="1"/>
              <a:t>Suspendisse</a:t>
            </a:r>
            <a:r>
              <a:rPr lang="en-US"/>
              <a:t> ante est. Nam dolor. </a:t>
            </a:r>
            <a:r>
              <a:rPr lang="en-US" err="1"/>
              <a:t>Aliquam</a:t>
            </a:r>
            <a:r>
              <a:rPr lang="en-US"/>
              <a:t> fermentum.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convallis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fld id="{E118D48E-C7CB-6244-969D-7BAEA9B62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80000"/>
            <a:ext cx="11139094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 (Trebuchet Bold 24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6681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with a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6A30-C973-624B-981E-72C6F2C89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Header (Trebuchet Bold 32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F73D-8F0A-C245-8C2E-E58A4DFF24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999" y="1800000"/>
            <a:ext cx="5119299" cy="266739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buNone/>
              <a:defRPr/>
            </a:lvl2pPr>
            <a:lvl3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2"/>
            <a:r>
              <a:rPr lang="en-US" err="1"/>
              <a:t>Suspendisse</a:t>
            </a:r>
            <a:r>
              <a:rPr lang="en-US"/>
              <a:t> ante est. Nam dolor. </a:t>
            </a:r>
            <a:r>
              <a:rPr lang="en-US" err="1"/>
              <a:t>Aliquam</a:t>
            </a:r>
            <a:r>
              <a:rPr lang="en-US"/>
              <a:t> fermentum. </a:t>
            </a:r>
            <a:r>
              <a:rPr lang="en-US" err="1"/>
              <a:t>Nullam</a:t>
            </a:r>
            <a:r>
              <a:rPr lang="en-US"/>
              <a:t> convallis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A26E-A55A-DF4E-A7F6-B8DAAAA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fld id="{E118D48E-C7CB-6244-969D-7BAEA9B62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96CA8-D140-9F48-A337-12091286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1080000"/>
            <a:ext cx="6284493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accent6"/>
                </a:solidFill>
                <a:latin typeface="Trebuchet MS" panose="020B0703020202090204" pitchFamily="34" charset="0"/>
              </a:defRPr>
            </a:lvl1pPr>
            <a:lvl2pPr marL="0" indent="0">
              <a:spcAft>
                <a:spcPts val="0"/>
              </a:spcAft>
              <a:buNone/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Sub header (Trebuchet Bold 24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38985DD-3048-C442-80AC-02B7F8C63B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038000" y="1800000"/>
            <a:ext cx="3510000" cy="360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Insert your</a:t>
            </a:r>
            <a:br>
              <a:rPr lang="en-US"/>
            </a:br>
            <a:r>
              <a:rPr lang="en-US"/>
              <a:t>graphic/chart</a:t>
            </a:r>
          </a:p>
        </p:txBody>
      </p:sp>
    </p:spTree>
    <p:extLst>
      <p:ext uri="{BB962C8B-B14F-4D97-AF65-F5344CB8AC3E}">
        <p14:creationId xmlns:p14="http://schemas.microsoft.com/office/powerpoint/2010/main" val="166127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vmlDrawing" Target="../drawings/vmlDrawing100.v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oleObject" Target="../embeddings/oleObject100.bin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ags" Target="../tags/tag2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slideLayout" Target="../slideLayouts/slideLayout109.xml"/><Relationship Id="rId7" Type="http://schemas.openxmlformats.org/officeDocument/2006/relationships/vmlDrawing" Target="../drawings/vmlDrawing102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heme" Target="../theme/theme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11.xml"/><Relationship Id="rId10" Type="http://schemas.openxmlformats.org/officeDocument/2006/relationships/oleObject" Target="../embeddings/oleObject102.bin"/><Relationship Id="rId4" Type="http://schemas.openxmlformats.org/officeDocument/2006/relationships/slideLayout" Target="../slideLayouts/slideLayout110.xml"/><Relationship Id="rId9" Type="http://schemas.openxmlformats.org/officeDocument/2006/relationships/tags" Target="../tags/tag20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vmlDrawing" Target="../drawings/vmlDrawing106.vml"/><Relationship Id="rId3" Type="http://schemas.openxmlformats.org/officeDocument/2006/relationships/slideLayout" Target="../slideLayouts/slideLayout114.xml"/><Relationship Id="rId21" Type="http://schemas.openxmlformats.org/officeDocument/2006/relationships/oleObject" Target="../embeddings/oleObject106.bin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tags" Target="../tags/tag212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21.xml"/><Relationship Id="rId19" Type="http://schemas.openxmlformats.org/officeDocument/2006/relationships/tags" Target="../tags/tag21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vmlDrawing" Target="../drawings/vmlDrawing5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3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vmlDrawing" Target="../drawings/vmlDrawing16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16.bin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5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vmlDrawing" Target="../drawings/vmlDrawing27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7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vmlDrawing" Target="../drawings/vmlDrawing38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38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9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98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49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vmlDrawing" Target="../drawings/vmlDrawing61.vml"/><Relationship Id="rId3" Type="http://schemas.openxmlformats.org/officeDocument/2006/relationships/slideLayout" Target="../slideLayouts/slideLayout60.xml"/><Relationship Id="rId21" Type="http://schemas.openxmlformats.org/officeDocument/2006/relationships/oleObject" Target="../embeddings/oleObject61.bin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ags" Target="../tags/tag12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19" Type="http://schemas.openxmlformats.org/officeDocument/2006/relationships/tags" Target="../tags/tag122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ags" Target="../tags/tag15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vmlDrawing" Target="../drawings/vmlDrawing77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5" Type="http://schemas.openxmlformats.org/officeDocument/2006/relationships/oleObject" Target="../embeddings/oleObject77.bin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ags" Target="../tags/tag1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85.xml"/><Relationship Id="rId16" Type="http://schemas.openxmlformats.org/officeDocument/2006/relationships/tags" Target="../tags/tag177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ags" Target="../tags/tag176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vmlDrawing" Target="../drawings/vmlDrawing88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22999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10" imgW="345" imgH="355" progId="TCLayout.ActiveDocument.1">
                  <p:embed/>
                </p:oleObj>
              </mc:Choice>
              <mc:Fallback>
                <p:oleObj name="think-cell Slide" r:id="rId10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28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4025" r:id="rId2"/>
    <p:sldLayoutId id="2147483962" r:id="rId3"/>
    <p:sldLayoutId id="2147484037" r:id="rId4"/>
    <p:sldLayoutId id="21474841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DAF8F1-74F0-4432-8AAF-D062EC924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44101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DAF8F1-74F0-4432-8AAF-D062EC924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139095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Header (Trebuchet Bold 32pt)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139095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convallis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lorem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2"/>
            <a:r>
              <a:rPr lang="en-US" err="1"/>
              <a:t>Suspendisse</a:t>
            </a:r>
            <a:r>
              <a:rPr lang="en-US"/>
              <a:t> ante est. Nam dolor. </a:t>
            </a:r>
            <a:r>
              <a:rPr lang="en-US" err="1"/>
              <a:t>Aliquam</a:t>
            </a:r>
            <a:r>
              <a:rPr lang="en-US"/>
              <a:t> fermentum. </a:t>
            </a:r>
            <a:br>
              <a:rPr lang="en-US"/>
            </a:br>
            <a:r>
              <a:rPr lang="en-US" err="1"/>
              <a:t>Nullam</a:t>
            </a:r>
            <a:r>
              <a:rPr lang="en-US"/>
              <a:t> convallis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E239B-9333-E849-881D-40C949E35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228000"/>
            <a:ext cx="274320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0" i="0">
                <a:solidFill>
                  <a:schemeClr val="tx1">
                    <a:alpha val="3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EC50C849-B97A-2B45-B78A-6D9C352F69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6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30078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think-cell Slide" r:id="rId10" imgW="345" imgH="355" progId="TCLayout.ActiveDocument.1">
                  <p:embed/>
                </p:oleObj>
              </mc:Choice>
              <mc:Fallback>
                <p:oleObj name="think-cell Slide" r:id="rId10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05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36829403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think-cell Slide" r:id="rId21" imgW="345" imgH="355" progId="TCLayout.ActiveDocument.1">
                  <p:embed/>
                </p:oleObj>
              </mc:Choice>
              <mc:Fallback>
                <p:oleObj name="think-cell Slide" r:id="rId21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1" y="1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3197" b="1" i="0" baseline="0" dirty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7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1"/>
            <a:ext cx="11262667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 dirty="0"/>
              <a:t>Edit Master text styles</a:t>
            </a:r>
          </a:p>
          <a:p>
            <a:pPr lvl="1"/>
            <a:r>
              <a:rPr lang="en-US" altLang="nl-NL" noProof="0" dirty="0"/>
              <a:t>Second level</a:t>
            </a:r>
          </a:p>
          <a:p>
            <a:pPr lvl="2"/>
            <a:r>
              <a:rPr lang="en-US" altLang="nl-NL" noProof="0" dirty="0"/>
              <a:t>Third level</a:t>
            </a:r>
          </a:p>
          <a:p>
            <a:pPr lvl="3"/>
            <a:r>
              <a:rPr lang="en-US" altLang="nl-NL" noProof="0" dirty="0"/>
              <a:t>Fourth level</a:t>
            </a:r>
          </a:p>
          <a:p>
            <a:pPr lvl="4"/>
            <a:r>
              <a:rPr lang="en-US" altLang="nl-NL" noProof="0" dirty="0"/>
              <a:t>Fifth level</a:t>
            </a:r>
          </a:p>
          <a:p>
            <a:pPr lvl="5"/>
            <a:r>
              <a:rPr lang="en-US" altLang="nl-NL" noProof="0" dirty="0"/>
              <a:t>Sixth level</a:t>
            </a:r>
          </a:p>
          <a:p>
            <a:pPr lvl="6"/>
            <a:r>
              <a:rPr lang="en-US" altLang="nl-NL" noProof="0" dirty="0"/>
              <a:t>Seventh level</a:t>
            </a:r>
          </a:p>
          <a:p>
            <a:pPr lvl="7"/>
            <a:r>
              <a:rPr lang="en-US" altLang="nl-NL" noProof="0" dirty="0"/>
              <a:t>Eighth level</a:t>
            </a:r>
          </a:p>
          <a:p>
            <a:pPr lvl="8"/>
            <a:r>
              <a:rPr lang="en-US" altLang="nl-NL" noProof="0" dirty="0"/>
              <a:t>Ninth level</a:t>
            </a:r>
          </a:p>
          <a:p>
            <a:pPr lvl="7"/>
            <a:endParaRPr lang="en-US" altLang="nl-NL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4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1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>
              <a:defRPr sz="1199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1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199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3197" b="0" i="0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51767" indent="-251767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98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5" indent="-271212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98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118" indent="-266453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798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0" indent="-271212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98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0" indent="-271212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98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9603" indent="-285486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1089603" indent="-285486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1075330" indent="-271212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1075330" indent="-271212" algn="l" defTabSz="9135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549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15" imgW="345" imgH="355" progId="TCLayout.ActiveDocument.1">
                  <p:embed/>
                </p:oleObj>
              </mc:Choice>
              <mc:Fallback>
                <p:oleObj name="think-cell Slide" r:id="rId1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7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4038" r:id="rId8"/>
    <p:sldLayoutId id="2147483971" r:id="rId9"/>
    <p:sldLayoutId id="214748397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73508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15" imgW="345" imgH="355" progId="TCLayout.ActiveDocument.1">
                  <p:embed/>
                </p:oleObj>
              </mc:Choice>
              <mc:Fallback>
                <p:oleObj name="think-cell Slide" r:id="rId1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74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39" r:id="rId8"/>
    <p:sldLayoutId id="2147484021" r:id="rId9"/>
    <p:sldLayoutId id="214748402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45AC34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20575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15" imgW="345" imgH="355" progId="TCLayout.ActiveDocument.1">
                  <p:embed/>
                </p:oleObj>
              </mc:Choice>
              <mc:Fallback>
                <p:oleObj name="think-cell Slide" r:id="rId1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8D69AC8-C2D4-43B3-B423-5FEA426A4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9C0F9F4-8D04-442A-9AE6-0EE2215AD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56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4040" r:id="rId8"/>
    <p:sldLayoutId id="2147483986" r:id="rId9"/>
    <p:sldLayoutId id="214748398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EE7203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41544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15" imgW="345" imgH="355" progId="TCLayout.ActiveDocument.1">
                  <p:embed/>
                </p:oleObj>
              </mc:Choice>
              <mc:Fallback>
                <p:oleObj name="think-cell Slide" r:id="rId1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67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947EAC5-E661-4410-B868-9B2F5B426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977539F-7ADE-4050-80B3-70658A6BE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103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41" r:id="rId8"/>
    <p:sldLayoutId id="2147484001" r:id="rId9"/>
    <p:sldLayoutId id="214748400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D0A79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48987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17" imgW="345" imgH="355" progId="TCLayout.ActiveDocument.1">
                  <p:embed/>
                </p:oleObj>
              </mc:Choice>
              <mc:Fallback>
                <p:oleObj name="think-cell Slide" r:id="rId17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69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30146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21" imgW="345" imgH="355" progId="TCLayout.ActiveDocument.1">
                  <p:embed/>
                </p:oleObj>
              </mc:Choice>
              <mc:Fallback>
                <p:oleObj name="think-cell Slide" r:id="rId21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99179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15" imgW="345" imgH="355" progId="TCLayout.ActiveDocument.1">
                  <p:embed/>
                </p:oleObj>
              </mc:Choice>
              <mc:Fallback>
                <p:oleObj name="think-cell Slide" r:id="rId15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00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45AC34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8CD9A5-CB16-40D2-9F4F-49B86AB3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237744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17" imgW="345" imgH="355" progId="TCLayout.ActiveDocument.1">
                  <p:embed/>
                </p:oleObj>
              </mc:Choice>
              <mc:Fallback>
                <p:oleObj name="think-cell Slide" r:id="rId17" imgW="345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8CD9A5-CB16-40D2-9F4F-49B86AB3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1B86D4-C732-4BB2-B670-C23496EC2219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Fira Sans" panose="020B060402020202020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85BAD-1C8B-4441-B783-106FAC2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126266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663B-7E49-9440-B293-C2E9E4C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1800000"/>
            <a:ext cx="11262666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nl-NL" noProof="0"/>
              <a:t>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  <a:p>
            <a:pPr lvl="5"/>
            <a:r>
              <a:rPr lang="en-US" altLang="nl-NL" noProof="0"/>
              <a:t>Sixth level</a:t>
            </a:r>
          </a:p>
          <a:p>
            <a:pPr lvl="6"/>
            <a:r>
              <a:rPr lang="en-US" altLang="nl-NL" noProof="0"/>
              <a:t>Seventh level</a:t>
            </a:r>
          </a:p>
          <a:p>
            <a:pPr lvl="7"/>
            <a:r>
              <a:rPr lang="en-US" altLang="nl-NL" noProof="0"/>
              <a:t>Eighth level</a:t>
            </a:r>
          </a:p>
          <a:p>
            <a:pPr lvl="8"/>
            <a:r>
              <a:rPr lang="en-US" altLang="nl-NL" noProof="0"/>
              <a:t>Ninth level</a:t>
            </a:r>
          </a:p>
          <a:p>
            <a:pPr lvl="7"/>
            <a:endParaRPr lang="en-US" alt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26F52-2134-444C-B625-AC29ADC8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673" y="5940447"/>
            <a:ext cx="3499327" cy="917553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4C1C55B-7FBE-4698-9CB6-B4D9EFF5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39600"/>
            <a:ext cx="45116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fld id="{EC50C849-B97A-2B45-B78A-6D9C352F693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A352FF-86BC-4E1A-AA9A-CE84C720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9" y="6339600"/>
            <a:ext cx="6429375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834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45AC34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61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tags" Target="../tags/tag240.xml"/><Relationship Id="rId7" Type="http://schemas.openxmlformats.org/officeDocument/2006/relationships/image" Target="../media/image21.png"/><Relationship Id="rId2" Type="http://schemas.openxmlformats.org/officeDocument/2006/relationships/tags" Target="../tags/tag239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20.xml"/><Relationship Id="rId7" Type="http://schemas.openxmlformats.org/officeDocument/2006/relationships/image" Target="../media/image35.png"/><Relationship Id="rId2" Type="http://schemas.openxmlformats.org/officeDocument/2006/relationships/tags" Target="../tags/tag241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cow, grass, outdoor, standing&#10;&#10;Description automatically generated">
            <a:extLst>
              <a:ext uri="{FF2B5EF4-FFF2-40B4-BE49-F238E27FC236}">
                <a16:creationId xmlns:a16="http://schemas.microsoft.com/office/drawing/2014/main" id="{AD78550A-D869-423F-80C2-40483AABE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t="7819" b="7819"/>
          <a:stretch>
            <a:fillRect/>
          </a:stretch>
        </p:blipFill>
        <p:spPr/>
      </p:pic>
      <p:pic>
        <p:nvPicPr>
          <p:cNvPr id="15" name="Green gradient">
            <a:extLst>
              <a:ext uri="{FF2B5EF4-FFF2-40B4-BE49-F238E27FC236}">
                <a16:creationId xmlns:a16="http://schemas.microsoft.com/office/drawing/2014/main" id="{F187F205-50BF-4C78-89D9-53E2F53875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549"/>
          <a:stretch/>
        </p:blipFill>
        <p:spPr>
          <a:xfrm>
            <a:off x="0" y="199"/>
            <a:ext cx="11160000" cy="6857603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AE119B-FD59-4A1B-B30E-9023E96346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269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think-cell Slide" r:id="rId8" imgW="429" imgH="429" progId="TCLayout.ActiveDocument.1">
                  <p:embed/>
                </p:oleObj>
              </mc:Choice>
              <mc:Fallback>
                <p:oleObj name="think-cell Slide" r:id="rId8" imgW="429" imgH="42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AE119B-FD59-4A1B-B30E-9023E96346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696C5EB1-AB13-42C6-BC7C-AC25539916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4400">
              <a:solidFill>
                <a:schemeClr val="tx1"/>
              </a:solidFill>
              <a:latin typeface="Fira Sans Medium" panose="020B0603050000020004" pitchFamily="34" charset="0"/>
              <a:ea typeface="+mj-ea"/>
              <a:cs typeface="+mj-cs"/>
              <a:sym typeface="Fira Sans Medium" panose="020B06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7E86D-C697-4746-BCCB-728000AE2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00" y="6048369"/>
            <a:ext cx="2949512" cy="139048"/>
          </a:xfrm>
          <a:prstGeom prst="rect">
            <a:avLst/>
          </a:prstGeom>
        </p:spPr>
      </p:pic>
      <p:sp>
        <p:nvSpPr>
          <p:cNvPr id="66" name="Text Placeholder 18">
            <a:extLst>
              <a:ext uri="{FF2B5EF4-FFF2-40B4-BE49-F238E27FC236}">
                <a16:creationId xmlns:a16="http://schemas.microsoft.com/office/drawing/2014/main" id="{B7852A29-67C2-4217-926A-47C8DE5C7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25360"/>
            <a:ext cx="9144000" cy="307777"/>
          </a:xfrm>
        </p:spPr>
        <p:txBody>
          <a:bodyPr/>
          <a:lstStyle/>
          <a:p>
            <a:pPr lvl="0"/>
            <a:r>
              <a:rPr lang="en-US" sz="2000" dirty="0">
                <a:solidFill>
                  <a:srgbClr val="FFFFFF"/>
                </a:solidFill>
                <a:latin typeface="Trebuchet MS"/>
              </a:rPr>
              <a:t>Maik Kindermann, Head R&amp;D Clean Cow, Inventor </a:t>
            </a:r>
            <a:r>
              <a:rPr lang="en-US" sz="2000" dirty="0" err="1">
                <a:solidFill>
                  <a:srgbClr val="FFFFFF"/>
                </a:solidFill>
                <a:latin typeface="Trebuchet MS"/>
              </a:rPr>
              <a:t>Bovaer</a:t>
            </a:r>
            <a:r>
              <a:rPr lang="en-US" sz="2000" baseline="30000" dirty="0">
                <a:solidFill>
                  <a:srgbClr val="FFFFFF"/>
                </a:solidFill>
                <a:latin typeface="Trebuchet MS"/>
              </a:rPr>
              <a:t>®</a:t>
            </a:r>
          </a:p>
        </p:txBody>
      </p:sp>
      <p:sp>
        <p:nvSpPr>
          <p:cNvPr id="71" name="Title 70">
            <a:extLst>
              <a:ext uri="{FF2B5EF4-FFF2-40B4-BE49-F238E27FC236}">
                <a16:creationId xmlns:a16="http://schemas.microsoft.com/office/drawing/2014/main" id="{46D4F7C0-4E53-4B03-9F45-9C8B8B26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0772434" cy="1218795"/>
          </a:xfrm>
        </p:spPr>
        <p:txBody>
          <a:bodyPr/>
          <a:lstStyle/>
          <a:p>
            <a:r>
              <a:rPr lang="en-US" dirty="0"/>
              <a:t>Reducing methane emissions from agriculture</a:t>
            </a:r>
          </a:p>
        </p:txBody>
      </p:sp>
      <p:sp>
        <p:nvSpPr>
          <p:cNvPr id="11" name="Subtitle 76">
            <a:extLst>
              <a:ext uri="{FF2B5EF4-FFF2-40B4-BE49-F238E27FC236}">
                <a16:creationId xmlns:a16="http://schemas.microsoft.com/office/drawing/2014/main" id="{3F1CBBB3-F075-4DCC-B356-EEFAD28A2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909420"/>
            <a:ext cx="9144000" cy="369332"/>
          </a:xfrm>
        </p:spPr>
        <p:txBody>
          <a:bodyPr/>
          <a:lstStyle/>
          <a:p>
            <a:r>
              <a:rPr lang="en-US" dirty="0" err="1"/>
              <a:t>Bovaer</a:t>
            </a:r>
            <a:r>
              <a:rPr lang="en-US" dirty="0"/>
              <a:t>® a proven 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594E4-7848-41B5-B2CD-193A1B7FA60F}"/>
              </a:ext>
            </a:extLst>
          </p:cNvPr>
          <p:cNvSpPr txBox="1"/>
          <p:nvPr/>
        </p:nvSpPr>
        <p:spPr>
          <a:xfrm>
            <a:off x="540000" y="3249282"/>
            <a:ext cx="6143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Oxygen" panose="02000503000000000000" pitchFamily="2" charset="0"/>
              </a:rPr>
              <a:t>2022 CFA Annual General Meeting</a:t>
            </a:r>
            <a:endParaRPr lang="en-US" b="0" i="0" dirty="0">
              <a:solidFill>
                <a:schemeClr val="bg1"/>
              </a:solidFill>
              <a:effectLst/>
              <a:latin typeface="Oxygen" panose="02000503000000000000" pitchFamily="2" charset="0"/>
            </a:endParaRPr>
          </a:p>
          <a:p>
            <a:r>
              <a:rPr lang="en-US">
                <a:solidFill>
                  <a:schemeClr val="bg1"/>
                </a:solidFill>
              </a:rPr>
              <a:t>March </a:t>
            </a:r>
            <a:r>
              <a:rPr lang="en-US" dirty="0">
                <a:solidFill>
                  <a:schemeClr val="bg1"/>
                </a:solidFill>
              </a:rPr>
              <a:t>2nd, 2022</a:t>
            </a:r>
          </a:p>
          <a:p>
            <a:r>
              <a:rPr lang="en-US" sz="1800" b="0" i="1" u="none" strike="noStrike" baseline="0" dirty="0">
                <a:solidFill>
                  <a:srgbClr val="FFFFFF"/>
                </a:solidFill>
                <a:latin typeface="PierSans-MediumItalic"/>
              </a:rPr>
              <a:t>Finding sustainable solutions in uncertain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55C03-0DC1-451E-9A94-078A88645E19}"/>
              </a:ext>
            </a:extLst>
          </p:cNvPr>
          <p:cNvSpPr txBox="1"/>
          <p:nvPr/>
        </p:nvSpPr>
        <p:spPr>
          <a:xfrm>
            <a:off x="455491" y="6304908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maik.kindermann@dsm.com</a:t>
            </a:r>
          </a:p>
        </p:txBody>
      </p:sp>
    </p:spTree>
    <p:extLst>
      <p:ext uri="{BB962C8B-B14F-4D97-AF65-F5344CB8AC3E}">
        <p14:creationId xmlns:p14="http://schemas.microsoft.com/office/powerpoint/2010/main" val="317250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97F5FBC4-1681-8448-B771-A5C793C1EC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 t="15332" r="9073" b="7793"/>
          <a:stretch/>
        </p:blipFill>
        <p:spPr>
          <a:xfrm>
            <a:off x="-4800" y="0"/>
            <a:ext cx="12196800" cy="6859990"/>
          </a:xfr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9D6928B-B248-5D44-98BD-BE18C21FC3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00" y="0"/>
            <a:ext cx="11160000" cy="685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B9BCCF-B5A4-1441-873F-13DEBBB44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116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09F815-FF08-3B4E-B323-A9CCA51838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63" y="2254102"/>
            <a:ext cx="6400712" cy="1507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DBA4D-3D1A-A047-B172-B83408B234BD}"/>
              </a:ext>
            </a:extLst>
          </p:cNvPr>
          <p:cNvSpPr txBox="1"/>
          <p:nvPr/>
        </p:nvSpPr>
        <p:spPr>
          <a:xfrm>
            <a:off x="663074" y="3922028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chemeClr val="bg2"/>
                </a:solidFill>
              </a:rPr>
              <a:t>Bov</a:t>
            </a:r>
            <a:r>
              <a:rPr lang="en-US" sz="3200" b="1">
                <a:solidFill>
                  <a:schemeClr val="bg2"/>
                </a:solidFill>
              </a:rPr>
              <a:t> (</a:t>
            </a:r>
            <a:r>
              <a:rPr lang="en-US" sz="3200" b="1" err="1">
                <a:solidFill>
                  <a:schemeClr val="bg2"/>
                </a:solidFill>
              </a:rPr>
              <a:t>ine</a:t>
            </a:r>
            <a:r>
              <a:rPr lang="en-US" sz="3200" b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6C85E-399E-5F4E-AFA4-193C51135BA9}"/>
              </a:ext>
            </a:extLst>
          </p:cNvPr>
          <p:cNvSpPr txBox="1"/>
          <p:nvPr/>
        </p:nvSpPr>
        <p:spPr>
          <a:xfrm>
            <a:off x="2710703" y="3912998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2"/>
                </a:solidFill>
              </a:rPr>
              <a:t>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B2182-29F7-8F4F-8DB7-94767A114B38}"/>
              </a:ext>
            </a:extLst>
          </p:cNvPr>
          <p:cNvSpPr txBox="1"/>
          <p:nvPr/>
        </p:nvSpPr>
        <p:spPr>
          <a:xfrm>
            <a:off x="2477331" y="3912998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949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D1F90-4CE1-4E73-B11F-0661D86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5974672"/>
            <a:ext cx="450000" cy="184666"/>
          </a:xfrm>
        </p:spPr>
        <p:txBody>
          <a:bodyPr/>
          <a:lstStyle/>
          <a:p>
            <a:fld id="{E118D48E-C7CB-6244-969D-7BAEA9B6226C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55787-A15A-4066-AB40-990251402AEB}"/>
              </a:ext>
            </a:extLst>
          </p:cNvPr>
          <p:cNvSpPr/>
          <p:nvPr/>
        </p:nvSpPr>
        <p:spPr>
          <a:xfrm rot="18900000">
            <a:off x="3195944" y="4829219"/>
            <a:ext cx="620111" cy="6201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B6037-599F-4393-A107-06662E39DF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020" y="344533"/>
            <a:ext cx="4431934" cy="27421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8F92BC-7D7E-4CCB-85C4-8F8757D3DBA2}"/>
              </a:ext>
            </a:extLst>
          </p:cNvPr>
          <p:cNvSpPr/>
          <p:nvPr/>
        </p:nvSpPr>
        <p:spPr>
          <a:xfrm>
            <a:off x="0" y="3016500"/>
            <a:ext cx="12192000" cy="23306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A2FE40-03FF-464D-BFB3-965BE68B1191}"/>
              </a:ext>
            </a:extLst>
          </p:cNvPr>
          <p:cNvSpPr txBox="1">
            <a:spLocks/>
          </p:cNvSpPr>
          <p:nvPr/>
        </p:nvSpPr>
        <p:spPr>
          <a:xfrm>
            <a:off x="416470" y="391209"/>
            <a:ext cx="11139094" cy="30777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061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061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Cows make methane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89119-A5A6-4F1F-BAC8-534DF28A481E}"/>
              </a:ext>
            </a:extLst>
          </p:cNvPr>
          <p:cNvGrpSpPr/>
          <p:nvPr/>
        </p:nvGrpSpPr>
        <p:grpSpPr>
          <a:xfrm>
            <a:off x="467999" y="3760144"/>
            <a:ext cx="995276" cy="1301515"/>
            <a:chOff x="467999" y="5069459"/>
            <a:chExt cx="995276" cy="13015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D92662-177C-4823-9F67-9D4B2CA5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999" y="5069459"/>
              <a:ext cx="995276" cy="8421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0C620D-6E25-4854-A370-A5BE13D2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99" y="5911616"/>
              <a:ext cx="474670" cy="4593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FFA7B-9123-440B-ADAC-48411256B833}"/>
              </a:ext>
            </a:extLst>
          </p:cNvPr>
          <p:cNvGrpSpPr/>
          <p:nvPr/>
        </p:nvGrpSpPr>
        <p:grpSpPr>
          <a:xfrm>
            <a:off x="3214401" y="3795479"/>
            <a:ext cx="811533" cy="1259113"/>
            <a:chOff x="2381339" y="5104794"/>
            <a:chExt cx="811533" cy="12591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186597-BC84-4643-B21B-28279F8CF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1339" y="5104794"/>
              <a:ext cx="811533" cy="65841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8F38CE-A17B-4F14-A1FF-3D12A99E1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1339" y="5981108"/>
              <a:ext cx="811533" cy="38279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635EF0-54E1-4AE1-9B9F-3E25EEC2ED96}"/>
              </a:ext>
            </a:extLst>
          </p:cNvPr>
          <p:cNvGrpSpPr/>
          <p:nvPr/>
        </p:nvGrpSpPr>
        <p:grpSpPr>
          <a:xfrm>
            <a:off x="5777060" y="3849071"/>
            <a:ext cx="918717" cy="1248198"/>
            <a:chOff x="4744678" y="5158386"/>
            <a:chExt cx="918717" cy="12481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472E79-10AC-4E51-A3AA-A3E5F990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4678" y="5158386"/>
              <a:ext cx="918717" cy="5512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AFAE48-570B-4C4A-B360-9F2079747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4678" y="5947226"/>
              <a:ext cx="398111" cy="45935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C77C0F-5479-4C3C-8A6D-6510B5AA81A6}"/>
              </a:ext>
            </a:extLst>
          </p:cNvPr>
          <p:cNvGrpSpPr/>
          <p:nvPr/>
        </p:nvGrpSpPr>
        <p:grpSpPr>
          <a:xfrm>
            <a:off x="8446903" y="3688884"/>
            <a:ext cx="750285" cy="1362009"/>
            <a:chOff x="7112337" y="4998199"/>
            <a:chExt cx="750285" cy="13620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2C2210-492E-40A4-BA0C-FF9F0FD21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2337" y="4998199"/>
              <a:ext cx="750285" cy="7043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D69DEB-71FF-4A90-8C69-42E7622A6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12337" y="5946785"/>
              <a:ext cx="382799" cy="413423"/>
            </a:xfrm>
            <a:prstGeom prst="rect">
              <a:avLst/>
            </a:prstGeom>
          </p:spPr>
        </p:pic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A2EAB88-04C9-4B32-9266-FCA16E8C55A1}"/>
              </a:ext>
            </a:extLst>
          </p:cNvPr>
          <p:cNvSpPr txBox="1">
            <a:spLocks/>
          </p:cNvSpPr>
          <p:nvPr/>
        </p:nvSpPr>
        <p:spPr>
          <a:xfrm>
            <a:off x="468000" y="1567115"/>
            <a:ext cx="11139094" cy="307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b="0" i="0"/>
            </a:lvl2pPr>
            <a:lvl3pPr marL="804863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b="0" i="0"/>
            </a:lvl3pPr>
            <a:lvl4pPr marL="1076325" indent="-2714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b="0" i="0"/>
            </a:lvl4pPr>
            <a:lvl5pPr marL="1076325" indent="-2714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b="0" i="0"/>
            </a:lvl5pPr>
            <a:lvl6pPr marL="10906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lvl6pPr>
            <a:lvl7pPr marL="10906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lvl7pPr>
            <a:lvl8pPr marL="1076325" indent="-2714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lvl8pPr>
            <a:lvl9pPr marL="1076325" indent="-2714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en-US">
                <a:solidFill>
                  <a:schemeClr val="accent3"/>
                </a:solidFill>
              </a:rPr>
              <a:t>Methane traps heat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88C0DC7-09A3-41E9-81F3-059A170B0FE1}"/>
              </a:ext>
            </a:extLst>
          </p:cNvPr>
          <p:cNvSpPr txBox="1">
            <a:spLocks/>
          </p:cNvSpPr>
          <p:nvPr/>
        </p:nvSpPr>
        <p:spPr>
          <a:xfrm>
            <a:off x="468000" y="3174989"/>
            <a:ext cx="111390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solidFill>
                  <a:schemeClr val="bg1"/>
                </a:solidFill>
              </a:rPr>
              <a:t>Bovaer</a:t>
            </a:r>
            <a:r>
              <a:rPr lang="en-US" sz="2000" baseline="30000">
                <a:solidFill>
                  <a:schemeClr val="bg1"/>
                </a:solidFill>
              </a:rPr>
              <a:t>®</a:t>
            </a:r>
            <a:r>
              <a:rPr lang="en-US" sz="2000">
                <a:solidFill>
                  <a:schemeClr val="bg1"/>
                </a:solidFill>
              </a:rPr>
              <a:t> reduces methane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6F5D0D-2B80-4517-8BFD-2E0DCD849AEB}"/>
              </a:ext>
            </a:extLst>
          </p:cNvPr>
          <p:cNvSpPr/>
          <p:nvPr/>
        </p:nvSpPr>
        <p:spPr>
          <a:xfrm>
            <a:off x="1036803" y="4621642"/>
            <a:ext cx="1976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teaspoon daily</a:t>
            </a:r>
          </a:p>
          <a:p>
            <a:r>
              <a:rPr lang="en-US" sz="1400">
                <a:solidFill>
                  <a:schemeClr val="bg1"/>
                </a:solidFill>
              </a:rPr>
              <a:t>in a cow’s feed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1CDF82-4844-4A6A-9DF1-B812176A2A0E}"/>
              </a:ext>
            </a:extLst>
          </p:cNvPr>
          <p:cNvSpPr/>
          <p:nvPr/>
        </p:nvSpPr>
        <p:spPr>
          <a:xfrm>
            <a:off x="4084802" y="4621642"/>
            <a:ext cx="1976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less methane 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2B9EF9-9990-4448-B0DD-84D01908A3C7}"/>
              </a:ext>
            </a:extLst>
          </p:cNvPr>
          <p:cNvSpPr/>
          <p:nvPr/>
        </p:nvSpPr>
        <p:spPr>
          <a:xfrm>
            <a:off x="6288741" y="4621642"/>
            <a:ext cx="1976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takes effect immediately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DE3492-9D39-49CB-A963-004A6B48F890}"/>
              </a:ext>
            </a:extLst>
          </p:cNvPr>
          <p:cNvSpPr/>
          <p:nvPr/>
        </p:nvSpPr>
        <p:spPr>
          <a:xfrm>
            <a:off x="8961602" y="4621642"/>
            <a:ext cx="2873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proven safe for consumers, for cows, and good for our planet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9FBC1E-A491-4816-ADDC-507D3EEAFFCF}"/>
              </a:ext>
            </a:extLst>
          </p:cNvPr>
          <p:cNvSpPr/>
          <p:nvPr/>
        </p:nvSpPr>
        <p:spPr>
          <a:xfrm>
            <a:off x="406609" y="793307"/>
            <a:ext cx="5689392" cy="48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/>
              <a:t>It’s not their fault. Methane is a byproduct of digesting the tough, fibrous food they eat. And it’s released into the air burp by burp.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1431A3-2159-43D4-84FA-85AB58244CB7}"/>
              </a:ext>
            </a:extLst>
          </p:cNvPr>
          <p:cNvSpPr/>
          <p:nvPr/>
        </p:nvSpPr>
        <p:spPr>
          <a:xfrm>
            <a:off x="406608" y="1976481"/>
            <a:ext cx="5462851" cy="68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/>
              <a:t>Like carbon dioxide (CO</a:t>
            </a:r>
            <a:r>
              <a:rPr lang="en-US" sz="1200" baseline="-25000"/>
              <a:t>2</a:t>
            </a:r>
            <a:r>
              <a:rPr lang="en-US" sz="1200"/>
              <a:t>), methane is a greenhouse gas. Its warming effect is shorter lived, but much more potent than CO</a:t>
            </a:r>
            <a:r>
              <a:rPr lang="en-US" sz="1200" baseline="-25000"/>
              <a:t>2</a:t>
            </a:r>
            <a:r>
              <a:rPr lang="en-US" sz="1200"/>
              <a:t>. So eliminating it begins to pay off right away. 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84DA7A-98B0-4FDF-BD5F-ED0864FFC9CA}"/>
              </a:ext>
            </a:extLst>
          </p:cNvPr>
          <p:cNvCxnSpPr>
            <a:cxnSpLocks/>
          </p:cNvCxnSpPr>
          <p:nvPr/>
        </p:nvCxnSpPr>
        <p:spPr>
          <a:xfrm>
            <a:off x="272811" y="679997"/>
            <a:ext cx="0" cy="86824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5535E4F-C9E5-4B23-AE1D-EAB0C464D082}"/>
              </a:ext>
            </a:extLst>
          </p:cNvPr>
          <p:cNvSpPr/>
          <p:nvPr/>
        </p:nvSpPr>
        <p:spPr>
          <a:xfrm>
            <a:off x="227507" y="473608"/>
            <a:ext cx="104975" cy="104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FCFE4E-A8A0-4F05-A20E-BD6C94A471EB}"/>
              </a:ext>
            </a:extLst>
          </p:cNvPr>
          <p:cNvSpPr/>
          <p:nvPr/>
        </p:nvSpPr>
        <p:spPr>
          <a:xfrm>
            <a:off x="229876" y="1663584"/>
            <a:ext cx="104975" cy="104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A4103E-7E1B-44EF-B37B-647ECE2541BF}"/>
              </a:ext>
            </a:extLst>
          </p:cNvPr>
          <p:cNvCxnSpPr>
            <a:cxnSpLocks/>
          </p:cNvCxnSpPr>
          <p:nvPr/>
        </p:nvCxnSpPr>
        <p:spPr>
          <a:xfrm>
            <a:off x="262301" y="1915435"/>
            <a:ext cx="1" cy="1401653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3F33A77-298C-4C04-AE9A-D188196EC389}"/>
              </a:ext>
            </a:extLst>
          </p:cNvPr>
          <p:cNvSpPr/>
          <p:nvPr/>
        </p:nvSpPr>
        <p:spPr>
          <a:xfrm>
            <a:off x="216997" y="3298960"/>
            <a:ext cx="104975" cy="104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4174BA-259B-4F3E-AC4A-EFCA33E394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4319" y="3989779"/>
            <a:ext cx="249738" cy="2305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BE48D9-00EE-43D5-9B36-8BDB89ECF9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4760" y="3989779"/>
            <a:ext cx="249738" cy="2305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6A247E-E423-4065-A078-1FE9F26D83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5918" y="3989779"/>
            <a:ext cx="249738" cy="2305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94B8B66-3FA8-4C7E-B4BB-EA9158E360C7}"/>
              </a:ext>
            </a:extLst>
          </p:cNvPr>
          <p:cNvSpPr/>
          <p:nvPr/>
        </p:nvSpPr>
        <p:spPr>
          <a:xfrm>
            <a:off x="406608" y="5963472"/>
            <a:ext cx="8684840" cy="48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/>
              <a:t>In a cow’s stomach, microbes help food break down. This releases hydrogen and carbon dioxide. An enzyme combines these gases to form methane. </a:t>
            </a:r>
            <a:r>
              <a:rPr lang="en-US" sz="1200" b="1" err="1"/>
              <a:t>Bovaer</a:t>
            </a:r>
            <a:r>
              <a:rPr lang="en-US" sz="1200" b="1" baseline="30000"/>
              <a:t>®</a:t>
            </a:r>
            <a:r>
              <a:rPr lang="en-US" sz="1200" b="1"/>
              <a:t> is a feed additive that suppresses the enzyme, so less methane gets generated.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31257C7-D246-4FA1-94B0-C45D29D43E7D}"/>
              </a:ext>
            </a:extLst>
          </p:cNvPr>
          <p:cNvSpPr txBox="1">
            <a:spLocks/>
          </p:cNvSpPr>
          <p:nvPr/>
        </p:nvSpPr>
        <p:spPr>
          <a:xfrm>
            <a:off x="468000" y="5616727"/>
            <a:ext cx="111390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solidFill>
                  <a:schemeClr val="accent2"/>
                </a:solidFill>
                <a:latin typeface="+mj-lt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61242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BCBC2A1-61F9-44CC-9A1F-F4B2EF391D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BCBC2A1-61F9-44CC-9A1F-F4B2EF391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D140F3-2647-4A12-BE5A-C1C7BF88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D48E-C7CB-6244-969D-7BAEA9B6226C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4A4A69E-B0D9-4A9E-8831-E3696E9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11451"/>
            <a:ext cx="11588720" cy="885627"/>
          </a:xfrm>
        </p:spPr>
        <p:txBody>
          <a:bodyPr vert="horz"/>
          <a:lstStyle/>
          <a:p>
            <a:r>
              <a:rPr lang="en-US" dirty="0"/>
              <a:t>Bovaer® saves 1 ton of CO</a:t>
            </a:r>
            <a:r>
              <a:rPr lang="en-US" baseline="-25000" dirty="0"/>
              <a:t>2</a:t>
            </a:r>
            <a:r>
              <a:rPr lang="en-US" dirty="0"/>
              <a:t> equivalent per cow every year, thereby creating a step-change improvement in sustainability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E480A-F27D-4256-9A73-A8DE11AD70CE}"/>
              </a:ext>
            </a:extLst>
          </p:cNvPr>
          <p:cNvSpPr txBox="1"/>
          <p:nvPr/>
        </p:nvSpPr>
        <p:spPr>
          <a:xfrm>
            <a:off x="693000" y="4058692"/>
            <a:ext cx="3580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1 cow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saves the equivalent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127.000 smartphone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charges.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C186F-2049-447A-AC3D-F93D0092A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073" y="2482468"/>
            <a:ext cx="2945998" cy="1281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37E70-7077-4EB1-957A-08C43E6ECA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6236" y="2710859"/>
            <a:ext cx="3682497" cy="1090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3D5553-6771-4B69-8F03-25A9E6B2A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0983" y="2504639"/>
            <a:ext cx="3505737" cy="1296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EB378-7339-40A0-A9CC-392FC64D945A}"/>
              </a:ext>
            </a:extLst>
          </p:cNvPr>
          <p:cNvSpPr txBox="1"/>
          <p:nvPr/>
        </p:nvSpPr>
        <p:spPr>
          <a:xfrm>
            <a:off x="4711227" y="3800878"/>
            <a:ext cx="3956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3 cows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is like taking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1 family-sized car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off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305BD-BABF-441D-BABC-726EC8D49F0E}"/>
              </a:ext>
            </a:extLst>
          </p:cNvPr>
          <p:cNvSpPr txBox="1"/>
          <p:nvPr/>
        </p:nvSpPr>
        <p:spPr>
          <a:xfrm>
            <a:off x="8822427" y="3781694"/>
            <a:ext cx="3234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1 million cows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is 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planting a forest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45 million trees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44159-B228-4926-B00B-F94C1BEBC02B}"/>
              </a:ext>
            </a:extLst>
          </p:cNvPr>
          <p:cNvSpPr txBox="1"/>
          <p:nvPr/>
        </p:nvSpPr>
        <p:spPr>
          <a:xfrm>
            <a:off x="479421" y="2027140"/>
            <a:ext cx="6093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Feeding Bovaer® to… </a:t>
            </a:r>
          </a:p>
        </p:txBody>
      </p:sp>
    </p:spTree>
    <p:extLst>
      <p:ext uri="{BB962C8B-B14F-4D97-AF65-F5344CB8AC3E}">
        <p14:creationId xmlns:p14="http://schemas.microsoft.com/office/powerpoint/2010/main" val="226202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_dMkZbQyvTBkL1opT4U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_dMkZbQyvTBkL1opT4U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K9JBanOjGEKq8uWNN.R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LIg6XXsreTVnguws5P9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_dMkZbQyvTBkL1opT4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K9JBanOjGEKq8uWNN.R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jEnRvivsO9Ii2HsY_.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wU_HwFJzxs.NDBYGck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Bk5wXMqinZ6c1YIwG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0gPcbdwgR7jIjMdxVMN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7Wtkn4MHW4iSGsPWAx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iVo1xIY4L7wVxhS1ZL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7mTINOBPU5kg5XVpatqg"/>
</p:tagLst>
</file>

<file path=ppt/theme/theme1.xml><?xml version="1.0" encoding="utf-8"?>
<a:theme xmlns:a="http://schemas.openxmlformats.org/drawingml/2006/main" name="DSM / Multi color">
  <a:themeElements>
    <a:clrScheme name="DSM blue">
      <a:dk1>
        <a:srgbClr val="000000"/>
      </a:dk1>
      <a:lt1>
        <a:srgbClr val="FFFFFF"/>
      </a:lt1>
      <a:dk2>
        <a:srgbClr val="003478"/>
      </a:dk2>
      <a:lt2>
        <a:srgbClr val="FFFFFF"/>
      </a:lt2>
      <a:accent1>
        <a:srgbClr val="83D0F5"/>
      </a:accent1>
      <a:accent2>
        <a:srgbClr val="009FE3"/>
      </a:accent2>
      <a:accent3>
        <a:srgbClr val="0070BA"/>
      </a:accent3>
      <a:accent4>
        <a:srgbClr val="003478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5AD1217C-C2A8-4145-A417-1828340FB749}"/>
    </a:ext>
  </a:extLst>
</a:theme>
</file>

<file path=ppt/theme/theme10.xml><?xml version="1.0" encoding="utf-8"?>
<a:theme xmlns:a="http://schemas.openxmlformats.org/drawingml/2006/main" name="1_Office Theme Bovaer">
  <a:themeElements>
    <a:clrScheme name="Custom 6">
      <a:dk1>
        <a:srgbClr val="000000"/>
      </a:dk1>
      <a:lt1>
        <a:srgbClr val="FFFFFF"/>
      </a:lt1>
      <a:dk2>
        <a:srgbClr val="45AC34"/>
      </a:dk2>
      <a:lt2>
        <a:srgbClr val="FEFFFF"/>
      </a:lt2>
      <a:accent1>
        <a:srgbClr val="0F9632"/>
      </a:accent1>
      <a:accent2>
        <a:srgbClr val="45AC34"/>
      </a:accent2>
      <a:accent3>
        <a:srgbClr val="82C83C"/>
      </a:accent3>
      <a:accent4>
        <a:srgbClr val="003378"/>
      </a:accent4>
      <a:accent5>
        <a:srgbClr val="0070BA"/>
      </a:accent5>
      <a:accent6>
        <a:srgbClr val="009FE3"/>
      </a:accent6>
      <a:hlink>
        <a:srgbClr val="BD0A79"/>
      </a:hlink>
      <a:folHlink>
        <a:srgbClr val="00337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SM / Multi color">
  <a:themeElements>
    <a:clrScheme name="DSM blue">
      <a:dk1>
        <a:srgbClr val="000000"/>
      </a:dk1>
      <a:lt1>
        <a:srgbClr val="FFFFFF"/>
      </a:lt1>
      <a:dk2>
        <a:srgbClr val="003478"/>
      </a:dk2>
      <a:lt2>
        <a:srgbClr val="FFFFFF"/>
      </a:lt2>
      <a:accent1>
        <a:srgbClr val="83D0F5"/>
      </a:accent1>
      <a:accent2>
        <a:srgbClr val="009FE3"/>
      </a:accent2>
      <a:accent3>
        <a:srgbClr val="0070BA"/>
      </a:accent3>
      <a:accent4>
        <a:srgbClr val="003478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5AD1217C-C2A8-4145-A417-1828340FB749}"/>
    </a:ext>
  </a:extLst>
</a:theme>
</file>

<file path=ppt/theme/theme12.xml><?xml version="1.0" encoding="utf-8"?>
<a:theme xmlns:a="http://schemas.openxmlformats.org/drawingml/2006/main" name="3_DSM / Blue">
  <a:themeElements>
    <a:clrScheme name="DSM blue">
      <a:dk1>
        <a:srgbClr val="000000"/>
      </a:dk1>
      <a:lt1>
        <a:srgbClr val="FFFFFF"/>
      </a:lt1>
      <a:dk2>
        <a:srgbClr val="003478"/>
      </a:dk2>
      <a:lt2>
        <a:srgbClr val="FFFFFF"/>
      </a:lt2>
      <a:accent1>
        <a:srgbClr val="83D0F5"/>
      </a:accent1>
      <a:accent2>
        <a:srgbClr val="009FE3"/>
      </a:accent2>
      <a:accent3>
        <a:srgbClr val="0070BA"/>
      </a:accent3>
      <a:accent4>
        <a:srgbClr val="003478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D0129B14-E52D-4EE9-BFA6-84F2756D5C6D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SM / Blue">
  <a:themeElements>
    <a:clrScheme name="DSM blue">
      <a:dk1>
        <a:srgbClr val="000000"/>
      </a:dk1>
      <a:lt1>
        <a:srgbClr val="FFFFFF"/>
      </a:lt1>
      <a:dk2>
        <a:srgbClr val="003478"/>
      </a:dk2>
      <a:lt2>
        <a:srgbClr val="FFFFFF"/>
      </a:lt2>
      <a:accent1>
        <a:srgbClr val="83D0F5"/>
      </a:accent1>
      <a:accent2>
        <a:srgbClr val="009FE3"/>
      </a:accent2>
      <a:accent3>
        <a:srgbClr val="0070BA"/>
      </a:accent3>
      <a:accent4>
        <a:srgbClr val="003478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D0129B14-E52D-4EE9-BFA6-84F2756D5C6D}"/>
    </a:ext>
  </a:extLst>
</a:theme>
</file>

<file path=ppt/theme/theme3.xml><?xml version="1.0" encoding="utf-8"?>
<a:theme xmlns:a="http://schemas.openxmlformats.org/drawingml/2006/main" name="DSM / Green">
  <a:themeElements>
    <a:clrScheme name="DSM green">
      <a:dk1>
        <a:srgbClr val="000000"/>
      </a:dk1>
      <a:lt1>
        <a:srgbClr val="FFFFFF"/>
      </a:lt1>
      <a:dk2>
        <a:srgbClr val="007E4B"/>
      </a:dk2>
      <a:lt2>
        <a:srgbClr val="FFFFFF"/>
      </a:lt2>
      <a:accent1>
        <a:srgbClr val="AAD29A"/>
      </a:accent1>
      <a:accent2>
        <a:srgbClr val="009B97"/>
      </a:accent2>
      <a:accent3>
        <a:srgbClr val="45AC34"/>
      </a:accent3>
      <a:accent4>
        <a:srgbClr val="338126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37170B23-36A1-4868-B81A-82B03FD59FC3}"/>
    </a:ext>
  </a:extLst>
</a:theme>
</file>

<file path=ppt/theme/theme4.xml><?xml version="1.0" encoding="utf-8"?>
<a:theme xmlns:a="http://schemas.openxmlformats.org/drawingml/2006/main" name="DSM / Orange">
  <a:themeElements>
    <a:clrScheme name="DSM orange">
      <a:dk1>
        <a:srgbClr val="000000"/>
      </a:dk1>
      <a:lt1>
        <a:srgbClr val="FFFFFF"/>
      </a:lt1>
      <a:dk2>
        <a:srgbClr val="EE7203"/>
      </a:dk2>
      <a:lt2>
        <a:srgbClr val="FFFFFF"/>
      </a:lt2>
      <a:accent1>
        <a:srgbClr val="F9B672"/>
      </a:accent1>
      <a:accent2>
        <a:srgbClr val="E51F22"/>
      </a:accent2>
      <a:accent3>
        <a:srgbClr val="970D34"/>
      </a:accent3>
      <a:accent4>
        <a:srgbClr val="672F06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DABE0768-F66D-46B4-8413-3EE113546D95}"/>
    </a:ext>
  </a:extLst>
</a:theme>
</file>

<file path=ppt/theme/theme5.xml><?xml version="1.0" encoding="utf-8"?>
<a:theme xmlns:a="http://schemas.openxmlformats.org/drawingml/2006/main" name="DSM / Purple">
  <a:themeElements>
    <a:clrScheme name="DSM purple">
      <a:dk1>
        <a:srgbClr val="000000"/>
      </a:dk1>
      <a:lt1>
        <a:srgbClr val="FFFFFF"/>
      </a:lt1>
      <a:dk2>
        <a:srgbClr val="521B65"/>
      </a:dk2>
      <a:lt2>
        <a:srgbClr val="FFFFFF"/>
      </a:lt2>
      <a:accent1>
        <a:srgbClr val="D68AB3"/>
      </a:accent1>
      <a:accent2>
        <a:srgbClr val="BD0A79"/>
      </a:accent2>
      <a:accent3>
        <a:srgbClr val="7B1F62"/>
      </a:accent3>
      <a:accent4>
        <a:srgbClr val="521B65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75D6762B-D3D2-4867-9F7B-CF2A958F8907}"/>
    </a:ext>
  </a:extLst>
</a:theme>
</file>

<file path=ppt/theme/theme6.xml><?xml version="1.0" encoding="utf-8"?>
<a:theme xmlns:a="http://schemas.openxmlformats.org/drawingml/2006/main" name="1_DSM / Blue">
  <a:themeElements>
    <a:clrScheme name="DSM blue">
      <a:dk1>
        <a:srgbClr val="000000"/>
      </a:dk1>
      <a:lt1>
        <a:srgbClr val="FFFFFF"/>
      </a:lt1>
      <a:dk2>
        <a:srgbClr val="003478"/>
      </a:dk2>
      <a:lt2>
        <a:srgbClr val="FFFFFF"/>
      </a:lt2>
      <a:accent1>
        <a:srgbClr val="83D0F5"/>
      </a:accent1>
      <a:accent2>
        <a:srgbClr val="009FE3"/>
      </a:accent2>
      <a:accent3>
        <a:srgbClr val="0070BA"/>
      </a:accent3>
      <a:accent4>
        <a:srgbClr val="003478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company-presentation_dwpo_v1" id="{47704F63-29DC-4FD2-A6A3-9042BB435FD6}" vid="{C8CBF16A-A69D-49F3-A6BB-34C4F9628205}"/>
    </a:ext>
  </a:extLst>
</a:theme>
</file>

<file path=ppt/theme/theme7.xml><?xml version="1.0" encoding="utf-8"?>
<a:theme xmlns:a="http://schemas.openxmlformats.org/drawingml/2006/main" name="2_DSM / Blue">
  <a:themeElements>
    <a:clrScheme name="DSM blue">
      <a:dk1>
        <a:srgbClr val="000000"/>
      </a:dk1>
      <a:lt1>
        <a:srgbClr val="FFFFFF"/>
      </a:lt1>
      <a:dk2>
        <a:srgbClr val="003478"/>
      </a:dk2>
      <a:lt2>
        <a:srgbClr val="FFFFFF"/>
      </a:lt2>
      <a:accent1>
        <a:srgbClr val="83D0F5"/>
      </a:accent1>
      <a:accent2>
        <a:srgbClr val="009FE3"/>
      </a:accent2>
      <a:accent3>
        <a:srgbClr val="0070BA"/>
      </a:accent3>
      <a:accent4>
        <a:srgbClr val="003478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blue_Fira_Sans_RV.potx" id="{6F31FA1A-EF7B-47B8-AD48-896D052367E4}" vid="{0F4264D6-318A-4BD7-9D3A-FC5BDE97D4D7}"/>
    </a:ext>
  </a:extLst>
</a:theme>
</file>

<file path=ppt/theme/theme8.xml><?xml version="1.0" encoding="utf-8"?>
<a:theme xmlns:a="http://schemas.openxmlformats.org/drawingml/2006/main" name="2_DSM / Green">
  <a:themeElements>
    <a:clrScheme name="DSM green">
      <a:dk1>
        <a:srgbClr val="000000"/>
      </a:dk1>
      <a:lt1>
        <a:srgbClr val="FFFFFF"/>
      </a:lt1>
      <a:dk2>
        <a:srgbClr val="007E4B"/>
      </a:dk2>
      <a:lt2>
        <a:srgbClr val="FFFFFF"/>
      </a:lt2>
      <a:accent1>
        <a:srgbClr val="AAD29A"/>
      </a:accent1>
      <a:accent2>
        <a:srgbClr val="009B97"/>
      </a:accent2>
      <a:accent3>
        <a:srgbClr val="45AC34"/>
      </a:accent3>
      <a:accent4>
        <a:srgbClr val="338126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37170B23-36A1-4868-B81A-82B03FD59FC3}"/>
    </a:ext>
  </a:extLst>
</a:theme>
</file>

<file path=ppt/theme/theme9.xml><?xml version="1.0" encoding="utf-8"?>
<a:theme xmlns:a="http://schemas.openxmlformats.org/drawingml/2006/main" name="1_DSM / Green">
  <a:themeElements>
    <a:clrScheme name="DSM green">
      <a:dk1>
        <a:srgbClr val="000000"/>
      </a:dk1>
      <a:lt1>
        <a:srgbClr val="FFFFFF"/>
      </a:lt1>
      <a:dk2>
        <a:srgbClr val="007E4B"/>
      </a:dk2>
      <a:lt2>
        <a:srgbClr val="FFFFFF"/>
      </a:lt2>
      <a:accent1>
        <a:srgbClr val="AAD29A"/>
      </a:accent1>
      <a:accent2>
        <a:srgbClr val="009B97"/>
      </a:accent2>
      <a:accent3>
        <a:srgbClr val="45AC34"/>
      </a:accent3>
      <a:accent4>
        <a:srgbClr val="338126"/>
      </a:accent4>
      <a:accent5>
        <a:srgbClr val="FFCD00"/>
      </a:accent5>
      <a:accent6>
        <a:srgbClr val="D0DF00"/>
      </a:accent6>
      <a:hlink>
        <a:srgbClr val="A8AD00"/>
      </a:hlink>
      <a:folHlink>
        <a:srgbClr val="7F7F7F"/>
      </a:folHlink>
    </a:clrScheme>
    <a:fontScheme name="DSM Fira-Sans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M_Powerpoint_Template_multicolor_Fira_Sans - Copy.potx" id="{A43BA791-1CF0-4B8C-90B8-F22E763AA679}" vid="{37170B23-36A1-4868-B81A-82B03FD59F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251cd-bd5e-462d-8f0e-b8d48ef43808"/>
    <DSMClassification xmlns="5a2251cd-bd5e-462d-8f0e-b8d48ef438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e82cb03-88f0-48bb-a65d-3e95f13147ee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6F5B59F1E83409245AF76C68E84A9" ma:contentTypeVersion="12" ma:contentTypeDescription="Create a new document." ma:contentTypeScope="" ma:versionID="6fef5fba980ffb9965d9403fbc067d68">
  <xsd:schema xmlns:xsd="http://www.w3.org/2001/XMLSchema" xmlns:xs="http://www.w3.org/2001/XMLSchema" xmlns:p="http://schemas.microsoft.com/office/2006/metadata/properties" xmlns:ns2="5a2251cd-bd5e-462d-8f0e-b8d48ef43808" xmlns:ns3="08cf75c4-4478-4206-b627-45b3d7239e01" xmlns:ns4="afb42ea7-47a8-437e-bc6c-9a79b3570a44" targetNamespace="http://schemas.microsoft.com/office/2006/metadata/properties" ma:root="true" ma:fieldsID="6351180d5aa4250c077076b3bc37d46d" ns2:_="" ns3:_="" ns4:_="">
    <xsd:import namespace="5a2251cd-bd5e-462d-8f0e-b8d48ef43808"/>
    <xsd:import namespace="08cf75c4-4478-4206-b627-45b3d7239e01"/>
    <xsd:import namespace="afb42ea7-47a8-437e-bc6c-9a79b3570a4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SMClassification" minOccurs="0"/>
                <xsd:element ref="ns3:MediaServiceFastMetadata" minOccurs="0"/>
                <xsd:element ref="ns3:MediaService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51cd-bd5e-462d-8f0e-b8d48ef4380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946e3610-5d93-4ff2-9693-2037d7635b80}" ma:internalName="TaxCatchAll" ma:showField="CatchAllData" ma:web="afb42ea7-47a8-437e-bc6c-9a79b3570a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946e3610-5d93-4ff2-9693-2037d7635b80}" ma:internalName="TaxCatchAllLabel" ma:readOnly="true" ma:showField="CatchAllDataLabel" ma:web="afb42ea7-47a8-437e-bc6c-9a79b3570a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SMClassification" ma:index="10" nillable="true" ma:displayName="DSMClassification" ma:format="Dropdown" ma:internalName="DSMClassification">
      <xsd:simpleType>
        <xsd:restriction base="dms:Choice">
          <xsd:enumeration value="CONFIDENTIAL"/>
          <xsd:enumeration value="CLASSIFIED PERSONNEL INFORMATION"/>
          <xsd:enumeration value="FOR INTERNAL USE ONLY"/>
          <xsd:enumeration value="PUBL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f75c4-4478-4206-b627-45b3d7239e01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42ea7-47a8-437e-bc6c-9a79b3570a4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B9160-792D-4CBB-99B0-DDEC2CBDD9BB}">
  <ds:schemaRefs>
    <ds:schemaRef ds:uri="08cf75c4-4478-4206-b627-45b3d7239e01"/>
    <ds:schemaRef ds:uri="5a2251cd-bd5e-462d-8f0e-b8d48ef438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89C04C-B567-463A-9915-47FAF203A8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AE7AF-6B12-4FE3-980E-2155CA8FB38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B97BB5-0358-4ED0-983C-481370C12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251cd-bd5e-462d-8f0e-b8d48ef43808"/>
    <ds:schemaRef ds:uri="08cf75c4-4478-4206-b627-45b3d7239e01"/>
    <ds:schemaRef ds:uri="afb42ea7-47a8-437e-bc6c-9a79b3570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DSM_PPT_multicolor</Template>
  <TotalTime>1272</TotalTime>
  <Words>266</Words>
  <Application>Microsoft Office PowerPoint</Application>
  <PresentationFormat>Widescreen</PresentationFormat>
  <Paragraphs>38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Fira Sans Medium</vt:lpstr>
      <vt:lpstr>Arial</vt:lpstr>
      <vt:lpstr>Oxygen</vt:lpstr>
      <vt:lpstr>Fira Sans</vt:lpstr>
      <vt:lpstr>PierSans-MediumItalic</vt:lpstr>
      <vt:lpstr>Trebuchet MS</vt:lpstr>
      <vt:lpstr>DSM / Multi color</vt:lpstr>
      <vt:lpstr>DSM / Blue</vt:lpstr>
      <vt:lpstr>DSM / Green</vt:lpstr>
      <vt:lpstr>DSM / Orange</vt:lpstr>
      <vt:lpstr>DSM / Purple</vt:lpstr>
      <vt:lpstr>1_DSM / Blue</vt:lpstr>
      <vt:lpstr>2_DSM / Blue</vt:lpstr>
      <vt:lpstr>2_DSM / Green</vt:lpstr>
      <vt:lpstr>1_DSM / Green</vt:lpstr>
      <vt:lpstr>1_Office Theme Bovaer</vt:lpstr>
      <vt:lpstr>1_DSM / Multi color</vt:lpstr>
      <vt:lpstr>3_DSM / Blue</vt:lpstr>
      <vt:lpstr>think-cell Slide</vt:lpstr>
      <vt:lpstr>Reducing methane emissions from agriculture</vt:lpstr>
      <vt:lpstr>PowerPoint Presentation</vt:lpstr>
      <vt:lpstr>PowerPoint Presentation</vt:lpstr>
      <vt:lpstr>Bovaer® saves 1 ton of CO2 equivalent per cow every year, thereby creating a step-change improvement in sustainability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the template</dc:title>
  <dc:creator>van-der-Kreeft, Mirelle</dc:creator>
  <cp:lastModifiedBy>Kindermann, Maik</cp:lastModifiedBy>
  <cp:revision>7</cp:revision>
  <cp:lastPrinted>2019-08-23T14:34:23Z</cp:lastPrinted>
  <dcterms:created xsi:type="dcterms:W3CDTF">2021-02-11T12:23:13Z</dcterms:created>
  <dcterms:modified xsi:type="dcterms:W3CDTF">2022-02-21T17:23:20Z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0x0101008966F5B59F1E83409245AF76C68E84A9</vt:lpwstr>
  </property>
  <property fmtid="{D5CDD505-2E9C-101B-9397-08002B2CF9AE}" pid="3" name="MSIP_Label_2ff753fd-faf2-4608-9b59-553f003adcdf_Enabled">
    <vt:lpwstr>true</vt:lpwstr>
  </property>
  <property fmtid="{D5CDD505-2E9C-101B-9397-08002B2CF9AE}" pid="4" name="MSIP_Label_2ff753fd-faf2-4608-9b59-553f003adcdf_SetDate">
    <vt:lpwstr>2021-03-03T15:30:55Z</vt:lpwstr>
  </property>
  <property fmtid="{D5CDD505-2E9C-101B-9397-08002B2CF9AE}" pid="5" name="MSIP_Label_2ff753fd-faf2-4608-9b59-553f003adcdf_Method">
    <vt:lpwstr>Privileged</vt:lpwstr>
  </property>
  <property fmtid="{D5CDD505-2E9C-101B-9397-08002B2CF9AE}" pid="6" name="MSIP_Label_2ff753fd-faf2-4608-9b59-553f003adcdf_Name">
    <vt:lpwstr>2ff753fd-faf2-4608-9b59-553f003adcdf</vt:lpwstr>
  </property>
  <property fmtid="{D5CDD505-2E9C-101B-9397-08002B2CF9AE}" pid="7" name="MSIP_Label_2ff753fd-faf2-4608-9b59-553f003adcdf_SiteId">
    <vt:lpwstr>49618402-6ea3-441d-957d-7df8773fee54</vt:lpwstr>
  </property>
  <property fmtid="{D5CDD505-2E9C-101B-9397-08002B2CF9AE}" pid="8" name="MSIP_Label_2ff753fd-faf2-4608-9b59-553f003adcdf_ActionId">
    <vt:lpwstr>74f2134c-2dc3-4c33-b5d0-de8900882bef</vt:lpwstr>
  </property>
  <property fmtid="{D5CDD505-2E9C-101B-9397-08002B2CF9AE}" pid="9" name="MSIP_Label_2ff753fd-faf2-4608-9b59-553f003adcdf_ContentBits">
    <vt:lpwstr>0</vt:lpwstr>
  </property>
</Properties>
</file>