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4"/>
    <p:sldMasterId id="2147483790" r:id="rId5"/>
    <p:sldMasterId id="2147483984" r:id="rId6"/>
    <p:sldMasterId id="2147484014" r:id="rId7"/>
    <p:sldMasterId id="2147483704" r:id="rId8"/>
    <p:sldMasterId id="2147483660" r:id="rId9"/>
    <p:sldMasterId id="2147484018" r:id="rId10"/>
  </p:sldMasterIdLst>
  <p:notesMasterIdLst>
    <p:notesMasterId r:id="rId28"/>
  </p:notesMasterIdLst>
  <p:sldIdLst>
    <p:sldId id="2147470548" r:id="rId11"/>
    <p:sldId id="268" r:id="rId12"/>
    <p:sldId id="270" r:id="rId13"/>
    <p:sldId id="272" r:id="rId14"/>
    <p:sldId id="264" r:id="rId15"/>
    <p:sldId id="3154" r:id="rId16"/>
    <p:sldId id="262" r:id="rId17"/>
    <p:sldId id="267" r:id="rId18"/>
    <p:sldId id="3024" r:id="rId19"/>
    <p:sldId id="3034" r:id="rId20"/>
    <p:sldId id="2147470232" r:id="rId21"/>
    <p:sldId id="261" r:id="rId22"/>
    <p:sldId id="2147470222" r:id="rId23"/>
    <p:sldId id="2956" r:id="rId24"/>
    <p:sldId id="2147470231" r:id="rId25"/>
    <p:sldId id="2147470227" r:id="rId26"/>
    <p:sldId id="21474702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5ADF0B-2DEF-8A3D-8EC5-FF42CC7339B6}" name="Brian Smith" initials="BS" userId="S::brian.smith@terramera.com::c6390a73-3db8-43e7-b455-4603b2b32e4e" providerId="AD"/>
  <p188:author id="{974F1D3E-843C-AF80-1E1D-2DAF257B6D73}" name="Karn Manhas" initials="KM" userId="S::karn@terramera.com::4f9c22b8-22ce-4b0b-837b-93f7b3fad908" providerId="AD"/>
  <p188:author id="{80C64ECA-F171-5F3C-358F-B107E998EAEB}" name="Ollie James" initials="OJ" userId="Ollie Jame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3E32"/>
    <a:srgbClr val="000000"/>
    <a:srgbClr val="036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1FBD8-889E-48C5-96A6-B6276B7A5FD8}" v="1395" dt="2022-02-16T19:40:58.142"/>
    <p1510:client id="{9FF847FD-D8B5-4BE3-9193-B484B9837C95}" v="2623" dt="2022-02-17T19:33:51.808"/>
    <p1510:client id="{A4C2816C-25F0-4C42-AB37-39CE55B55EA8}" v="288" dt="2022-02-17T00:37:20.905"/>
    <p1510:client id="{E254C5E9-62AA-5514-F5DD-11E9D9222379}" v="11" dt="2022-02-17T17:04:25.4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Haakstad" userId="S::kim.haakstad@terramera.com::9b060caa-dc22-4331-a2ae-85c87972cba0" providerId="AD" clId="Web-{DC236681-2609-5E71-7638-0310DFB1E433}"/>
    <pc:docChg chg="modSld sldOrd">
      <pc:chgData name="Kim Haakstad" userId="S::kim.haakstad@terramera.com::9b060caa-dc22-4331-a2ae-85c87972cba0" providerId="AD" clId="Web-{DC236681-2609-5E71-7638-0310DFB1E433}" dt="2022-02-16T01:50:21.457" v="453" actId="1076"/>
      <pc:docMkLst>
        <pc:docMk/>
      </pc:docMkLst>
      <pc:sldChg chg="modSp mod ord modShow">
        <pc:chgData name="Kim Haakstad" userId="S::kim.haakstad@terramera.com::9b060caa-dc22-4331-a2ae-85c87972cba0" providerId="AD" clId="Web-{DC236681-2609-5E71-7638-0310DFB1E433}" dt="2022-02-16T01:34:04.780" v="103"/>
        <pc:sldMkLst>
          <pc:docMk/>
          <pc:sldMk cId="655371704" sldId="261"/>
        </pc:sldMkLst>
        <pc:spChg chg="mod">
          <ac:chgData name="Kim Haakstad" userId="S::kim.haakstad@terramera.com::9b060caa-dc22-4331-a2ae-85c87972cba0" providerId="AD" clId="Web-{DC236681-2609-5E71-7638-0310DFB1E433}" dt="2022-02-16T01:33:48.811" v="102" actId="20577"/>
          <ac:spMkLst>
            <pc:docMk/>
            <pc:sldMk cId="655371704" sldId="261"/>
            <ac:spMk id="29" creationId="{F43F54B2-7CE5-7349-9F35-FB130E7E45F2}"/>
          </ac:spMkLst>
        </pc:spChg>
      </pc:sldChg>
      <pc:sldChg chg="addSp delSp modSp">
        <pc:chgData name="Kim Haakstad" userId="S::kim.haakstad@terramera.com::9b060caa-dc22-4331-a2ae-85c87972cba0" providerId="AD" clId="Web-{DC236681-2609-5E71-7638-0310DFB1E433}" dt="2022-02-16T01:44:30.757" v="403" actId="20577"/>
        <pc:sldMkLst>
          <pc:docMk/>
          <pc:sldMk cId="4114188731" sldId="264"/>
        </pc:sldMkLst>
        <pc:spChg chg="add del">
          <ac:chgData name="Kim Haakstad" userId="S::kim.haakstad@terramera.com::9b060caa-dc22-4331-a2ae-85c87972cba0" providerId="AD" clId="Web-{DC236681-2609-5E71-7638-0310DFB1E433}" dt="2022-02-16T01:37:53.949" v="189"/>
          <ac:spMkLst>
            <pc:docMk/>
            <pc:sldMk cId="4114188731" sldId="264"/>
            <ac:spMk id="4" creationId="{139E3BB1-ECC1-4A4E-98AB-C1BC068CEFB0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2:40.383" v="378" actId="1076"/>
          <ac:spMkLst>
            <pc:docMk/>
            <pc:sldMk cId="4114188731" sldId="264"/>
            <ac:spMk id="5" creationId="{3BC9EE76-8656-4EE8-A222-6A7B01980421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3:06.133" v="381" actId="14100"/>
          <ac:spMkLst>
            <pc:docMk/>
            <pc:sldMk cId="4114188731" sldId="264"/>
            <ac:spMk id="6" creationId="{2FFB110E-7BA8-473E-8DCE-A6032C8BA15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4:30.757" v="403" actId="20577"/>
          <ac:spMkLst>
            <pc:docMk/>
            <pc:sldMk cId="4114188731" sldId="264"/>
            <ac:spMk id="8" creationId="{5A1DE2D5-1037-4A04-93DC-62E58EF53213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8:46.026" v="246" actId="1076"/>
          <ac:spMkLst>
            <pc:docMk/>
            <pc:sldMk cId="4114188731" sldId="264"/>
            <ac:spMk id="9" creationId="{D1C71668-0486-4DC4-993A-4E71DC2F2825}"/>
          </ac:spMkLst>
        </pc:spChg>
      </pc:sldChg>
      <pc:sldChg chg="modSp ord">
        <pc:chgData name="Kim Haakstad" userId="S::kim.haakstad@terramera.com::9b060caa-dc22-4331-a2ae-85c87972cba0" providerId="AD" clId="Web-{DC236681-2609-5E71-7638-0310DFB1E433}" dt="2022-02-16T01:49:40.223" v="448"/>
        <pc:sldMkLst>
          <pc:docMk/>
          <pc:sldMk cId="1792735195" sldId="265"/>
        </pc:sldMkLst>
        <pc:spChg chg="mod">
          <ac:chgData name="Kim Haakstad" userId="S::kim.haakstad@terramera.com::9b060caa-dc22-4331-a2ae-85c87972cba0" providerId="AD" clId="Web-{DC236681-2609-5E71-7638-0310DFB1E433}" dt="2022-02-16T01:48:47.693" v="447" actId="20577"/>
          <ac:spMkLst>
            <pc:docMk/>
            <pc:sldMk cId="1792735195" sldId="265"/>
            <ac:spMk id="6" creationId="{91A186B0-A97C-4476-BEF0-CA9B0C8D8E70}"/>
          </ac:spMkLst>
        </pc:spChg>
      </pc:sldChg>
      <pc:sldChg chg="modSp mod ord modShow">
        <pc:chgData name="Kim Haakstad" userId="S::kim.haakstad@terramera.com::9b060caa-dc22-4331-a2ae-85c87972cba0" providerId="AD" clId="Web-{DC236681-2609-5E71-7638-0310DFB1E433}" dt="2022-02-16T01:49:56.911" v="449"/>
        <pc:sldMkLst>
          <pc:docMk/>
          <pc:sldMk cId="3444710533" sldId="266"/>
        </pc:sldMkLst>
        <pc:spChg chg="mod">
          <ac:chgData name="Kim Haakstad" userId="S::kim.haakstad@terramera.com::9b060caa-dc22-4331-a2ae-85c87972cba0" providerId="AD" clId="Web-{DC236681-2609-5E71-7638-0310DFB1E433}" dt="2022-02-16T01:47:44.209" v="431" actId="20577"/>
          <ac:spMkLst>
            <pc:docMk/>
            <pc:sldMk cId="3444710533" sldId="266"/>
            <ac:spMk id="6" creationId="{91A186B0-A97C-4476-BEF0-CA9B0C8D8E70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8:03.287" v="434" actId="20577"/>
          <ac:spMkLst>
            <pc:docMk/>
            <pc:sldMk cId="3444710533" sldId="266"/>
            <ac:spMk id="27" creationId="{EFD4A5BC-F0A6-49C8-BF60-2424FE62566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8:31.677" v="444" actId="20577"/>
          <ac:spMkLst>
            <pc:docMk/>
            <pc:sldMk cId="3444710533" sldId="266"/>
            <ac:spMk id="29" creationId="{8745B185-4FE8-B748-94F9-3FE0EFAAC32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46:42.491" v="409" actId="20577"/>
          <ac:spMkLst>
            <pc:docMk/>
            <pc:sldMk cId="3444710533" sldId="266"/>
            <ac:spMk id="31" creationId="{CE78F8E5-CED2-F94D-A15D-A7751E8C2B3F}"/>
          </ac:spMkLst>
        </pc:spChg>
      </pc:sldChg>
      <pc:sldChg chg="modSp">
        <pc:chgData name="Kim Haakstad" userId="S::kim.haakstad@terramera.com::9b060caa-dc22-4331-a2ae-85c87972cba0" providerId="AD" clId="Web-{DC236681-2609-5E71-7638-0310DFB1E433}" dt="2022-02-16T01:37:01.278" v="178" actId="1076"/>
        <pc:sldMkLst>
          <pc:docMk/>
          <pc:sldMk cId="340857493" sldId="267"/>
        </pc:sldMkLst>
        <pc:spChg chg="mod">
          <ac:chgData name="Kim Haakstad" userId="S::kim.haakstad@terramera.com::9b060caa-dc22-4331-a2ae-85c87972cba0" providerId="AD" clId="Web-{DC236681-2609-5E71-7638-0310DFB1E433}" dt="2022-02-16T01:32:48.655" v="100" actId="20577"/>
          <ac:spMkLst>
            <pc:docMk/>
            <pc:sldMk cId="340857493" sldId="267"/>
            <ac:spMk id="6" creationId="{91A186B0-A97C-4476-BEF0-CA9B0C8D8E70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5:20.091" v="127" actId="20577"/>
          <ac:spMkLst>
            <pc:docMk/>
            <pc:sldMk cId="340857493" sldId="267"/>
            <ac:spMk id="16" creationId="{38FB9FDC-D96E-4E60-9EDF-B92B80F1A9BC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22.856" v="171" actId="1076"/>
          <ac:spMkLst>
            <pc:docMk/>
            <pc:sldMk cId="340857493" sldId="267"/>
            <ac:spMk id="17" creationId="{F9371FD7-9A71-46E0-9D35-A8D831BF3A8D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13.747" v="169" actId="1076"/>
          <ac:spMkLst>
            <pc:docMk/>
            <pc:sldMk cId="340857493" sldId="267"/>
            <ac:spMk id="18" creationId="{E47ACE97-ABE0-4158-8928-0068268639FA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49.043" v="177" actId="1076"/>
          <ac:spMkLst>
            <pc:docMk/>
            <pc:sldMk cId="340857493" sldId="267"/>
            <ac:spMk id="19" creationId="{7DB8C6C8-50B8-49CB-8422-8FFA093A9AAA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17.262" v="170" actId="1076"/>
          <ac:spMkLst>
            <pc:docMk/>
            <pc:sldMk cId="340857493" sldId="267"/>
            <ac:spMk id="25" creationId="{5531D115-A8CC-42CD-9376-CCE92F17F57A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6:26.372" v="172" actId="1076"/>
          <ac:spMkLst>
            <pc:docMk/>
            <pc:sldMk cId="340857493" sldId="267"/>
            <ac:spMk id="27" creationId="{2D357092-71AE-4184-9F32-E5209A7601A2}"/>
          </ac:spMkLst>
        </pc:spChg>
        <pc:picChg chg="mod">
          <ac:chgData name="Kim Haakstad" userId="S::kim.haakstad@terramera.com::9b060caa-dc22-4331-a2ae-85c87972cba0" providerId="AD" clId="Web-{DC236681-2609-5E71-7638-0310DFB1E433}" dt="2022-02-16T01:37:01.278" v="178" actId="1076"/>
          <ac:picMkLst>
            <pc:docMk/>
            <pc:sldMk cId="340857493" sldId="267"/>
            <ac:picMk id="11" creationId="{8992B77E-4223-45B8-B5BE-F8541AC57949}"/>
          </ac:picMkLst>
        </pc:picChg>
      </pc:sldChg>
      <pc:sldChg chg="modSp">
        <pc:chgData name="Kim Haakstad" userId="S::kim.haakstad@terramera.com::9b060caa-dc22-4331-a2ae-85c87972cba0" providerId="AD" clId="Web-{DC236681-2609-5E71-7638-0310DFB1E433}" dt="2022-02-16T01:32:24.703" v="98" actId="20577"/>
        <pc:sldMkLst>
          <pc:docMk/>
          <pc:sldMk cId="224261631" sldId="270"/>
        </pc:sldMkLst>
        <pc:spChg chg="mod">
          <ac:chgData name="Kim Haakstad" userId="S::kim.haakstad@terramera.com::9b060caa-dc22-4331-a2ae-85c87972cba0" providerId="AD" clId="Web-{DC236681-2609-5E71-7638-0310DFB1E433}" dt="2022-02-16T01:32:24.703" v="98" actId="20577"/>
          <ac:spMkLst>
            <pc:docMk/>
            <pc:sldMk cId="224261631" sldId="270"/>
            <ac:spMk id="9" creationId="{AF499A71-2C29-2844-8A45-F1BDEF4507E5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0:12.329" v="11" actId="20577"/>
          <ac:spMkLst>
            <pc:docMk/>
            <pc:sldMk cId="224261631" sldId="270"/>
            <ac:spMk id="12" creationId="{92E43E77-9F88-9440-B563-C9A3FBF7D24C}"/>
          </ac:spMkLst>
        </pc:spChg>
        <pc:spChg chg="mod">
          <ac:chgData name="Kim Haakstad" userId="S::kim.haakstad@terramera.com::9b060caa-dc22-4331-a2ae-85c87972cba0" providerId="AD" clId="Web-{DC236681-2609-5E71-7638-0310DFB1E433}" dt="2022-02-16T01:31:10.078" v="82" actId="20577"/>
          <ac:spMkLst>
            <pc:docMk/>
            <pc:sldMk cId="224261631" sldId="270"/>
            <ac:spMk id="13" creationId="{B9BF602A-3D61-494A-8CB0-87F473A3AB19}"/>
          </ac:spMkLst>
        </pc:spChg>
      </pc:sldChg>
      <pc:sldChg chg="modSp">
        <pc:chgData name="Kim Haakstad" userId="S::kim.haakstad@terramera.com::9b060caa-dc22-4331-a2ae-85c87972cba0" providerId="AD" clId="Web-{DC236681-2609-5E71-7638-0310DFB1E433}" dt="2022-02-16T01:50:21.457" v="453" actId="1076"/>
        <pc:sldMkLst>
          <pc:docMk/>
          <pc:sldMk cId="1225985517" sldId="271"/>
        </pc:sldMkLst>
        <pc:spChg chg="mod">
          <ac:chgData name="Kim Haakstad" userId="S::kim.haakstad@terramera.com::9b060caa-dc22-4331-a2ae-85c87972cba0" providerId="AD" clId="Web-{DC236681-2609-5E71-7638-0310DFB1E433}" dt="2022-02-16T01:50:21.457" v="453" actId="1076"/>
          <ac:spMkLst>
            <pc:docMk/>
            <pc:sldMk cId="1225985517" sldId="271"/>
            <ac:spMk id="2" creationId="{D40DF86A-635A-4355-AC08-04A7707BAAF2}"/>
          </ac:spMkLst>
        </pc:spChg>
      </pc:sldChg>
    </pc:docChg>
  </pc:docChgLst>
  <pc:docChgLst>
    <pc:chgData name="Meagan Schulz" userId="9229654c-3fca-463f-af98-73fd996b2ff2" providerId="ADAL" clId="{A4C2816C-25F0-4C42-AB37-39CE55B55EA8}"/>
    <pc:docChg chg="undo custSel addSld delSld modSld sldOrd">
      <pc:chgData name="Meagan Schulz" userId="9229654c-3fca-463f-af98-73fd996b2ff2" providerId="ADAL" clId="{A4C2816C-25F0-4C42-AB37-39CE55B55EA8}" dt="2022-02-17T00:37:20.905" v="619" actId="1076"/>
      <pc:docMkLst>
        <pc:docMk/>
      </pc:docMkLst>
      <pc:sldChg chg="addSp delSp modSp mod">
        <pc:chgData name="Meagan Schulz" userId="9229654c-3fca-463f-af98-73fd996b2ff2" providerId="ADAL" clId="{A4C2816C-25F0-4C42-AB37-39CE55B55EA8}" dt="2022-02-16T20:40:53.471" v="197" actId="14100"/>
        <pc:sldMkLst>
          <pc:docMk/>
          <pc:sldMk cId="4005876627" sldId="262"/>
        </pc:sldMkLst>
        <pc:spChg chg="del">
          <ac:chgData name="Meagan Schulz" userId="9229654c-3fca-463f-af98-73fd996b2ff2" providerId="ADAL" clId="{A4C2816C-25F0-4C42-AB37-39CE55B55EA8}" dt="2022-02-16T20:40:45.373" v="195" actId="478"/>
          <ac:spMkLst>
            <pc:docMk/>
            <pc:sldMk cId="4005876627" sldId="262"/>
            <ac:spMk id="9" creationId="{8A2EEA10-B68B-4DFA-8F29-DE4EC97F083E}"/>
          </ac:spMkLst>
        </pc:spChg>
        <pc:spChg chg="add mod">
          <ac:chgData name="Meagan Schulz" userId="9229654c-3fca-463f-af98-73fd996b2ff2" providerId="ADAL" clId="{A4C2816C-25F0-4C42-AB37-39CE55B55EA8}" dt="2022-02-16T20:40:53.471" v="197" actId="14100"/>
          <ac:spMkLst>
            <pc:docMk/>
            <pc:sldMk cId="4005876627" sldId="262"/>
            <ac:spMk id="20" creationId="{0879AF50-40F8-F043-B64A-CA3BD1F844D4}"/>
          </ac:spMkLst>
        </pc:spChg>
      </pc:sldChg>
      <pc:sldChg chg="addSp delSp modSp mod">
        <pc:chgData name="Meagan Schulz" userId="9229654c-3fca-463f-af98-73fd996b2ff2" providerId="ADAL" clId="{A4C2816C-25F0-4C42-AB37-39CE55B55EA8}" dt="2022-02-16T20:36:13.288" v="146" actId="478"/>
        <pc:sldMkLst>
          <pc:docMk/>
          <pc:sldMk cId="4114188731" sldId="264"/>
        </pc:sldMkLst>
        <pc:spChg chg="del">
          <ac:chgData name="Meagan Schulz" userId="9229654c-3fca-463f-af98-73fd996b2ff2" providerId="ADAL" clId="{A4C2816C-25F0-4C42-AB37-39CE55B55EA8}" dt="2022-02-16T20:33:21.140" v="129" actId="478"/>
          <ac:spMkLst>
            <pc:docMk/>
            <pc:sldMk cId="4114188731" sldId="264"/>
            <ac:spMk id="2" creationId="{F3B65D48-9C0D-470D-9FD1-3E9858C09D53}"/>
          </ac:spMkLst>
        </pc:spChg>
        <pc:spChg chg="mod">
          <ac:chgData name="Meagan Schulz" userId="9229654c-3fca-463f-af98-73fd996b2ff2" providerId="ADAL" clId="{A4C2816C-25F0-4C42-AB37-39CE55B55EA8}" dt="2022-02-16T20:34:20.644" v="140" actId="1076"/>
          <ac:spMkLst>
            <pc:docMk/>
            <pc:sldMk cId="4114188731" sldId="264"/>
            <ac:spMk id="4" creationId="{139E3BB1-ECC1-4A4E-98AB-C1BC068CEFB0}"/>
          </ac:spMkLst>
        </pc:spChg>
        <pc:spChg chg="del mod">
          <ac:chgData name="Meagan Schulz" userId="9229654c-3fca-463f-af98-73fd996b2ff2" providerId="ADAL" clId="{A4C2816C-25F0-4C42-AB37-39CE55B55EA8}" dt="2022-02-16T20:34:11.404" v="137" actId="478"/>
          <ac:spMkLst>
            <pc:docMk/>
            <pc:sldMk cId="4114188731" sldId="264"/>
            <ac:spMk id="5" creationId="{3BC9EE76-8656-4EE8-A222-6A7B01980421}"/>
          </ac:spMkLst>
        </pc:spChg>
        <pc:spChg chg="mod">
          <ac:chgData name="Meagan Schulz" userId="9229654c-3fca-463f-af98-73fd996b2ff2" providerId="ADAL" clId="{A4C2816C-25F0-4C42-AB37-39CE55B55EA8}" dt="2022-02-16T20:33:51.531" v="133" actId="1076"/>
          <ac:spMkLst>
            <pc:docMk/>
            <pc:sldMk cId="4114188731" sldId="264"/>
            <ac:spMk id="6" creationId="{2FFB110E-7BA8-473E-8DCE-A6032C8BA15D}"/>
          </ac:spMkLst>
        </pc:spChg>
        <pc:spChg chg="mod">
          <ac:chgData name="Meagan Schulz" userId="9229654c-3fca-463f-af98-73fd996b2ff2" providerId="ADAL" clId="{A4C2816C-25F0-4C42-AB37-39CE55B55EA8}" dt="2022-02-16T20:34:30.060" v="143" actId="120"/>
          <ac:spMkLst>
            <pc:docMk/>
            <pc:sldMk cId="4114188731" sldId="264"/>
            <ac:spMk id="8" creationId="{5A1DE2D5-1037-4A04-93DC-62E58EF53213}"/>
          </ac:spMkLst>
        </pc:spChg>
        <pc:spChg chg="del">
          <ac:chgData name="Meagan Schulz" userId="9229654c-3fca-463f-af98-73fd996b2ff2" providerId="ADAL" clId="{A4C2816C-25F0-4C42-AB37-39CE55B55EA8}" dt="2022-02-16T20:30:42.185" v="107" actId="478"/>
          <ac:spMkLst>
            <pc:docMk/>
            <pc:sldMk cId="4114188731" sldId="264"/>
            <ac:spMk id="9" creationId="{D1C71668-0486-4DC4-993A-4E71DC2F2825}"/>
          </ac:spMkLst>
        </pc:spChg>
        <pc:spChg chg="del mod">
          <ac:chgData name="Meagan Schulz" userId="9229654c-3fca-463f-af98-73fd996b2ff2" providerId="ADAL" clId="{A4C2816C-25F0-4C42-AB37-39CE55B55EA8}" dt="2022-02-16T20:36:13.288" v="146" actId="478"/>
          <ac:spMkLst>
            <pc:docMk/>
            <pc:sldMk cId="4114188731" sldId="264"/>
            <ac:spMk id="11" creationId="{47AA4912-B9F3-44EE-B85D-83D7993279A3}"/>
          </ac:spMkLst>
        </pc:spChg>
        <pc:spChg chg="add mod">
          <ac:chgData name="Meagan Schulz" userId="9229654c-3fca-463f-af98-73fd996b2ff2" providerId="ADAL" clId="{A4C2816C-25F0-4C42-AB37-39CE55B55EA8}" dt="2022-02-16T20:30:46.335" v="108" actId="1076"/>
          <ac:spMkLst>
            <pc:docMk/>
            <pc:sldMk cId="4114188731" sldId="264"/>
            <ac:spMk id="13" creationId="{307977AC-405A-9A4A-98E5-80A7A0DA8F8E}"/>
          </ac:spMkLst>
        </pc:spChg>
        <pc:spChg chg="add mod">
          <ac:chgData name="Meagan Schulz" userId="9229654c-3fca-463f-af98-73fd996b2ff2" providerId="ADAL" clId="{A4C2816C-25F0-4C42-AB37-39CE55B55EA8}" dt="2022-02-16T20:34:24.440" v="142" actId="1076"/>
          <ac:spMkLst>
            <pc:docMk/>
            <pc:sldMk cId="4114188731" sldId="264"/>
            <ac:spMk id="14" creationId="{7AAF6222-FD6A-CD4F-A831-DBD77AF9575F}"/>
          </ac:spMkLst>
        </pc:spChg>
        <pc:picChg chg="del">
          <ac:chgData name="Meagan Schulz" userId="9229654c-3fca-463f-af98-73fd996b2ff2" providerId="ADAL" clId="{A4C2816C-25F0-4C42-AB37-39CE55B55EA8}" dt="2022-02-16T20:36:01.857" v="144" actId="478"/>
          <ac:picMkLst>
            <pc:docMk/>
            <pc:sldMk cId="4114188731" sldId="264"/>
            <ac:picMk id="12" creationId="{9466B129-6B62-4001-BB2A-B9A13E0A93F5}"/>
          </ac:picMkLst>
        </pc:picChg>
        <pc:picChg chg="mod">
          <ac:chgData name="Meagan Schulz" userId="9229654c-3fca-463f-af98-73fd996b2ff2" providerId="ADAL" clId="{A4C2816C-25F0-4C42-AB37-39CE55B55EA8}" dt="2022-02-16T20:34:16.621" v="139" actId="1076"/>
          <ac:picMkLst>
            <pc:docMk/>
            <pc:sldMk cId="4114188731" sldId="264"/>
            <ac:picMk id="4098" creationId="{A7F29703-1A6B-4D31-9B42-8A45FFB67E5F}"/>
          </ac:picMkLst>
        </pc:picChg>
      </pc:sldChg>
      <pc:sldChg chg="addSp delSp modSp mod">
        <pc:chgData name="Meagan Schulz" userId="9229654c-3fca-463f-af98-73fd996b2ff2" providerId="ADAL" clId="{A4C2816C-25F0-4C42-AB37-39CE55B55EA8}" dt="2022-02-16T20:51:06.898" v="268" actId="1076"/>
        <pc:sldMkLst>
          <pc:docMk/>
          <pc:sldMk cId="340857493" sldId="267"/>
        </pc:sldMkLst>
        <pc:spChg chg="mod">
          <ac:chgData name="Meagan Schulz" userId="9229654c-3fca-463f-af98-73fd996b2ff2" providerId="ADAL" clId="{A4C2816C-25F0-4C42-AB37-39CE55B55EA8}" dt="2022-02-16T20:51:06.898" v="268" actId="1076"/>
          <ac:spMkLst>
            <pc:docMk/>
            <pc:sldMk cId="340857493" sldId="267"/>
            <ac:spMk id="5" creationId="{B0B54F73-3D32-4340-B588-767FD941C2E8}"/>
          </ac:spMkLst>
        </pc:spChg>
        <pc:spChg chg="del">
          <ac:chgData name="Meagan Schulz" userId="9229654c-3fca-463f-af98-73fd996b2ff2" providerId="ADAL" clId="{A4C2816C-25F0-4C42-AB37-39CE55B55EA8}" dt="2022-02-16T20:41:27.583" v="257" actId="478"/>
          <ac:spMkLst>
            <pc:docMk/>
            <pc:sldMk cId="340857493" sldId="267"/>
            <ac:spMk id="6" creationId="{91A186B0-A97C-4476-BEF0-CA9B0C8D8E70}"/>
          </ac:spMkLst>
        </pc:spChg>
        <pc:spChg chg="add mod">
          <ac:chgData name="Meagan Schulz" userId="9229654c-3fca-463f-af98-73fd996b2ff2" providerId="ADAL" clId="{A4C2816C-25F0-4C42-AB37-39CE55B55EA8}" dt="2022-02-16T20:41:35.759" v="259" actId="1076"/>
          <ac:spMkLst>
            <pc:docMk/>
            <pc:sldMk cId="340857493" sldId="267"/>
            <ac:spMk id="28" creationId="{5C759243-7295-984A-B690-2BA7AA8FCA90}"/>
          </ac:spMkLst>
        </pc:spChg>
      </pc:sldChg>
      <pc:sldChg chg="addSp modSp mod">
        <pc:chgData name="Meagan Schulz" userId="9229654c-3fca-463f-af98-73fd996b2ff2" providerId="ADAL" clId="{A4C2816C-25F0-4C42-AB37-39CE55B55EA8}" dt="2022-02-16T20:28:43.801" v="15" actId="465"/>
        <pc:sldMkLst>
          <pc:docMk/>
          <pc:sldMk cId="2423320232" sldId="268"/>
        </pc:sldMkLst>
        <pc:spChg chg="mod">
          <ac:chgData name="Meagan Schulz" userId="9229654c-3fca-463f-af98-73fd996b2ff2" providerId="ADAL" clId="{A4C2816C-25F0-4C42-AB37-39CE55B55EA8}" dt="2022-02-16T20:28:24.363" v="11" actId="1076"/>
          <ac:spMkLst>
            <pc:docMk/>
            <pc:sldMk cId="2423320232" sldId="268"/>
            <ac:spMk id="2" creationId="{14951660-FE57-4A64-AA7E-BA21AE77FCBE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33" creationId="{708747C2-9114-490B-ABD6-6AD432DD0313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36" creationId="{3C6CC978-D417-4A6F-98FF-160DB07A9F88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39" creationId="{60D3DA9D-ED90-4334-9D01-A35E16FC4D4E}"/>
          </ac:spMkLst>
        </pc:spChg>
        <pc:spChg chg="mod">
          <ac:chgData name="Meagan Schulz" userId="9229654c-3fca-463f-af98-73fd996b2ff2" providerId="ADAL" clId="{A4C2816C-25F0-4C42-AB37-39CE55B55EA8}" dt="2022-02-16T20:27:20.224" v="0" actId="1076"/>
          <ac:spMkLst>
            <pc:docMk/>
            <pc:sldMk cId="2423320232" sldId="268"/>
            <ac:spMk id="40" creationId="{AD6C4649-E238-4442-BB2B-5500AAD9806B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44" creationId="{5A029CDD-B9F3-4572-AE2A-7686756F385E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46" creationId="{2AC22DCE-F0E1-4C59-B013-4963186BA5F0}"/>
          </ac:spMkLst>
        </pc:spChg>
        <pc:spChg chg="mod">
          <ac:chgData name="Meagan Schulz" userId="9229654c-3fca-463f-af98-73fd996b2ff2" providerId="ADAL" clId="{A4C2816C-25F0-4C42-AB37-39CE55B55EA8}" dt="2022-02-16T20:27:39.119" v="3" actId="1076"/>
          <ac:spMkLst>
            <pc:docMk/>
            <pc:sldMk cId="2423320232" sldId="268"/>
            <ac:spMk id="47" creationId="{B4E0FBA8-150F-4363-8C07-929E28FCF14E}"/>
          </ac:spMkLst>
        </pc:spChg>
        <pc:spChg chg="mod">
          <ac:chgData name="Meagan Schulz" userId="9229654c-3fca-463f-af98-73fd996b2ff2" providerId="ADAL" clId="{A4C2816C-25F0-4C42-AB37-39CE55B55EA8}" dt="2022-02-16T20:28:43.801" v="15" actId="465"/>
          <ac:spMkLst>
            <pc:docMk/>
            <pc:sldMk cId="2423320232" sldId="268"/>
            <ac:spMk id="48" creationId="{7C79E63A-B059-4495-A8A6-5B4E87131E0E}"/>
          </ac:spMkLst>
        </pc:spChg>
        <pc:spChg chg="mod">
          <ac:chgData name="Meagan Schulz" userId="9229654c-3fca-463f-af98-73fd996b2ff2" providerId="ADAL" clId="{A4C2816C-25F0-4C42-AB37-39CE55B55EA8}" dt="2022-02-16T20:28:38.690" v="14" actId="552"/>
          <ac:spMkLst>
            <pc:docMk/>
            <pc:sldMk cId="2423320232" sldId="268"/>
            <ac:spMk id="49" creationId="{174D4CBC-CACF-4999-9675-2A9BE18C24B2}"/>
          </ac:spMkLst>
        </pc:spChg>
        <pc:spChg chg="mod">
          <ac:chgData name="Meagan Schulz" userId="9229654c-3fca-463f-af98-73fd996b2ff2" providerId="ADAL" clId="{A4C2816C-25F0-4C42-AB37-39CE55B55EA8}" dt="2022-02-16T20:28:38.690" v="14" actId="552"/>
          <ac:spMkLst>
            <pc:docMk/>
            <pc:sldMk cId="2423320232" sldId="268"/>
            <ac:spMk id="51" creationId="{FB752D66-B54B-4AA0-A228-BD0458029173}"/>
          </ac:spMkLst>
        </pc:spChg>
        <pc:spChg chg="mod">
          <ac:chgData name="Meagan Schulz" userId="9229654c-3fca-463f-af98-73fd996b2ff2" providerId="ADAL" clId="{A4C2816C-25F0-4C42-AB37-39CE55B55EA8}" dt="2022-02-16T20:28:43.801" v="15" actId="465"/>
          <ac:spMkLst>
            <pc:docMk/>
            <pc:sldMk cId="2423320232" sldId="268"/>
            <ac:spMk id="52" creationId="{27D19DFA-92A0-4D69-BFDB-2AE562A46731}"/>
          </ac:spMkLst>
        </pc:spChg>
        <pc:spChg chg="mod">
          <ac:chgData name="Meagan Schulz" userId="9229654c-3fca-463f-af98-73fd996b2ff2" providerId="ADAL" clId="{A4C2816C-25F0-4C42-AB37-39CE55B55EA8}" dt="2022-02-16T20:27:29.449" v="2" actId="1076"/>
          <ac:spMkLst>
            <pc:docMk/>
            <pc:sldMk cId="2423320232" sldId="268"/>
            <ac:spMk id="121" creationId="{9F59A1A9-706C-41FD-A47C-6F99C29C9509}"/>
          </ac:spMkLst>
        </pc:s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8" creationId="{8A9F4FE8-3400-BD40-AEE2-448A389AFEB1}"/>
          </ac:grpSpMkLst>
        </pc:gr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9" creationId="{44716B37-DF72-8041-A173-4174845B802B}"/>
          </ac:grpSpMkLst>
        </pc:gr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11" creationId="{2F2BFB75-6E11-4B41-A2B4-C28C22E92DFE}"/>
          </ac:grpSpMkLst>
        </pc:grpChg>
        <pc:grpChg chg="add mod">
          <ac:chgData name="Meagan Schulz" userId="9229654c-3fca-463f-af98-73fd996b2ff2" providerId="ADAL" clId="{A4C2816C-25F0-4C42-AB37-39CE55B55EA8}" dt="2022-02-16T20:28:43.801" v="15" actId="465"/>
          <ac:grpSpMkLst>
            <pc:docMk/>
            <pc:sldMk cId="2423320232" sldId="268"/>
            <ac:grpSpMk id="12" creationId="{69F816FC-AE49-F946-9CA9-9A48B345FE90}"/>
          </ac:grpSpMkLst>
        </pc:grpChg>
        <pc:grpChg chg="mod">
          <ac:chgData name="Meagan Schulz" userId="9229654c-3fca-463f-af98-73fd996b2ff2" providerId="ADAL" clId="{A4C2816C-25F0-4C42-AB37-39CE55B55EA8}" dt="2022-02-16T20:27:39.119" v="3" actId="1076"/>
          <ac:grpSpMkLst>
            <pc:docMk/>
            <pc:sldMk cId="2423320232" sldId="268"/>
            <ac:grpSpMk id="32" creationId="{9B9E9005-6835-4F2C-B52F-143ED4B773DB}"/>
          </ac:grpSpMkLst>
        </pc:grpChg>
        <pc:grpChg chg="mod">
          <ac:chgData name="Meagan Schulz" userId="9229654c-3fca-463f-af98-73fd996b2ff2" providerId="ADAL" clId="{A4C2816C-25F0-4C42-AB37-39CE55B55EA8}" dt="2022-02-16T20:27:39.119" v="3" actId="1076"/>
          <ac:grpSpMkLst>
            <pc:docMk/>
            <pc:sldMk cId="2423320232" sldId="268"/>
            <ac:grpSpMk id="35" creationId="{F8E1B23C-83A2-42DC-A9C6-32F36EFAE73D}"/>
          </ac:grpSpMkLst>
        </pc:grpChg>
        <pc:grpChg chg="mod">
          <ac:chgData name="Meagan Schulz" userId="9229654c-3fca-463f-af98-73fd996b2ff2" providerId="ADAL" clId="{A4C2816C-25F0-4C42-AB37-39CE55B55EA8}" dt="2022-02-16T20:27:39.119" v="3" actId="1076"/>
          <ac:grpSpMkLst>
            <pc:docMk/>
            <pc:sldMk cId="2423320232" sldId="268"/>
            <ac:grpSpMk id="38" creationId="{5EBB296E-7A4B-46B2-94DE-32213BCB8B3C}"/>
          </ac:grpSpMkLst>
        </pc:grpChg>
        <pc:picChg chg="mod">
          <ac:chgData name="Meagan Schulz" userId="9229654c-3fca-463f-af98-73fd996b2ff2" providerId="ADAL" clId="{A4C2816C-25F0-4C42-AB37-39CE55B55EA8}" dt="2022-02-16T20:27:25.089" v="1" actId="1076"/>
          <ac:picMkLst>
            <pc:docMk/>
            <pc:sldMk cId="2423320232" sldId="268"/>
            <ac:picMk id="3" creationId="{E9A51CED-2207-4BDA-BBF5-EE142550411C}"/>
          </ac:picMkLst>
        </pc:picChg>
        <pc:picChg chg="mod">
          <ac:chgData name="Meagan Schulz" userId="9229654c-3fca-463f-af98-73fd996b2ff2" providerId="ADAL" clId="{A4C2816C-25F0-4C42-AB37-39CE55B55EA8}" dt="2022-02-16T20:27:25.089" v="1" actId="1076"/>
          <ac:picMkLst>
            <pc:docMk/>
            <pc:sldMk cId="2423320232" sldId="268"/>
            <ac:picMk id="4" creationId="{FD96C901-C53F-4179-B7C0-96910EC02C7E}"/>
          </ac:picMkLst>
        </pc:picChg>
        <pc:picChg chg="mod">
          <ac:chgData name="Meagan Schulz" userId="9229654c-3fca-463f-af98-73fd996b2ff2" providerId="ADAL" clId="{A4C2816C-25F0-4C42-AB37-39CE55B55EA8}" dt="2022-02-16T20:27:25.089" v="1" actId="1076"/>
          <ac:picMkLst>
            <pc:docMk/>
            <pc:sldMk cId="2423320232" sldId="268"/>
            <ac:picMk id="7" creationId="{14965698-D2C4-4E8A-892A-4E6BCA745F9E}"/>
          </ac:picMkLst>
        </pc:picChg>
        <pc:picChg chg="mod">
          <ac:chgData name="Meagan Schulz" userId="9229654c-3fca-463f-af98-73fd996b2ff2" providerId="ADAL" clId="{A4C2816C-25F0-4C42-AB37-39CE55B55EA8}" dt="2022-02-16T20:28:43.801" v="15" actId="465"/>
          <ac:picMkLst>
            <pc:docMk/>
            <pc:sldMk cId="2423320232" sldId="268"/>
            <ac:picMk id="10" creationId="{6844D9BC-5884-4E7A-9200-6A9EFE4D5481}"/>
          </ac:picMkLst>
        </pc:picChg>
        <pc:picChg chg="mod">
          <ac:chgData name="Meagan Schulz" userId="9229654c-3fca-463f-af98-73fd996b2ff2" providerId="ADAL" clId="{A4C2816C-25F0-4C42-AB37-39CE55B55EA8}" dt="2022-02-16T20:28:43.801" v="15" actId="465"/>
          <ac:picMkLst>
            <pc:docMk/>
            <pc:sldMk cId="2423320232" sldId="268"/>
            <ac:picMk id="14" creationId="{71BB6B4A-F432-40B8-AD09-7E85387105BB}"/>
          </ac:picMkLst>
        </pc:picChg>
        <pc:picChg chg="mod">
          <ac:chgData name="Meagan Schulz" userId="9229654c-3fca-463f-af98-73fd996b2ff2" providerId="ADAL" clId="{A4C2816C-25F0-4C42-AB37-39CE55B55EA8}" dt="2022-02-16T20:28:38.690" v="14" actId="552"/>
          <ac:picMkLst>
            <pc:docMk/>
            <pc:sldMk cId="2423320232" sldId="268"/>
            <ac:picMk id="15" creationId="{F7BFEB35-9B5A-443C-AF02-11CE518E9389}"/>
          </ac:picMkLst>
        </pc:picChg>
        <pc:picChg chg="mod">
          <ac:chgData name="Meagan Schulz" userId="9229654c-3fca-463f-af98-73fd996b2ff2" providerId="ADAL" clId="{A4C2816C-25F0-4C42-AB37-39CE55B55EA8}" dt="2022-02-16T20:28:38.690" v="14" actId="552"/>
          <ac:picMkLst>
            <pc:docMk/>
            <pc:sldMk cId="2423320232" sldId="268"/>
            <ac:picMk id="16" creationId="{3CB23D8A-3F4F-4BAC-BB26-70F20354EB36}"/>
          </ac:picMkLst>
        </pc:picChg>
        <pc:picChg chg="mod">
          <ac:chgData name="Meagan Schulz" userId="9229654c-3fca-463f-af98-73fd996b2ff2" providerId="ADAL" clId="{A4C2816C-25F0-4C42-AB37-39CE55B55EA8}" dt="2022-02-16T20:27:39.119" v="3" actId="1076"/>
          <ac:picMkLst>
            <pc:docMk/>
            <pc:sldMk cId="2423320232" sldId="268"/>
            <ac:picMk id="34" creationId="{AF67D9A4-9BD2-49D6-8131-E865EAC55659}"/>
          </ac:picMkLst>
        </pc:picChg>
        <pc:picChg chg="mod">
          <ac:chgData name="Meagan Schulz" userId="9229654c-3fca-463f-af98-73fd996b2ff2" providerId="ADAL" clId="{A4C2816C-25F0-4C42-AB37-39CE55B55EA8}" dt="2022-02-16T20:27:39.119" v="3" actId="1076"/>
          <ac:picMkLst>
            <pc:docMk/>
            <pc:sldMk cId="2423320232" sldId="268"/>
            <ac:picMk id="37" creationId="{4D0F3E50-7CFC-4FFE-B478-9582151B2619}"/>
          </ac:picMkLst>
        </pc:picChg>
        <pc:picChg chg="mod">
          <ac:chgData name="Meagan Schulz" userId="9229654c-3fca-463f-af98-73fd996b2ff2" providerId="ADAL" clId="{A4C2816C-25F0-4C42-AB37-39CE55B55EA8}" dt="2022-02-16T20:27:39.119" v="3" actId="1076"/>
          <ac:picMkLst>
            <pc:docMk/>
            <pc:sldMk cId="2423320232" sldId="268"/>
            <ac:picMk id="43" creationId="{4D51FCAC-6852-48D7-B28D-CBCF473F4D40}"/>
          </ac:picMkLst>
        </pc:picChg>
      </pc:sldChg>
      <pc:sldChg chg="modSp mod">
        <pc:chgData name="Meagan Schulz" userId="9229654c-3fca-463f-af98-73fd996b2ff2" providerId="ADAL" clId="{A4C2816C-25F0-4C42-AB37-39CE55B55EA8}" dt="2022-02-16T20:29:08.188" v="21" actId="14100"/>
        <pc:sldMkLst>
          <pc:docMk/>
          <pc:sldMk cId="224261631" sldId="270"/>
        </pc:sldMkLst>
        <pc:spChg chg="mod">
          <ac:chgData name="Meagan Schulz" userId="9229654c-3fca-463f-af98-73fd996b2ff2" providerId="ADAL" clId="{A4C2816C-25F0-4C42-AB37-39CE55B55EA8}" dt="2022-02-16T20:29:01.543" v="19" actId="14100"/>
          <ac:spMkLst>
            <pc:docMk/>
            <pc:sldMk cId="224261631" sldId="270"/>
            <ac:spMk id="7" creationId="{D31D75ED-F89A-8A4C-9418-55426D3C5674}"/>
          </ac:spMkLst>
        </pc:spChg>
        <pc:picChg chg="mod">
          <ac:chgData name="Meagan Schulz" userId="9229654c-3fca-463f-af98-73fd996b2ff2" providerId="ADAL" clId="{A4C2816C-25F0-4C42-AB37-39CE55B55EA8}" dt="2022-02-16T20:29:08.188" v="21" actId="14100"/>
          <ac:picMkLst>
            <pc:docMk/>
            <pc:sldMk cId="224261631" sldId="270"/>
            <ac:picMk id="3" creationId="{78C8EDA6-AA90-5C4E-9BA4-357156BAB699}"/>
          </ac:picMkLst>
        </pc:picChg>
      </pc:sldChg>
      <pc:sldChg chg="modSp mod">
        <pc:chgData name="Meagan Schulz" userId="9229654c-3fca-463f-af98-73fd996b2ff2" providerId="ADAL" clId="{A4C2816C-25F0-4C42-AB37-39CE55B55EA8}" dt="2022-02-16T20:29:24.334" v="22" actId="2085"/>
        <pc:sldMkLst>
          <pc:docMk/>
          <pc:sldMk cId="2969723532" sldId="272"/>
        </pc:sldMkLst>
        <pc:spChg chg="mod">
          <ac:chgData name="Meagan Schulz" userId="9229654c-3fca-463f-af98-73fd996b2ff2" providerId="ADAL" clId="{A4C2816C-25F0-4C42-AB37-39CE55B55EA8}" dt="2022-02-16T20:29:24.334" v="22" actId="2085"/>
          <ac:spMkLst>
            <pc:docMk/>
            <pc:sldMk cId="2969723532" sldId="272"/>
            <ac:spMk id="5" creationId="{4A9746CD-F3EC-4759-88D6-59B4E3169C75}"/>
          </ac:spMkLst>
        </pc:spChg>
        <pc:spChg chg="mod">
          <ac:chgData name="Meagan Schulz" userId="9229654c-3fca-463f-af98-73fd996b2ff2" providerId="ADAL" clId="{A4C2816C-25F0-4C42-AB37-39CE55B55EA8}" dt="2022-02-16T20:29:24.334" v="22" actId="2085"/>
          <ac:spMkLst>
            <pc:docMk/>
            <pc:sldMk cId="2969723532" sldId="272"/>
            <ac:spMk id="7" creationId="{17B4F980-7FC3-47DF-8E68-FD85B0F4B92B}"/>
          </ac:spMkLst>
        </pc:spChg>
        <pc:spChg chg="mod">
          <ac:chgData name="Meagan Schulz" userId="9229654c-3fca-463f-af98-73fd996b2ff2" providerId="ADAL" clId="{A4C2816C-25F0-4C42-AB37-39CE55B55EA8}" dt="2022-02-16T20:29:24.334" v="22" actId="2085"/>
          <ac:spMkLst>
            <pc:docMk/>
            <pc:sldMk cId="2969723532" sldId="272"/>
            <ac:spMk id="8" creationId="{E22C74DB-51BD-4B80-8576-0C80857FC190}"/>
          </ac:spMkLst>
        </pc:spChg>
      </pc:sldChg>
      <pc:sldChg chg="del">
        <pc:chgData name="Meagan Schulz" userId="9229654c-3fca-463f-af98-73fd996b2ff2" providerId="ADAL" clId="{A4C2816C-25F0-4C42-AB37-39CE55B55EA8}" dt="2022-02-16T22:14:26.163" v="346" actId="2696"/>
        <pc:sldMkLst>
          <pc:docMk/>
          <pc:sldMk cId="2801266998" sldId="1600"/>
        </pc:sldMkLst>
      </pc:sldChg>
      <pc:sldChg chg="modSp mod">
        <pc:chgData name="Meagan Schulz" userId="9229654c-3fca-463f-af98-73fd996b2ff2" providerId="ADAL" clId="{A4C2816C-25F0-4C42-AB37-39CE55B55EA8}" dt="2022-02-16T22:13:01.041" v="270" actId="1076"/>
        <pc:sldMkLst>
          <pc:docMk/>
          <pc:sldMk cId="3779207809" sldId="3024"/>
        </pc:sldMkLst>
        <pc:spChg chg="mod">
          <ac:chgData name="Meagan Schulz" userId="9229654c-3fca-463f-af98-73fd996b2ff2" providerId="ADAL" clId="{A4C2816C-25F0-4C42-AB37-39CE55B55EA8}" dt="2022-02-16T22:13:01.041" v="270" actId="1076"/>
          <ac:spMkLst>
            <pc:docMk/>
            <pc:sldMk cId="3779207809" sldId="3024"/>
            <ac:spMk id="2" creationId="{82D01FBB-8E4B-472D-A62D-DF13B68C066B}"/>
          </ac:spMkLst>
        </pc:spChg>
      </pc:sldChg>
      <pc:sldChg chg="delSp modSp mod ord">
        <pc:chgData name="Meagan Schulz" userId="9229654c-3fca-463f-af98-73fd996b2ff2" providerId="ADAL" clId="{A4C2816C-25F0-4C42-AB37-39CE55B55EA8}" dt="2022-02-16T22:21:11.106" v="356" actId="1076"/>
        <pc:sldMkLst>
          <pc:docMk/>
          <pc:sldMk cId="1163772759" sldId="3034"/>
        </pc:sldMkLst>
        <pc:spChg chg="mod">
          <ac:chgData name="Meagan Schulz" userId="9229654c-3fca-463f-af98-73fd996b2ff2" providerId="ADAL" clId="{A4C2816C-25F0-4C42-AB37-39CE55B55EA8}" dt="2022-02-16T22:21:11.106" v="356" actId="1076"/>
          <ac:spMkLst>
            <pc:docMk/>
            <pc:sldMk cId="1163772759" sldId="3034"/>
            <ac:spMk id="2" creationId="{A4D53DD4-7419-4EFB-A0D4-34DF10F9D12F}"/>
          </ac:spMkLst>
        </pc:spChg>
        <pc:spChg chg="mod">
          <ac:chgData name="Meagan Schulz" userId="9229654c-3fca-463f-af98-73fd996b2ff2" providerId="ADAL" clId="{A4C2816C-25F0-4C42-AB37-39CE55B55EA8}" dt="2022-02-16T22:21:11.106" v="356" actId="1076"/>
          <ac:spMkLst>
            <pc:docMk/>
            <pc:sldMk cId="1163772759" sldId="3034"/>
            <ac:spMk id="3" creationId="{B193D93C-F649-406F-AB75-F636953B5BC0}"/>
          </ac:spMkLst>
        </pc:spChg>
        <pc:spChg chg="mod">
          <ac:chgData name="Meagan Schulz" userId="9229654c-3fca-463f-af98-73fd996b2ff2" providerId="ADAL" clId="{A4C2816C-25F0-4C42-AB37-39CE55B55EA8}" dt="2022-02-16T22:21:08.700" v="355" actId="1076"/>
          <ac:spMkLst>
            <pc:docMk/>
            <pc:sldMk cId="1163772759" sldId="3034"/>
            <ac:spMk id="4" creationId="{B891E285-0D7C-44EF-B5FB-ACEB4810F588}"/>
          </ac:spMkLst>
        </pc:spChg>
        <pc:picChg chg="del">
          <ac:chgData name="Meagan Schulz" userId="9229654c-3fca-463f-af98-73fd996b2ff2" providerId="ADAL" clId="{A4C2816C-25F0-4C42-AB37-39CE55B55EA8}" dt="2022-02-16T22:14:04.549" v="336" actId="478"/>
          <ac:picMkLst>
            <pc:docMk/>
            <pc:sldMk cId="1163772759" sldId="3034"/>
            <ac:picMk id="6" creationId="{C9DE3281-B8FD-4C5C-84EC-ECDA2435D73E}"/>
          </ac:picMkLst>
        </pc:picChg>
        <pc:picChg chg="del">
          <ac:chgData name="Meagan Schulz" userId="9229654c-3fca-463f-af98-73fd996b2ff2" providerId="ADAL" clId="{A4C2816C-25F0-4C42-AB37-39CE55B55EA8}" dt="2022-02-16T22:20:50.968" v="351" actId="478"/>
          <ac:picMkLst>
            <pc:docMk/>
            <pc:sldMk cId="1163772759" sldId="3034"/>
            <ac:picMk id="8" creationId="{2C180B4E-7AFB-4329-93FF-75C48D08639D}"/>
          </ac:picMkLst>
        </pc:picChg>
      </pc:sldChg>
      <pc:sldChg chg="modSp mod">
        <pc:chgData name="Meagan Schulz" userId="9229654c-3fca-463f-af98-73fd996b2ff2" providerId="ADAL" clId="{A4C2816C-25F0-4C42-AB37-39CE55B55EA8}" dt="2022-02-16T20:39:57.311" v="160" actId="1076"/>
        <pc:sldMkLst>
          <pc:docMk/>
          <pc:sldMk cId="1576574244" sldId="3154"/>
        </pc:sldMkLst>
        <pc:spChg chg="mod">
          <ac:chgData name="Meagan Schulz" userId="9229654c-3fca-463f-af98-73fd996b2ff2" providerId="ADAL" clId="{A4C2816C-25F0-4C42-AB37-39CE55B55EA8}" dt="2022-02-16T20:39:51.931" v="159" actId="1076"/>
          <ac:spMkLst>
            <pc:docMk/>
            <pc:sldMk cId="1576574244" sldId="3154"/>
            <ac:spMk id="2" creationId="{3272DC30-6C4C-4B8A-BADB-4B1552FFF0E0}"/>
          </ac:spMkLst>
        </pc:spChg>
        <pc:spChg chg="mod">
          <ac:chgData name="Meagan Schulz" userId="9229654c-3fca-463f-af98-73fd996b2ff2" providerId="ADAL" clId="{A4C2816C-25F0-4C42-AB37-39CE55B55EA8}" dt="2022-02-16T20:39:33.115" v="156" actId="1076"/>
          <ac:spMkLst>
            <pc:docMk/>
            <pc:sldMk cId="1576574244" sldId="3154"/>
            <ac:spMk id="55" creationId="{97D6F9A6-90A0-428E-95B7-D777422F2C36}"/>
          </ac:spMkLst>
        </pc:spChg>
        <pc:spChg chg="mod">
          <ac:chgData name="Meagan Schulz" userId="9229654c-3fca-463f-af98-73fd996b2ff2" providerId="ADAL" clId="{A4C2816C-25F0-4C42-AB37-39CE55B55EA8}" dt="2022-02-16T20:39:36.273" v="157" actId="1076"/>
          <ac:spMkLst>
            <pc:docMk/>
            <pc:sldMk cId="1576574244" sldId="3154"/>
            <ac:spMk id="56" creationId="{C52E1FA4-FDBB-4C14-A679-5ACB1C7298E8}"/>
          </ac:spMkLst>
        </pc:spChg>
        <pc:spChg chg="mod">
          <ac:chgData name="Meagan Schulz" userId="9229654c-3fca-463f-af98-73fd996b2ff2" providerId="ADAL" clId="{A4C2816C-25F0-4C42-AB37-39CE55B55EA8}" dt="2022-02-16T20:39:57.311" v="160" actId="1076"/>
          <ac:spMkLst>
            <pc:docMk/>
            <pc:sldMk cId="1576574244" sldId="3154"/>
            <ac:spMk id="57" creationId="{18F3A784-08E7-4C5C-ACB2-FE0EC1D2A3AC}"/>
          </ac:spMkLst>
        </pc:spChg>
      </pc:sldChg>
      <pc:sldChg chg="add">
        <pc:chgData name="Meagan Schulz" userId="9229654c-3fca-463f-af98-73fd996b2ff2" providerId="ADAL" clId="{A4C2816C-25F0-4C42-AB37-39CE55B55EA8}" dt="2022-02-16T22:13:16.480" v="271" actId="2890"/>
        <pc:sldMkLst>
          <pc:docMk/>
          <pc:sldMk cId="592774442" sldId="2147470231"/>
        </pc:sldMkLst>
      </pc:sldChg>
      <pc:sldChg chg="addSp delSp modSp new mod">
        <pc:chgData name="Meagan Schulz" userId="9229654c-3fca-463f-af98-73fd996b2ff2" providerId="ADAL" clId="{A4C2816C-25F0-4C42-AB37-39CE55B55EA8}" dt="2022-02-17T00:37:20.905" v="619" actId="1076"/>
        <pc:sldMkLst>
          <pc:docMk/>
          <pc:sldMk cId="3462369457" sldId="2147470232"/>
        </pc:sldMkLst>
        <pc:spChg chg="del">
          <ac:chgData name="Meagan Schulz" userId="9229654c-3fca-463f-af98-73fd996b2ff2" providerId="ADAL" clId="{A4C2816C-25F0-4C42-AB37-39CE55B55EA8}" dt="2022-02-17T00:09:29.224" v="358" actId="478"/>
          <ac:spMkLst>
            <pc:docMk/>
            <pc:sldMk cId="3462369457" sldId="2147470232"/>
            <ac:spMk id="2" creationId="{7F283DA5-6F8E-0B4F-A39D-052219235A3B}"/>
          </ac:spMkLst>
        </pc:spChg>
        <pc:spChg chg="del">
          <ac:chgData name="Meagan Schulz" userId="9229654c-3fca-463f-af98-73fd996b2ff2" providerId="ADAL" clId="{A4C2816C-25F0-4C42-AB37-39CE55B55EA8}" dt="2022-02-17T00:09:30.205" v="359" actId="478"/>
          <ac:spMkLst>
            <pc:docMk/>
            <pc:sldMk cId="3462369457" sldId="2147470232"/>
            <ac:spMk id="3" creationId="{FDAFE775-EF84-0548-986C-21B7D2A9BEB9}"/>
          </ac:spMkLst>
        </pc:spChg>
        <pc:spChg chg="del">
          <ac:chgData name="Meagan Schulz" userId="9229654c-3fca-463f-af98-73fd996b2ff2" providerId="ADAL" clId="{A4C2816C-25F0-4C42-AB37-39CE55B55EA8}" dt="2022-02-17T00:09:31.086" v="360" actId="478"/>
          <ac:spMkLst>
            <pc:docMk/>
            <pc:sldMk cId="3462369457" sldId="2147470232"/>
            <ac:spMk id="4" creationId="{226F5BC2-0699-7849-A39E-7810F4A3C0F1}"/>
          </ac:spMkLst>
        </pc:spChg>
        <pc:spChg chg="del">
          <ac:chgData name="Meagan Schulz" userId="9229654c-3fca-463f-af98-73fd996b2ff2" providerId="ADAL" clId="{A4C2816C-25F0-4C42-AB37-39CE55B55EA8}" dt="2022-02-17T00:09:32.626" v="361" actId="478"/>
          <ac:spMkLst>
            <pc:docMk/>
            <pc:sldMk cId="3462369457" sldId="2147470232"/>
            <ac:spMk id="5" creationId="{6A99C154-AECB-5047-B03D-EA5E4950A20B}"/>
          </ac:spMkLst>
        </pc:spChg>
        <pc:spChg chg="add mod">
          <ac:chgData name="Meagan Schulz" userId="9229654c-3fca-463f-af98-73fd996b2ff2" providerId="ADAL" clId="{A4C2816C-25F0-4C42-AB37-39CE55B55EA8}" dt="2022-02-17T00:17:12.138" v="526" actId="1076"/>
          <ac:spMkLst>
            <pc:docMk/>
            <pc:sldMk cId="3462369457" sldId="2147470232"/>
            <ac:spMk id="10" creationId="{560E9A8D-834B-4E48-A253-19E015E799CE}"/>
          </ac:spMkLst>
        </pc:spChg>
        <pc:spChg chg="add mod">
          <ac:chgData name="Meagan Schulz" userId="9229654c-3fca-463f-af98-73fd996b2ff2" providerId="ADAL" clId="{A4C2816C-25F0-4C42-AB37-39CE55B55EA8}" dt="2022-02-17T00:17:12.138" v="526" actId="1076"/>
          <ac:spMkLst>
            <pc:docMk/>
            <pc:sldMk cId="3462369457" sldId="2147470232"/>
            <ac:spMk id="12" creationId="{1BA02954-9585-BB4A-AC88-1049ED152A51}"/>
          </ac:spMkLst>
        </pc:spChg>
        <pc:spChg chg="add mod">
          <ac:chgData name="Meagan Schulz" userId="9229654c-3fca-463f-af98-73fd996b2ff2" providerId="ADAL" clId="{A4C2816C-25F0-4C42-AB37-39CE55B55EA8}" dt="2022-02-17T00:18:49.789" v="580" actId="1076"/>
          <ac:spMkLst>
            <pc:docMk/>
            <pc:sldMk cId="3462369457" sldId="2147470232"/>
            <ac:spMk id="13" creationId="{3976F7BB-E208-2E49-B151-BF4835189597}"/>
          </ac:spMkLst>
        </pc:spChg>
        <pc:spChg chg="add del mod">
          <ac:chgData name="Meagan Schulz" userId="9229654c-3fca-463f-af98-73fd996b2ff2" providerId="ADAL" clId="{A4C2816C-25F0-4C42-AB37-39CE55B55EA8}" dt="2022-02-17T00:13:24.223" v="409" actId="478"/>
          <ac:spMkLst>
            <pc:docMk/>
            <pc:sldMk cId="3462369457" sldId="2147470232"/>
            <ac:spMk id="14" creationId="{8AE922AA-786A-514B-908F-112D4073F9B9}"/>
          </ac:spMkLst>
        </pc:spChg>
        <pc:spChg chg="add del mod">
          <ac:chgData name="Meagan Schulz" userId="9229654c-3fca-463f-af98-73fd996b2ff2" providerId="ADAL" clId="{A4C2816C-25F0-4C42-AB37-39CE55B55EA8}" dt="2022-02-17T00:13:23.498" v="408" actId="478"/>
          <ac:spMkLst>
            <pc:docMk/>
            <pc:sldMk cId="3462369457" sldId="2147470232"/>
            <ac:spMk id="15" creationId="{070B5318-4B62-4E48-A44F-3D34104C8B81}"/>
          </ac:spMkLst>
        </pc:spChg>
        <pc:spChg chg="add mod">
          <ac:chgData name="Meagan Schulz" userId="9229654c-3fca-463f-af98-73fd996b2ff2" providerId="ADAL" clId="{A4C2816C-25F0-4C42-AB37-39CE55B55EA8}" dt="2022-02-17T00:17:34.646" v="532" actId="1076"/>
          <ac:spMkLst>
            <pc:docMk/>
            <pc:sldMk cId="3462369457" sldId="2147470232"/>
            <ac:spMk id="16" creationId="{AEF39375-1FC5-2B4F-ACF0-4A421AFB8ADA}"/>
          </ac:spMkLst>
        </pc:spChg>
        <pc:spChg chg="add mod">
          <ac:chgData name="Meagan Schulz" userId="9229654c-3fca-463f-af98-73fd996b2ff2" providerId="ADAL" clId="{A4C2816C-25F0-4C42-AB37-39CE55B55EA8}" dt="2022-02-17T00:17:34.646" v="532" actId="1076"/>
          <ac:spMkLst>
            <pc:docMk/>
            <pc:sldMk cId="3462369457" sldId="2147470232"/>
            <ac:spMk id="17" creationId="{65FB1305-F865-D148-B00A-21698815A74D}"/>
          </ac:spMkLst>
        </pc:spChg>
        <pc:spChg chg="add mod">
          <ac:chgData name="Meagan Schulz" userId="9229654c-3fca-463f-af98-73fd996b2ff2" providerId="ADAL" clId="{A4C2816C-25F0-4C42-AB37-39CE55B55EA8}" dt="2022-02-17T00:17:31.264" v="531" actId="1076"/>
          <ac:spMkLst>
            <pc:docMk/>
            <pc:sldMk cId="3462369457" sldId="2147470232"/>
            <ac:spMk id="18" creationId="{657E7AFD-BD14-F54A-8E16-B3610142DC86}"/>
          </ac:spMkLst>
        </pc:spChg>
        <pc:spChg chg="add mod">
          <ac:chgData name="Meagan Schulz" userId="9229654c-3fca-463f-af98-73fd996b2ff2" providerId="ADAL" clId="{A4C2816C-25F0-4C42-AB37-39CE55B55EA8}" dt="2022-02-17T00:17:31.264" v="531" actId="1076"/>
          <ac:spMkLst>
            <pc:docMk/>
            <pc:sldMk cId="3462369457" sldId="2147470232"/>
            <ac:spMk id="19" creationId="{D2F92C88-003C-894F-94D6-6862A990A6F4}"/>
          </ac:spMkLst>
        </pc:spChg>
        <pc:spChg chg="add mod">
          <ac:chgData name="Meagan Schulz" userId="9229654c-3fca-463f-af98-73fd996b2ff2" providerId="ADAL" clId="{A4C2816C-25F0-4C42-AB37-39CE55B55EA8}" dt="2022-02-17T00:17:27.799" v="530" actId="1076"/>
          <ac:spMkLst>
            <pc:docMk/>
            <pc:sldMk cId="3462369457" sldId="2147470232"/>
            <ac:spMk id="20" creationId="{030EF2A3-9B7A-EA44-A7A5-B3E56D0CE2C5}"/>
          </ac:spMkLst>
        </pc:spChg>
        <pc:spChg chg="add mod">
          <ac:chgData name="Meagan Schulz" userId="9229654c-3fca-463f-af98-73fd996b2ff2" providerId="ADAL" clId="{A4C2816C-25F0-4C42-AB37-39CE55B55EA8}" dt="2022-02-17T00:18:42.589" v="579" actId="1076"/>
          <ac:spMkLst>
            <pc:docMk/>
            <pc:sldMk cId="3462369457" sldId="2147470232"/>
            <ac:spMk id="21" creationId="{4E51871A-C32A-994E-BC9F-A03856E70DB6}"/>
          </ac:spMkLst>
        </pc:spChg>
        <pc:spChg chg="add mod">
          <ac:chgData name="Meagan Schulz" userId="9229654c-3fca-463f-af98-73fd996b2ff2" providerId="ADAL" clId="{A4C2816C-25F0-4C42-AB37-39CE55B55EA8}" dt="2022-02-17T00:18:35.885" v="578" actId="1076"/>
          <ac:spMkLst>
            <pc:docMk/>
            <pc:sldMk cId="3462369457" sldId="2147470232"/>
            <ac:spMk id="22" creationId="{A688691B-4DE6-E448-9B8F-5A41A7C57109}"/>
          </ac:spMkLst>
        </pc:spChg>
        <pc:spChg chg="add mod">
          <ac:chgData name="Meagan Schulz" userId="9229654c-3fca-463f-af98-73fd996b2ff2" providerId="ADAL" clId="{A4C2816C-25F0-4C42-AB37-39CE55B55EA8}" dt="2022-02-17T00:37:20.905" v="619" actId="1076"/>
          <ac:spMkLst>
            <pc:docMk/>
            <pc:sldMk cId="3462369457" sldId="2147470232"/>
            <ac:spMk id="27" creationId="{5CCA91DF-4C00-1145-8662-51BD1ECA460C}"/>
          </ac:spMkLst>
        </pc:spChg>
        <pc:picChg chg="add del mod">
          <ac:chgData name="Meagan Schulz" userId="9229654c-3fca-463f-af98-73fd996b2ff2" providerId="ADAL" clId="{A4C2816C-25F0-4C42-AB37-39CE55B55EA8}" dt="2022-02-17T00:09:43.764" v="364" actId="478"/>
          <ac:picMkLst>
            <pc:docMk/>
            <pc:sldMk cId="3462369457" sldId="2147470232"/>
            <ac:picMk id="7" creationId="{93BCCEE6-E372-564B-9448-E62D4438132F}"/>
          </ac:picMkLst>
        </pc:picChg>
        <pc:picChg chg="add del mod">
          <ac:chgData name="Meagan Schulz" userId="9229654c-3fca-463f-af98-73fd996b2ff2" providerId="ADAL" clId="{A4C2816C-25F0-4C42-AB37-39CE55B55EA8}" dt="2022-02-17T00:19:00.306" v="581" actId="478"/>
          <ac:picMkLst>
            <pc:docMk/>
            <pc:sldMk cId="3462369457" sldId="2147470232"/>
            <ac:picMk id="9" creationId="{3E352209-C0CF-FB41-991C-CF6062494626}"/>
          </ac:picMkLst>
        </pc:picChg>
        <pc:picChg chg="add del mod">
          <ac:chgData name="Meagan Schulz" userId="9229654c-3fca-463f-af98-73fd996b2ff2" providerId="ADAL" clId="{A4C2816C-25F0-4C42-AB37-39CE55B55EA8}" dt="2022-02-17T00:33:14.293" v="595" actId="478"/>
          <ac:picMkLst>
            <pc:docMk/>
            <pc:sldMk cId="3462369457" sldId="2147470232"/>
            <ac:picMk id="24" creationId="{443257C8-6152-5A4E-A726-4DF9F78BB621}"/>
          </ac:picMkLst>
        </pc:picChg>
        <pc:picChg chg="add mod">
          <ac:chgData name="Meagan Schulz" userId="9229654c-3fca-463f-af98-73fd996b2ff2" providerId="ADAL" clId="{A4C2816C-25F0-4C42-AB37-39CE55B55EA8}" dt="2022-02-17T00:35:00.379" v="608" actId="171"/>
          <ac:picMkLst>
            <pc:docMk/>
            <pc:sldMk cId="3462369457" sldId="2147470232"/>
            <ac:picMk id="26" creationId="{B8C7D673-4BFC-654A-998D-540F6CB1F37B}"/>
          </ac:picMkLst>
        </pc:picChg>
      </pc:sldChg>
      <pc:sldMasterChg chg="delSldLayout">
        <pc:chgData name="Meagan Schulz" userId="9229654c-3fca-463f-af98-73fd996b2ff2" providerId="ADAL" clId="{A4C2816C-25F0-4C42-AB37-39CE55B55EA8}" dt="2022-02-16T22:14:26.163" v="346" actId="2696"/>
        <pc:sldMasterMkLst>
          <pc:docMk/>
          <pc:sldMasterMk cId="3925349229" sldId="2147483990"/>
        </pc:sldMasterMkLst>
        <pc:sldLayoutChg chg="del">
          <pc:chgData name="Meagan Schulz" userId="9229654c-3fca-463f-af98-73fd996b2ff2" providerId="ADAL" clId="{A4C2816C-25F0-4C42-AB37-39CE55B55EA8}" dt="2022-02-16T22:14:26.163" v="346" actId="2696"/>
          <pc:sldLayoutMkLst>
            <pc:docMk/>
            <pc:sldMasterMk cId="3925349229" sldId="2147483990"/>
            <pc:sldLayoutMk cId="3160102866" sldId="2147484018"/>
          </pc:sldLayoutMkLst>
        </pc:sldLayoutChg>
      </pc:sldMasterChg>
    </pc:docChg>
  </pc:docChgLst>
  <pc:docChgLst>
    <pc:chgData name="Kim Haakstad" userId="S::kim.haakstad@terramera.com::9b060caa-dc22-4331-a2ae-85c87972cba0" providerId="AD" clId="Web-{D4157E6B-A13C-783D-A54E-0DE2F8E15275}"/>
    <pc:docChg chg="modSld">
      <pc:chgData name="Kim Haakstad" userId="S::kim.haakstad@terramera.com::9b060caa-dc22-4331-a2ae-85c87972cba0" providerId="AD" clId="Web-{D4157E6B-A13C-783D-A54E-0DE2F8E15275}" dt="2022-02-16T22:53:47.412" v="3"/>
      <pc:docMkLst>
        <pc:docMk/>
      </pc:docMkLst>
      <pc:sldChg chg="modNotes">
        <pc:chgData name="Kim Haakstad" userId="S::kim.haakstad@terramera.com::9b060caa-dc22-4331-a2ae-85c87972cba0" providerId="AD" clId="Web-{D4157E6B-A13C-783D-A54E-0DE2F8E15275}" dt="2022-02-16T22:53:47.412" v="3"/>
        <pc:sldMkLst>
          <pc:docMk/>
          <pc:sldMk cId="3935718730" sldId="2147470226"/>
        </pc:sldMkLst>
      </pc:sldChg>
    </pc:docChg>
  </pc:docChgLst>
  <pc:docChgLst>
    <pc:chgData name="Karn Manhas" userId="S::karn@terramera.com::4f9c22b8-22ce-4b0b-837b-93f7b3fad908" providerId="AD" clId="Web-{4621FBD8-889E-48C5-96A6-B6276B7A5FD8}"/>
    <pc:docChg chg="addSld modSld sldOrd">
      <pc:chgData name="Karn Manhas" userId="S::karn@terramera.com::4f9c22b8-22ce-4b0b-837b-93f7b3fad908" providerId="AD" clId="Web-{4621FBD8-889E-48C5-96A6-B6276B7A5FD8}" dt="2022-02-16T19:40:54.985" v="887" actId="20577"/>
      <pc:docMkLst>
        <pc:docMk/>
      </pc:docMkLst>
      <pc:sldChg chg="modSp">
        <pc:chgData name="Karn Manhas" userId="S::karn@terramera.com::4f9c22b8-22ce-4b0b-837b-93f7b3fad908" providerId="AD" clId="Web-{4621FBD8-889E-48C5-96A6-B6276B7A5FD8}" dt="2022-02-16T19:02:48.720" v="205" actId="20577"/>
        <pc:sldMkLst>
          <pc:docMk/>
          <pc:sldMk cId="4150904985" sldId="257"/>
        </pc:sldMkLst>
        <pc:spChg chg="mod">
          <ac:chgData name="Karn Manhas" userId="S::karn@terramera.com::4f9c22b8-22ce-4b0b-837b-93f7b3fad908" providerId="AD" clId="Web-{4621FBD8-889E-48C5-96A6-B6276B7A5FD8}" dt="2022-02-16T19:02:48.720" v="205" actId="20577"/>
          <ac:spMkLst>
            <pc:docMk/>
            <pc:sldMk cId="4150904985" sldId="257"/>
            <ac:spMk id="3" creationId="{3F8AF17D-C24D-4753-9864-9139C1026DB5}"/>
          </ac:spMkLst>
        </pc:spChg>
      </pc:sldChg>
      <pc:sldChg chg="mod ord modShow">
        <pc:chgData name="Karn Manhas" userId="S::karn@terramera.com::4f9c22b8-22ce-4b0b-837b-93f7b3fad908" providerId="AD" clId="Web-{4621FBD8-889E-48C5-96A6-B6276B7A5FD8}" dt="2022-02-16T18:55:03.554" v="117"/>
        <pc:sldMkLst>
          <pc:docMk/>
          <pc:sldMk cId="655371704" sldId="261"/>
        </pc:sldMkLst>
      </pc:sldChg>
      <pc:sldChg chg="addSp modSp mod ord modShow">
        <pc:chgData name="Karn Manhas" userId="S::karn@terramera.com::4f9c22b8-22ce-4b0b-837b-93f7b3fad908" providerId="AD" clId="Web-{4621FBD8-889E-48C5-96A6-B6276B7A5FD8}" dt="2022-02-16T19:24:33.356" v="643" actId="20577"/>
        <pc:sldMkLst>
          <pc:docMk/>
          <pc:sldMk cId="4005876627" sldId="262"/>
        </pc:sldMkLst>
        <pc:spChg chg="mod">
          <ac:chgData name="Karn Manhas" userId="S::karn@terramera.com::4f9c22b8-22ce-4b0b-837b-93f7b3fad908" providerId="AD" clId="Web-{4621FBD8-889E-48C5-96A6-B6276B7A5FD8}" dt="2022-02-16T19:24:33.356" v="643" actId="20577"/>
          <ac:spMkLst>
            <pc:docMk/>
            <pc:sldMk cId="4005876627" sldId="262"/>
            <ac:spMk id="5" creationId="{451904A0-DFCB-4CDE-AD8C-7F9443EA729B}"/>
          </ac:spMkLst>
        </pc:spChg>
        <pc:spChg chg="mod">
          <ac:chgData name="Karn Manhas" userId="S::karn@terramera.com::4f9c22b8-22ce-4b0b-837b-93f7b3fad908" providerId="AD" clId="Web-{4621FBD8-889E-48C5-96A6-B6276B7A5FD8}" dt="2022-02-16T19:13:58.577" v="286" actId="20577"/>
          <ac:spMkLst>
            <pc:docMk/>
            <pc:sldMk cId="4005876627" sldId="262"/>
            <ac:spMk id="6" creationId="{502D947E-CA72-4A92-8D56-11B72AE8DA57}"/>
          </ac:spMkLst>
        </pc:spChg>
        <pc:spChg chg="mod">
          <ac:chgData name="Karn Manhas" userId="S::karn@terramera.com::4f9c22b8-22ce-4b0b-837b-93f7b3fad908" providerId="AD" clId="Web-{4621FBD8-889E-48C5-96A6-B6276B7A5FD8}" dt="2022-02-16T19:23:32.808" v="617" actId="1076"/>
          <ac:spMkLst>
            <pc:docMk/>
            <pc:sldMk cId="4005876627" sldId="262"/>
            <ac:spMk id="10" creationId="{FDEE2BA5-C53B-4D99-A050-80704F2F90A5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6" actId="1076"/>
          <ac:spMkLst>
            <pc:docMk/>
            <pc:sldMk cId="4005876627" sldId="262"/>
            <ac:spMk id="14" creationId="{E4468339-99AE-4266-B3D2-561E619413B7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5" actId="1076"/>
          <ac:spMkLst>
            <pc:docMk/>
            <pc:sldMk cId="4005876627" sldId="262"/>
            <ac:spMk id="16" creationId="{D4FD4CB0-F805-47B5-9EE9-6DB60D755D72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4" actId="1076"/>
          <ac:spMkLst>
            <pc:docMk/>
            <pc:sldMk cId="4005876627" sldId="262"/>
            <ac:spMk id="17" creationId="{9D9D28C2-9954-4D9D-A732-11A4F4A9B883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3" actId="1076"/>
          <ac:spMkLst>
            <pc:docMk/>
            <pc:sldMk cId="4005876627" sldId="262"/>
            <ac:spMk id="18" creationId="{C31C06F8-DC7A-4F9C-96B4-C0D67F819D25}"/>
          </ac:spMkLst>
        </pc:spChg>
        <pc:spChg chg="add mod">
          <ac:chgData name="Karn Manhas" userId="S::karn@terramera.com::4f9c22b8-22ce-4b0b-837b-93f7b3fad908" providerId="AD" clId="Web-{4621FBD8-889E-48C5-96A6-B6276B7A5FD8}" dt="2022-02-16T19:23:30.089" v="612" actId="1076"/>
          <ac:spMkLst>
            <pc:docMk/>
            <pc:sldMk cId="4005876627" sldId="262"/>
            <ac:spMk id="19" creationId="{8CA4A3B1-6BB1-4570-B53A-FB3B02550BE5}"/>
          </ac:spMkLst>
        </pc:spChg>
      </pc:sldChg>
      <pc:sldChg chg="modSp ord">
        <pc:chgData name="Karn Manhas" userId="S::karn@terramera.com::4f9c22b8-22ce-4b0b-837b-93f7b3fad908" providerId="AD" clId="Web-{4621FBD8-889E-48C5-96A6-B6276B7A5FD8}" dt="2022-02-16T19:40:03.344" v="875" actId="20577"/>
        <pc:sldMkLst>
          <pc:docMk/>
          <pc:sldMk cId="4114188731" sldId="264"/>
        </pc:sldMkLst>
        <pc:spChg chg="mod">
          <ac:chgData name="Karn Manhas" userId="S::karn@terramera.com::4f9c22b8-22ce-4b0b-837b-93f7b3fad908" providerId="AD" clId="Web-{4621FBD8-889E-48C5-96A6-B6276B7A5FD8}" dt="2022-02-16T19:40:03.344" v="875" actId="20577"/>
          <ac:spMkLst>
            <pc:docMk/>
            <pc:sldMk cId="4114188731" sldId="264"/>
            <ac:spMk id="9" creationId="{D1C71668-0486-4DC4-993A-4E71DC2F2825}"/>
          </ac:spMkLst>
        </pc:spChg>
      </pc:sldChg>
      <pc:sldChg chg="mod ord modShow">
        <pc:chgData name="Karn Manhas" userId="S::karn@terramera.com::4f9c22b8-22ce-4b0b-837b-93f7b3fad908" providerId="AD" clId="Web-{4621FBD8-889E-48C5-96A6-B6276B7A5FD8}" dt="2022-02-16T19:08:05.508" v="251"/>
        <pc:sldMkLst>
          <pc:docMk/>
          <pc:sldMk cId="340857493" sldId="267"/>
        </pc:sldMkLst>
      </pc:sldChg>
      <pc:sldChg chg="addSp delSp modSp mod ord modShow">
        <pc:chgData name="Karn Manhas" userId="S::karn@terramera.com::4f9c22b8-22ce-4b0b-837b-93f7b3fad908" providerId="AD" clId="Web-{4621FBD8-889E-48C5-96A6-B6276B7A5FD8}" dt="2022-02-16T19:05:01.910" v="231"/>
        <pc:sldMkLst>
          <pc:docMk/>
          <pc:sldMk cId="2423320232" sldId="268"/>
        </pc:sldMkLst>
        <pc:spChg chg="mod">
          <ac:chgData name="Karn Manhas" userId="S::karn@terramera.com::4f9c22b8-22ce-4b0b-837b-93f7b3fad908" providerId="AD" clId="Web-{4621FBD8-889E-48C5-96A6-B6276B7A5FD8}" dt="2022-02-16T19:04:12.159" v="224" actId="20577"/>
          <ac:spMkLst>
            <pc:docMk/>
            <pc:sldMk cId="2423320232" sldId="268"/>
            <ac:spMk id="2" creationId="{14951660-FE57-4A64-AA7E-BA21AE77FCBE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4:27.066" v="226"/>
          <ac:spMkLst>
            <pc:docMk/>
            <pc:sldMk cId="2423320232" sldId="268"/>
            <ac:spMk id="9" creationId="{4C980D38-0D78-481D-8BAF-A7614D8E6B2B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4:37.894" v="228"/>
          <ac:spMkLst>
            <pc:docMk/>
            <pc:sldMk cId="2423320232" sldId="268"/>
            <ac:spMk id="12" creationId="{946000DF-4906-4546-B438-6A078C1D96F9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5:01.910" v="231"/>
          <ac:spMkLst>
            <pc:docMk/>
            <pc:sldMk cId="2423320232" sldId="268"/>
            <ac:spMk id="17" creationId="{58C7545C-F85D-456D-B402-EFFEFABC806C}"/>
          </ac:spMkLst>
        </pc:spChg>
        <pc:spChg chg="mod">
          <ac:chgData name="Karn Manhas" userId="S::karn@terramera.com::4f9c22b8-22ce-4b0b-837b-93f7b3fad908" providerId="AD" clId="Web-{4621FBD8-889E-48C5-96A6-B6276B7A5FD8}" dt="2022-02-16T18:46:22.185" v="37" actId="1076"/>
          <ac:spMkLst>
            <pc:docMk/>
            <pc:sldMk cId="2423320232" sldId="268"/>
            <ac:spMk id="44" creationId="{5A029CDD-B9F3-4572-AE2A-7686756F385E}"/>
          </ac:spMkLst>
        </pc:spChg>
        <pc:spChg chg="mod">
          <ac:chgData name="Karn Manhas" userId="S::karn@terramera.com::4f9c22b8-22ce-4b0b-837b-93f7b3fad908" providerId="AD" clId="Web-{4621FBD8-889E-48C5-96A6-B6276B7A5FD8}" dt="2022-02-16T18:46:31.450" v="39" actId="1076"/>
          <ac:spMkLst>
            <pc:docMk/>
            <pc:sldMk cId="2423320232" sldId="268"/>
            <ac:spMk id="46" creationId="{2AC22DCE-F0E1-4C59-B013-4963186BA5F0}"/>
          </ac:spMkLst>
        </pc:spChg>
        <pc:spChg chg="mod">
          <ac:chgData name="Karn Manhas" userId="S::karn@terramera.com::4f9c22b8-22ce-4b0b-837b-93f7b3fad908" providerId="AD" clId="Web-{4621FBD8-889E-48C5-96A6-B6276B7A5FD8}" dt="2022-02-16T18:52:34.317" v="90" actId="1076"/>
          <ac:spMkLst>
            <pc:docMk/>
            <pc:sldMk cId="2423320232" sldId="268"/>
            <ac:spMk id="48" creationId="{7C79E63A-B059-4495-A8A6-5B4E87131E0E}"/>
          </ac:spMkLst>
        </pc:spChg>
        <pc:spChg chg="mod">
          <ac:chgData name="Karn Manhas" userId="S::karn@terramera.com::4f9c22b8-22ce-4b0b-837b-93f7b3fad908" providerId="AD" clId="Web-{4621FBD8-889E-48C5-96A6-B6276B7A5FD8}" dt="2022-02-16T18:52:43.880" v="91" actId="14100"/>
          <ac:spMkLst>
            <pc:docMk/>
            <pc:sldMk cId="2423320232" sldId="268"/>
            <ac:spMk id="49" creationId="{174D4CBC-CACF-4999-9675-2A9BE18C24B2}"/>
          </ac:spMkLst>
        </pc:spChg>
        <pc:spChg chg="mod">
          <ac:chgData name="Karn Manhas" userId="S::karn@terramera.com::4f9c22b8-22ce-4b0b-837b-93f7b3fad908" providerId="AD" clId="Web-{4621FBD8-889E-48C5-96A6-B6276B7A5FD8}" dt="2022-02-16T18:46:59.591" v="45" actId="20577"/>
          <ac:spMkLst>
            <pc:docMk/>
            <pc:sldMk cId="2423320232" sldId="268"/>
            <ac:spMk id="51" creationId="{FB752D66-B54B-4AA0-A228-BD0458029173}"/>
          </ac:spMkLst>
        </pc:spChg>
        <pc:spChg chg="mod">
          <ac:chgData name="Karn Manhas" userId="S::karn@terramera.com::4f9c22b8-22ce-4b0b-837b-93f7b3fad908" providerId="AD" clId="Web-{4621FBD8-889E-48C5-96A6-B6276B7A5FD8}" dt="2022-02-16T18:47:01.935" v="46" actId="20577"/>
          <ac:spMkLst>
            <pc:docMk/>
            <pc:sldMk cId="2423320232" sldId="268"/>
            <ac:spMk id="52" creationId="{27D19DFA-92A0-4D69-BFDB-2AE562A46731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04:56.301" v="230"/>
          <ac:spMkLst>
            <pc:docMk/>
            <pc:sldMk cId="2423320232" sldId="268"/>
            <ac:spMk id="54" creationId="{0CA6EDA9-6AB3-49AF-A129-CD196B28935F}"/>
          </ac:spMkLst>
        </pc:spChg>
        <pc:spChg chg="mod">
          <ac:chgData name="Karn Manhas" userId="S::karn@terramera.com::4f9c22b8-22ce-4b0b-837b-93f7b3fad908" providerId="AD" clId="Web-{4621FBD8-889E-48C5-96A6-B6276B7A5FD8}" dt="2022-02-16T19:03:26.768" v="209"/>
          <ac:spMkLst>
            <pc:docMk/>
            <pc:sldMk cId="2423320232" sldId="268"/>
            <ac:spMk id="70" creationId="{2DA3C096-18B9-47F8-BB45-9868011DF2E4}"/>
          </ac:spMkLst>
        </pc:spChg>
        <pc:grpChg chg="mod">
          <ac:chgData name="Karn Manhas" userId="S::karn@terramera.com::4f9c22b8-22ce-4b0b-837b-93f7b3fad908" providerId="AD" clId="Web-{4621FBD8-889E-48C5-96A6-B6276B7A5FD8}" dt="2022-02-16T18:46:31.450" v="38" actId="1076"/>
          <ac:grpSpMkLst>
            <pc:docMk/>
            <pc:sldMk cId="2423320232" sldId="268"/>
            <ac:grpSpMk id="32" creationId="{9B9E9005-6835-4F2C-B52F-143ED4B773DB}"/>
          </ac:grpSpMkLst>
        </pc:grpChg>
        <pc:grpChg chg="mod">
          <ac:chgData name="Karn Manhas" userId="S::karn@terramera.com::4f9c22b8-22ce-4b0b-837b-93f7b3fad908" providerId="AD" clId="Web-{4621FBD8-889E-48C5-96A6-B6276B7A5FD8}" dt="2022-02-16T18:46:22.169" v="36" actId="1076"/>
          <ac:grpSpMkLst>
            <pc:docMk/>
            <pc:sldMk cId="2423320232" sldId="268"/>
            <ac:grpSpMk id="35" creationId="{F8E1B23C-83A2-42DC-A9C6-32F36EFAE73D}"/>
          </ac:grpSpMkLst>
        </pc:grpChg>
        <pc:picChg chg="mod">
          <ac:chgData name="Karn Manhas" userId="S::karn@terramera.com::4f9c22b8-22ce-4b0b-837b-93f7b3fad908" providerId="AD" clId="Web-{4621FBD8-889E-48C5-96A6-B6276B7A5FD8}" dt="2022-02-16T19:04:03.143" v="220" actId="1076"/>
          <ac:picMkLst>
            <pc:docMk/>
            <pc:sldMk cId="2423320232" sldId="268"/>
            <ac:picMk id="2050" creationId="{668D029E-5497-41A4-94EB-196797C5C6F1}"/>
          </ac:picMkLst>
        </pc:picChg>
      </pc:sldChg>
      <pc:sldChg chg="modSp mod ord modShow">
        <pc:chgData name="Karn Manhas" userId="S::karn@terramera.com::4f9c22b8-22ce-4b0b-837b-93f7b3fad908" providerId="AD" clId="Web-{4621FBD8-889E-48C5-96A6-B6276B7A5FD8}" dt="2022-02-16T18:47:51.405" v="63"/>
        <pc:sldMkLst>
          <pc:docMk/>
          <pc:sldMk cId="1607567725" sldId="269"/>
        </pc:sldMkLst>
        <pc:spChg chg="mod">
          <ac:chgData name="Karn Manhas" userId="S::karn@terramera.com::4f9c22b8-22ce-4b0b-837b-93f7b3fad908" providerId="AD" clId="Web-{4621FBD8-889E-48C5-96A6-B6276B7A5FD8}" dt="2022-02-16T18:43:26.728" v="14" actId="20577"/>
          <ac:spMkLst>
            <pc:docMk/>
            <pc:sldMk cId="1607567725" sldId="269"/>
            <ac:spMk id="48" creationId="{7C79E63A-B059-4495-A8A6-5B4E87131E0E}"/>
          </ac:spMkLst>
        </pc:spChg>
        <pc:spChg chg="mod">
          <ac:chgData name="Karn Manhas" userId="S::karn@terramera.com::4f9c22b8-22ce-4b0b-837b-93f7b3fad908" providerId="AD" clId="Web-{4621FBD8-889E-48C5-96A6-B6276B7A5FD8}" dt="2022-02-16T18:43:41.572" v="26" actId="14100"/>
          <ac:spMkLst>
            <pc:docMk/>
            <pc:sldMk cId="1607567725" sldId="269"/>
            <ac:spMk id="49" creationId="{174D4CBC-CACF-4999-9675-2A9BE18C24B2}"/>
          </ac:spMkLst>
        </pc:spChg>
        <pc:spChg chg="mod">
          <ac:chgData name="Karn Manhas" userId="S::karn@terramera.com::4f9c22b8-22ce-4b0b-837b-93f7b3fad908" providerId="AD" clId="Web-{4621FBD8-889E-48C5-96A6-B6276B7A5FD8}" dt="2022-02-16T18:43:06.290" v="12" actId="20577"/>
          <ac:spMkLst>
            <pc:docMk/>
            <pc:sldMk cId="1607567725" sldId="269"/>
            <ac:spMk id="50" creationId="{B9E24833-4F38-4F02-93F5-3219A8789DC3}"/>
          </ac:spMkLst>
        </pc:spChg>
        <pc:spChg chg="mod">
          <ac:chgData name="Karn Manhas" userId="S::karn@terramera.com::4f9c22b8-22ce-4b0b-837b-93f7b3fad908" providerId="AD" clId="Web-{4621FBD8-889E-48C5-96A6-B6276B7A5FD8}" dt="2022-02-16T18:41:30.163" v="7" actId="20577"/>
          <ac:spMkLst>
            <pc:docMk/>
            <pc:sldMk cId="1607567725" sldId="269"/>
            <ac:spMk id="51" creationId="{FB752D66-B54B-4AA0-A228-BD0458029173}"/>
          </ac:spMkLst>
        </pc:spChg>
        <pc:spChg chg="mod">
          <ac:chgData name="Karn Manhas" userId="S::karn@terramera.com::4f9c22b8-22ce-4b0b-837b-93f7b3fad908" providerId="AD" clId="Web-{4621FBD8-889E-48C5-96A6-B6276B7A5FD8}" dt="2022-02-16T18:44:16.369" v="27" actId="20577"/>
          <ac:spMkLst>
            <pc:docMk/>
            <pc:sldMk cId="1607567725" sldId="269"/>
            <ac:spMk id="52" creationId="{27D19DFA-92A0-4D69-BFDB-2AE562A46731}"/>
          </ac:spMkLst>
        </pc:spChg>
      </pc:sldChg>
      <pc:sldChg chg="modSp ord">
        <pc:chgData name="Karn Manhas" userId="S::karn@terramera.com::4f9c22b8-22ce-4b0b-837b-93f7b3fad908" providerId="AD" clId="Web-{4621FBD8-889E-48C5-96A6-B6276B7A5FD8}" dt="2022-02-16T19:05:28.520" v="243" actId="1076"/>
        <pc:sldMkLst>
          <pc:docMk/>
          <pc:sldMk cId="224261631" sldId="270"/>
        </pc:sldMkLst>
        <pc:spChg chg="mod">
          <ac:chgData name="Karn Manhas" userId="S::karn@terramera.com::4f9c22b8-22ce-4b0b-837b-93f7b3fad908" providerId="AD" clId="Web-{4621FBD8-889E-48C5-96A6-B6276B7A5FD8}" dt="2022-02-16T18:53:29.881" v="102" actId="20577"/>
          <ac:spMkLst>
            <pc:docMk/>
            <pc:sldMk cId="224261631" sldId="270"/>
            <ac:spMk id="7" creationId="{D31D75ED-F89A-8A4C-9418-55426D3C5674}"/>
          </ac:spMkLst>
        </pc:spChg>
        <pc:spChg chg="mod">
          <ac:chgData name="Karn Manhas" userId="S::karn@terramera.com::4f9c22b8-22ce-4b0b-837b-93f7b3fad908" providerId="AD" clId="Web-{4621FBD8-889E-48C5-96A6-B6276B7A5FD8}" dt="2022-02-16T19:05:28.426" v="232" actId="1076"/>
          <ac:spMkLst>
            <pc:docMk/>
            <pc:sldMk cId="224261631" sldId="270"/>
            <ac:spMk id="8" creationId="{24181D5F-AAB4-9142-B7E2-5C1B8249A3D9}"/>
          </ac:spMkLst>
        </pc:spChg>
        <pc:spChg chg="mod">
          <ac:chgData name="Karn Manhas" userId="S::karn@terramera.com::4f9c22b8-22ce-4b0b-837b-93f7b3fad908" providerId="AD" clId="Web-{4621FBD8-889E-48C5-96A6-B6276B7A5FD8}" dt="2022-02-16T19:05:28.426" v="233" actId="1076"/>
          <ac:spMkLst>
            <pc:docMk/>
            <pc:sldMk cId="224261631" sldId="270"/>
            <ac:spMk id="9" creationId="{AF499A71-2C29-2844-8A45-F1BDEF4507E5}"/>
          </ac:spMkLst>
        </pc:spChg>
        <pc:spChg chg="mod">
          <ac:chgData name="Karn Manhas" userId="S::karn@terramera.com::4f9c22b8-22ce-4b0b-837b-93f7b3fad908" providerId="AD" clId="Web-{4621FBD8-889E-48C5-96A6-B6276B7A5FD8}" dt="2022-02-16T19:05:28.442" v="234" actId="1076"/>
          <ac:spMkLst>
            <pc:docMk/>
            <pc:sldMk cId="224261631" sldId="270"/>
            <ac:spMk id="10" creationId="{CCE1AC57-06DE-BF42-A0F6-5BCBD2BDAE0D}"/>
          </ac:spMkLst>
        </pc:spChg>
        <pc:spChg chg="mod">
          <ac:chgData name="Karn Manhas" userId="S::karn@terramera.com::4f9c22b8-22ce-4b0b-837b-93f7b3fad908" providerId="AD" clId="Web-{4621FBD8-889E-48C5-96A6-B6276B7A5FD8}" dt="2022-02-16T19:05:28.442" v="235" actId="1076"/>
          <ac:spMkLst>
            <pc:docMk/>
            <pc:sldMk cId="224261631" sldId="270"/>
            <ac:spMk id="11" creationId="{DD1E3068-C752-8D42-9DF7-5F72840D020F}"/>
          </ac:spMkLst>
        </pc:spChg>
        <pc:spChg chg="mod">
          <ac:chgData name="Karn Manhas" userId="S::karn@terramera.com::4f9c22b8-22ce-4b0b-837b-93f7b3fad908" providerId="AD" clId="Web-{4621FBD8-889E-48C5-96A6-B6276B7A5FD8}" dt="2022-02-16T19:05:28.458" v="236" actId="1076"/>
          <ac:spMkLst>
            <pc:docMk/>
            <pc:sldMk cId="224261631" sldId="270"/>
            <ac:spMk id="12" creationId="{92E43E77-9F88-9440-B563-C9A3FBF7D24C}"/>
          </ac:spMkLst>
        </pc:spChg>
        <pc:spChg chg="mod">
          <ac:chgData name="Karn Manhas" userId="S::karn@terramera.com::4f9c22b8-22ce-4b0b-837b-93f7b3fad908" providerId="AD" clId="Web-{4621FBD8-889E-48C5-96A6-B6276B7A5FD8}" dt="2022-02-16T19:05:28.458" v="237" actId="1076"/>
          <ac:spMkLst>
            <pc:docMk/>
            <pc:sldMk cId="224261631" sldId="270"/>
            <ac:spMk id="13" creationId="{B9BF602A-3D61-494A-8CB0-87F473A3AB19}"/>
          </ac:spMkLst>
        </pc:spChg>
        <pc:grpChg chg="mod">
          <ac:chgData name="Karn Manhas" userId="S::karn@terramera.com::4f9c22b8-22ce-4b0b-837b-93f7b3fad908" providerId="AD" clId="Web-{4621FBD8-889E-48C5-96A6-B6276B7A5FD8}" dt="2022-02-16T19:05:28.473" v="238" actId="1076"/>
          <ac:grpSpMkLst>
            <pc:docMk/>
            <pc:sldMk cId="224261631" sldId="270"/>
            <ac:grpSpMk id="30" creationId="{EC238B54-B1EC-234A-AEB7-175F8F0812B7}"/>
          </ac:grpSpMkLst>
        </pc:grpChg>
        <pc:grpChg chg="mod">
          <ac:chgData name="Karn Manhas" userId="S::karn@terramera.com::4f9c22b8-22ce-4b0b-837b-93f7b3fad908" providerId="AD" clId="Web-{4621FBD8-889E-48C5-96A6-B6276B7A5FD8}" dt="2022-02-16T19:05:28.489" v="239" actId="1076"/>
          <ac:grpSpMkLst>
            <pc:docMk/>
            <pc:sldMk cId="224261631" sldId="270"/>
            <ac:grpSpMk id="37" creationId="{0ECDA0DF-0A03-9C4F-BAF7-C0ACF09A69CC}"/>
          </ac:grpSpMkLst>
        </pc:grpChg>
        <pc:picChg chg="mod">
          <ac:chgData name="Karn Manhas" userId="S::karn@terramera.com::4f9c22b8-22ce-4b0b-837b-93f7b3fad908" providerId="AD" clId="Web-{4621FBD8-889E-48C5-96A6-B6276B7A5FD8}" dt="2022-02-16T19:05:28.505" v="240" actId="1076"/>
          <ac:picMkLst>
            <pc:docMk/>
            <pc:sldMk cId="224261631" sldId="270"/>
            <ac:picMk id="48" creationId="{E49B4E6E-B355-B047-95D4-EC25754D7CCD}"/>
          </ac:picMkLst>
        </pc:picChg>
        <pc:picChg chg="mod">
          <ac:chgData name="Karn Manhas" userId="S::karn@terramera.com::4f9c22b8-22ce-4b0b-837b-93f7b3fad908" providerId="AD" clId="Web-{4621FBD8-889E-48C5-96A6-B6276B7A5FD8}" dt="2022-02-16T19:05:28.505" v="241" actId="1076"/>
          <ac:picMkLst>
            <pc:docMk/>
            <pc:sldMk cId="224261631" sldId="270"/>
            <ac:picMk id="50" creationId="{BB2F2327-D4BC-AE42-9F2F-ADC86C7596A5}"/>
          </ac:picMkLst>
        </pc:picChg>
        <pc:picChg chg="mod">
          <ac:chgData name="Karn Manhas" userId="S::karn@terramera.com::4f9c22b8-22ce-4b0b-837b-93f7b3fad908" providerId="AD" clId="Web-{4621FBD8-889E-48C5-96A6-B6276B7A5FD8}" dt="2022-02-16T19:05:28.520" v="242" actId="1076"/>
          <ac:picMkLst>
            <pc:docMk/>
            <pc:sldMk cId="224261631" sldId="270"/>
            <ac:picMk id="52" creationId="{A9083548-A7D7-004A-973F-C2C5F82E1398}"/>
          </ac:picMkLst>
        </pc:picChg>
        <pc:picChg chg="mod">
          <ac:chgData name="Karn Manhas" userId="S::karn@terramera.com::4f9c22b8-22ce-4b0b-837b-93f7b3fad908" providerId="AD" clId="Web-{4621FBD8-889E-48C5-96A6-B6276B7A5FD8}" dt="2022-02-16T19:05:28.520" v="243" actId="1076"/>
          <ac:picMkLst>
            <pc:docMk/>
            <pc:sldMk cId="224261631" sldId="270"/>
            <ac:picMk id="56" creationId="{CE208710-1CF2-0D47-9D9B-32B767E58DF2}"/>
          </ac:picMkLst>
        </pc:picChg>
      </pc:sldChg>
      <pc:sldChg chg="modSp ord">
        <pc:chgData name="Karn Manhas" userId="S::karn@terramera.com::4f9c22b8-22ce-4b0b-837b-93f7b3fad908" providerId="AD" clId="Web-{4621FBD8-889E-48C5-96A6-B6276B7A5FD8}" dt="2022-02-16T19:40:54.985" v="887" actId="20577"/>
        <pc:sldMkLst>
          <pc:docMk/>
          <pc:sldMk cId="2969723532" sldId="272"/>
        </pc:sldMkLst>
        <pc:spChg chg="mod">
          <ac:chgData name="Karn Manhas" userId="S::karn@terramera.com::4f9c22b8-22ce-4b0b-837b-93f7b3fad908" providerId="AD" clId="Web-{4621FBD8-889E-48C5-96A6-B6276B7A5FD8}" dt="2022-02-16T19:40:54.985" v="887" actId="20577"/>
          <ac:spMkLst>
            <pc:docMk/>
            <pc:sldMk cId="2969723532" sldId="272"/>
            <ac:spMk id="7" creationId="{17B4F980-7FC3-47DF-8E68-FD85B0F4B92B}"/>
          </ac:spMkLst>
        </pc:spChg>
        <pc:spChg chg="mod">
          <ac:chgData name="Karn Manhas" userId="S::karn@terramera.com::4f9c22b8-22ce-4b0b-837b-93f7b3fad908" providerId="AD" clId="Web-{4621FBD8-889E-48C5-96A6-B6276B7A5FD8}" dt="2022-02-16T19:40:51.657" v="879" actId="20577"/>
          <ac:spMkLst>
            <pc:docMk/>
            <pc:sldMk cId="2969723532" sldId="272"/>
            <ac:spMk id="8" creationId="{E22C74DB-51BD-4B80-8576-0C80857FC190}"/>
          </ac:spMkLst>
        </pc:spChg>
      </pc:sldChg>
      <pc:sldChg chg="addSp delSp modSp mod ord modShow">
        <pc:chgData name="Karn Manhas" userId="S::karn@terramera.com::4f9c22b8-22ce-4b0b-837b-93f7b3fad908" providerId="AD" clId="Web-{4621FBD8-889E-48C5-96A6-B6276B7A5FD8}" dt="2022-02-16T19:12:53.982" v="265"/>
        <pc:sldMkLst>
          <pc:docMk/>
          <pc:sldMk cId="2801266998" sldId="1600"/>
        </pc:sldMkLst>
        <pc:spChg chg="mod">
          <ac:chgData name="Karn Manhas" userId="S::karn@terramera.com::4f9c22b8-22ce-4b0b-837b-93f7b3fad908" providerId="AD" clId="Web-{4621FBD8-889E-48C5-96A6-B6276B7A5FD8}" dt="2022-02-16T19:11:07.902" v="257" actId="20577"/>
          <ac:spMkLst>
            <pc:docMk/>
            <pc:sldMk cId="2801266998" sldId="1600"/>
            <ac:spMk id="2" creationId="{5F3650C3-0343-414D-BEAA-9A199BAFA8E5}"/>
          </ac:spMkLst>
        </pc:spChg>
        <pc:spChg chg="add del mod">
          <ac:chgData name="Karn Manhas" userId="S::karn@terramera.com::4f9c22b8-22ce-4b0b-837b-93f7b3fad908" providerId="AD" clId="Web-{4621FBD8-889E-48C5-96A6-B6276B7A5FD8}" dt="2022-02-16T19:12:50.685" v="264"/>
          <ac:spMkLst>
            <pc:docMk/>
            <pc:sldMk cId="2801266998" sldId="1600"/>
            <ac:spMk id="3" creationId="{BFF275B8-E38B-474B-89CB-82BAA61840CA}"/>
          </ac:spMkLst>
        </pc:spChg>
        <pc:spChg chg="add del">
          <ac:chgData name="Karn Manhas" userId="S::karn@terramera.com::4f9c22b8-22ce-4b0b-837b-93f7b3fad908" providerId="AD" clId="Web-{4621FBD8-889E-48C5-96A6-B6276B7A5FD8}" dt="2022-02-16T19:12:53.982" v="265"/>
          <ac:spMkLst>
            <pc:docMk/>
            <pc:sldMk cId="2801266998" sldId="1600"/>
            <ac:spMk id="4" creationId="{15F2DCA8-3F15-4048-8843-8B4B590B8305}"/>
          </ac:spMkLst>
        </pc:spChg>
        <pc:spChg chg="mod">
          <ac:chgData name="Karn Manhas" userId="S::karn@terramera.com::4f9c22b8-22ce-4b0b-837b-93f7b3fad908" providerId="AD" clId="Web-{4621FBD8-889E-48C5-96A6-B6276B7A5FD8}" dt="2022-02-16T18:45:21.433" v="31" actId="20577"/>
          <ac:spMkLst>
            <pc:docMk/>
            <pc:sldMk cId="2801266998" sldId="1600"/>
            <ac:spMk id="7" creationId="{A9E1D88D-AFE1-46A9-8596-BE0268BDACC4}"/>
          </ac:spMkLst>
        </pc:spChg>
      </pc:sldChg>
      <pc:sldChg chg="modSp mod ord modShow">
        <pc:chgData name="Karn Manhas" userId="S::karn@terramera.com::4f9c22b8-22ce-4b0b-837b-93f7b3fad908" providerId="AD" clId="Web-{4621FBD8-889E-48C5-96A6-B6276B7A5FD8}" dt="2022-02-16T19:28:34.376" v="653"/>
        <pc:sldMkLst>
          <pc:docMk/>
          <pc:sldMk cId="3779207809" sldId="3024"/>
        </pc:sldMkLst>
        <pc:spChg chg="mod">
          <ac:chgData name="Karn Manhas" userId="S::karn@terramera.com::4f9c22b8-22ce-4b0b-837b-93f7b3fad908" providerId="AD" clId="Web-{4621FBD8-889E-48C5-96A6-B6276B7A5FD8}" dt="2022-02-16T19:00:52.624" v="172" actId="20577"/>
          <ac:spMkLst>
            <pc:docMk/>
            <pc:sldMk cId="3779207809" sldId="3024"/>
            <ac:spMk id="2" creationId="{82D01FBB-8E4B-472D-A62D-DF13B68C066B}"/>
          </ac:spMkLst>
        </pc:spChg>
      </pc:sldChg>
      <pc:sldChg chg="ord">
        <pc:chgData name="Karn Manhas" userId="S::karn@terramera.com::4f9c22b8-22ce-4b0b-837b-93f7b3fad908" providerId="AD" clId="Web-{4621FBD8-889E-48C5-96A6-B6276B7A5FD8}" dt="2022-02-16T19:12:01.778" v="262"/>
        <pc:sldMkLst>
          <pc:docMk/>
          <pc:sldMk cId="1163772759" sldId="3034"/>
        </pc:sldMkLst>
      </pc:sldChg>
      <pc:sldChg chg="modSp mod ord modShow">
        <pc:chgData name="Karn Manhas" userId="S::karn@terramera.com::4f9c22b8-22ce-4b0b-837b-93f7b3fad908" providerId="AD" clId="Web-{4621FBD8-889E-48C5-96A6-B6276B7A5FD8}" dt="2022-02-16T19:33:35.117" v="731" actId="20577"/>
        <pc:sldMkLst>
          <pc:docMk/>
          <pc:sldMk cId="1576574244" sldId="3154"/>
        </pc:sldMkLst>
        <pc:spChg chg="mod">
          <ac:chgData name="Karn Manhas" userId="S::karn@terramera.com::4f9c22b8-22ce-4b0b-837b-93f7b3fad908" providerId="AD" clId="Web-{4621FBD8-889E-48C5-96A6-B6276B7A5FD8}" dt="2022-02-16T18:58:33.856" v="165" actId="20577"/>
          <ac:spMkLst>
            <pc:docMk/>
            <pc:sldMk cId="1576574244" sldId="3154"/>
            <ac:spMk id="2" creationId="{3272DC30-6C4C-4B8A-BADB-4B1552FFF0E0}"/>
          </ac:spMkLst>
        </pc:spChg>
        <pc:spChg chg="mod">
          <ac:chgData name="Karn Manhas" userId="S::karn@terramera.com::4f9c22b8-22ce-4b0b-837b-93f7b3fad908" providerId="AD" clId="Web-{4621FBD8-889E-48C5-96A6-B6276B7A5FD8}" dt="2022-02-16T18:57:51.542" v="155" actId="20577"/>
          <ac:spMkLst>
            <pc:docMk/>
            <pc:sldMk cId="1576574244" sldId="3154"/>
            <ac:spMk id="4" creationId="{676846C9-0EBE-4050-9DFE-E16B44A34BCA}"/>
          </ac:spMkLst>
        </pc:spChg>
        <pc:spChg chg="mod">
          <ac:chgData name="Karn Manhas" userId="S::karn@terramera.com::4f9c22b8-22ce-4b0b-837b-93f7b3fad908" providerId="AD" clId="Web-{4621FBD8-889E-48C5-96A6-B6276B7A5FD8}" dt="2022-02-16T19:33:17.038" v="730" actId="20577"/>
          <ac:spMkLst>
            <pc:docMk/>
            <pc:sldMk cId="1576574244" sldId="3154"/>
            <ac:spMk id="7" creationId="{FDCF0FED-C281-497D-8202-C05F367BCBE0}"/>
          </ac:spMkLst>
        </pc:spChg>
        <pc:spChg chg="mod">
          <ac:chgData name="Karn Manhas" userId="S::karn@terramera.com::4f9c22b8-22ce-4b0b-837b-93f7b3fad908" providerId="AD" clId="Web-{4621FBD8-889E-48C5-96A6-B6276B7A5FD8}" dt="2022-02-16T19:33:02.038" v="723" actId="20577"/>
          <ac:spMkLst>
            <pc:docMk/>
            <pc:sldMk cId="1576574244" sldId="3154"/>
            <ac:spMk id="55" creationId="{97D6F9A6-90A0-428E-95B7-D777422F2C36}"/>
          </ac:spMkLst>
        </pc:spChg>
        <pc:spChg chg="mod">
          <ac:chgData name="Karn Manhas" userId="S::karn@terramera.com::4f9c22b8-22ce-4b0b-837b-93f7b3fad908" providerId="AD" clId="Web-{4621FBD8-889E-48C5-96A6-B6276B7A5FD8}" dt="2022-02-16T19:33:35.117" v="731" actId="20577"/>
          <ac:spMkLst>
            <pc:docMk/>
            <pc:sldMk cId="1576574244" sldId="3154"/>
            <ac:spMk id="56" creationId="{C52E1FA4-FDBB-4C14-A679-5ACB1C7298E8}"/>
          </ac:spMkLst>
        </pc:spChg>
        <pc:spChg chg="mod">
          <ac:chgData name="Karn Manhas" userId="S::karn@terramera.com::4f9c22b8-22ce-4b0b-837b-93f7b3fad908" providerId="AD" clId="Web-{4621FBD8-889E-48C5-96A6-B6276B7A5FD8}" dt="2022-02-16T19:33:14.570" v="728" actId="20577"/>
          <ac:spMkLst>
            <pc:docMk/>
            <pc:sldMk cId="1576574244" sldId="3154"/>
            <ac:spMk id="57" creationId="{18F3A784-08E7-4C5C-ACB2-FE0EC1D2A3AC}"/>
          </ac:spMkLst>
        </pc:spChg>
        <pc:spChg chg="mod">
          <ac:chgData name="Karn Manhas" userId="S::karn@terramera.com::4f9c22b8-22ce-4b0b-837b-93f7b3fad908" providerId="AD" clId="Web-{4621FBD8-889E-48C5-96A6-B6276B7A5FD8}" dt="2022-02-16T18:56:14.056" v="128" actId="1076"/>
          <ac:spMkLst>
            <pc:docMk/>
            <pc:sldMk cId="1576574244" sldId="3154"/>
            <ac:spMk id="58" creationId="{D4D59349-15BE-458D-9C03-00EEAA205225}"/>
          </ac:spMkLst>
        </pc:spChg>
      </pc:sldChg>
      <pc:sldChg chg="modSp ord">
        <pc:chgData name="Karn Manhas" userId="S::karn@terramera.com::4f9c22b8-22ce-4b0b-837b-93f7b3fad908" providerId="AD" clId="Web-{4621FBD8-889E-48C5-96A6-B6276B7A5FD8}" dt="2022-02-16T19:34:16.665" v="733" actId="1076"/>
        <pc:sldMkLst>
          <pc:docMk/>
          <pc:sldMk cId="2945348622" sldId="2147470222"/>
        </pc:sldMkLst>
        <pc:spChg chg="mod">
          <ac:chgData name="Karn Manhas" userId="S::karn@terramera.com::4f9c22b8-22ce-4b0b-837b-93f7b3fad908" providerId="AD" clId="Web-{4621FBD8-889E-48C5-96A6-B6276B7A5FD8}" dt="2022-02-16T18:53:56.694" v="106" actId="20577"/>
          <ac:spMkLst>
            <pc:docMk/>
            <pc:sldMk cId="2945348622" sldId="2147470222"/>
            <ac:spMk id="40" creationId="{93B777DD-0F68-4EFF-A36B-2E7EC8B13E88}"/>
          </ac:spMkLst>
        </pc:spChg>
        <pc:spChg chg="mod">
          <ac:chgData name="Karn Manhas" userId="S::karn@terramera.com::4f9c22b8-22ce-4b0b-837b-93f7b3fad908" providerId="AD" clId="Web-{4621FBD8-889E-48C5-96A6-B6276B7A5FD8}" dt="2022-02-16T19:34:16.665" v="733" actId="1076"/>
          <ac:spMkLst>
            <pc:docMk/>
            <pc:sldMk cId="2945348622" sldId="2147470222"/>
            <ac:spMk id="41" creationId="{CBFFA906-1612-4763-9280-59CAF5B7306D}"/>
          </ac:spMkLst>
        </pc:spChg>
      </pc:sldChg>
      <pc:sldChg chg="ord">
        <pc:chgData name="Karn Manhas" userId="S::karn@terramera.com::4f9c22b8-22ce-4b0b-837b-93f7b3fad908" providerId="AD" clId="Web-{4621FBD8-889E-48C5-96A6-B6276B7A5FD8}" dt="2022-02-16T19:12:01.778" v="261"/>
        <pc:sldMkLst>
          <pc:docMk/>
          <pc:sldMk cId="1936284289" sldId="2147470227"/>
        </pc:sldMkLst>
      </pc:sldChg>
      <pc:sldChg chg="ord">
        <pc:chgData name="Karn Manhas" userId="S::karn@terramera.com::4f9c22b8-22ce-4b0b-837b-93f7b3fad908" providerId="AD" clId="Web-{4621FBD8-889E-48C5-96A6-B6276B7A5FD8}" dt="2022-02-16T19:12:01.778" v="260"/>
        <pc:sldMkLst>
          <pc:docMk/>
          <pc:sldMk cId="468220068" sldId="2147470228"/>
        </pc:sldMkLst>
      </pc:sldChg>
      <pc:sldChg chg="add mod ord replId modShow">
        <pc:chgData name="Karn Manhas" userId="S::karn@terramera.com::4f9c22b8-22ce-4b0b-837b-93f7b3fad908" providerId="AD" clId="Web-{4621FBD8-889E-48C5-96A6-B6276B7A5FD8}" dt="2022-02-16T19:27:45.625" v="652"/>
        <pc:sldMkLst>
          <pc:docMk/>
          <pc:sldMk cId="2750276653" sldId="2147470229"/>
        </pc:sldMkLst>
      </pc:sldChg>
      <pc:sldChg chg="addSp delSp modSp add ord replId">
        <pc:chgData name="Karn Manhas" userId="S::karn@terramera.com::4f9c22b8-22ce-4b0b-837b-93f7b3fad908" providerId="AD" clId="Web-{4621FBD8-889E-48C5-96A6-B6276B7A5FD8}" dt="2022-02-16T19:39:11.186" v="867" actId="20577"/>
        <pc:sldMkLst>
          <pc:docMk/>
          <pc:sldMk cId="2144612963" sldId="2147470230"/>
        </pc:sldMkLst>
        <pc:spChg chg="add mod">
          <ac:chgData name="Karn Manhas" userId="S::karn@terramera.com::4f9c22b8-22ce-4b0b-837b-93f7b3fad908" providerId="AD" clId="Web-{4621FBD8-889E-48C5-96A6-B6276B7A5FD8}" dt="2022-02-16T19:38:57.452" v="863" actId="20577"/>
          <ac:spMkLst>
            <pc:docMk/>
            <pc:sldMk cId="2144612963" sldId="2147470230"/>
            <ac:spMk id="2" creationId="{9DCC411C-39B6-414C-B246-47EBA0CAE768}"/>
          </ac:spMkLst>
        </pc:spChg>
        <pc:spChg chg="add del">
          <ac:chgData name="Karn Manhas" userId="S::karn@terramera.com::4f9c22b8-22ce-4b0b-837b-93f7b3fad908" providerId="AD" clId="Web-{4621FBD8-889E-48C5-96A6-B6276B7A5FD8}" dt="2022-02-16T19:35:37.854" v="742"/>
          <ac:spMkLst>
            <pc:docMk/>
            <pc:sldMk cId="2144612963" sldId="2147470230"/>
            <ac:spMk id="3" creationId="{EA9228E6-B370-44EE-9001-21005E03A88B}"/>
          </ac:spMkLst>
        </pc:spChg>
        <pc:spChg chg="mod">
          <ac:chgData name="Karn Manhas" userId="S::karn@terramera.com::4f9c22b8-22ce-4b0b-837b-93f7b3fad908" providerId="AD" clId="Web-{4621FBD8-889E-48C5-96A6-B6276B7A5FD8}" dt="2022-02-16T19:39:11.186" v="867" actId="20577"/>
          <ac:spMkLst>
            <pc:docMk/>
            <pc:sldMk cId="2144612963" sldId="2147470230"/>
            <ac:spMk id="7" creationId="{17B4F980-7FC3-47DF-8E68-FD85B0F4B92B}"/>
          </ac:spMkLst>
        </pc:spChg>
        <pc:picChg chg="mod">
          <ac:chgData name="Karn Manhas" userId="S::karn@terramera.com::4f9c22b8-22ce-4b0b-837b-93f7b3fad908" providerId="AD" clId="Web-{4621FBD8-889E-48C5-96A6-B6276B7A5FD8}" dt="2022-02-16T19:35:24.260" v="739" actId="1076"/>
          <ac:picMkLst>
            <pc:docMk/>
            <pc:sldMk cId="2144612963" sldId="2147470230"/>
            <ac:picMk id="3074" creationId="{BD16DF8F-8AA9-48EC-A0F7-842438283D5A}"/>
          </ac:picMkLst>
        </pc:picChg>
      </pc:sldChg>
    </pc:docChg>
  </pc:docChgLst>
  <pc:docChgLst>
    <pc:chgData name="Kim Haakstad" userId="S::kim.haakstad@terramera.com::9b060caa-dc22-4331-a2ae-85c87972cba0" providerId="AD" clId="Web-{10AB35B8-2A71-49D8-B71D-4AB3FA1E80F4}"/>
    <pc:docChg chg="addSld modSld sldOrd">
      <pc:chgData name="Kim Haakstad" userId="S::kim.haakstad@terramera.com::9b060caa-dc22-4331-a2ae-85c87972cba0" providerId="AD" clId="Web-{10AB35B8-2A71-49D8-B71D-4AB3FA1E80F4}" dt="2022-02-15T22:27:31.378" v="16" actId="1076"/>
      <pc:docMkLst>
        <pc:docMk/>
      </pc:docMkLst>
      <pc:sldChg chg="mod modShow">
        <pc:chgData name="Kim Haakstad" userId="S::kim.haakstad@terramera.com::9b060caa-dc22-4331-a2ae-85c87972cba0" providerId="AD" clId="Web-{10AB35B8-2A71-49D8-B71D-4AB3FA1E80F4}" dt="2022-02-15T22:22:28.972" v="0"/>
        <pc:sldMkLst>
          <pc:docMk/>
          <pc:sldMk cId="4005876627" sldId="262"/>
        </pc:sldMkLst>
      </pc:sldChg>
      <pc:sldChg chg="modSp">
        <pc:chgData name="Kim Haakstad" userId="S::kim.haakstad@terramera.com::9b060caa-dc22-4331-a2ae-85c87972cba0" providerId="AD" clId="Web-{10AB35B8-2A71-49D8-B71D-4AB3FA1E80F4}" dt="2022-02-15T22:25:41.394" v="14" actId="20577"/>
        <pc:sldMkLst>
          <pc:docMk/>
          <pc:sldMk cId="4114188731" sldId="264"/>
        </pc:sldMkLst>
        <pc:spChg chg="mod">
          <ac:chgData name="Kim Haakstad" userId="S::kim.haakstad@terramera.com::9b060caa-dc22-4331-a2ae-85c87972cba0" providerId="AD" clId="Web-{10AB35B8-2A71-49D8-B71D-4AB3FA1E80F4}" dt="2022-02-15T22:25:41.394" v="14" actId="20577"/>
          <ac:spMkLst>
            <pc:docMk/>
            <pc:sldMk cId="4114188731" sldId="264"/>
            <ac:spMk id="11" creationId="{47AA4912-B9F3-44EE-B85D-83D7993279A3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5:27.504" v="11" actId="20577"/>
        <pc:sldMkLst>
          <pc:docMk/>
          <pc:sldMk cId="1792735195" sldId="265"/>
        </pc:sldMkLst>
        <pc:spChg chg="mod">
          <ac:chgData name="Kim Haakstad" userId="S::kim.haakstad@terramera.com::9b060caa-dc22-4331-a2ae-85c87972cba0" providerId="AD" clId="Web-{10AB35B8-2A71-49D8-B71D-4AB3FA1E80F4}" dt="2022-02-15T22:25:27.504" v="11" actId="20577"/>
          <ac:spMkLst>
            <pc:docMk/>
            <pc:sldMk cId="1792735195" sldId="265"/>
            <ac:spMk id="10" creationId="{F2C48511-3B60-40D0-8437-73ECA697EC71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5:35.816" v="12" actId="20577"/>
        <pc:sldMkLst>
          <pc:docMk/>
          <pc:sldMk cId="3444710533" sldId="266"/>
        </pc:sldMkLst>
        <pc:spChg chg="mod">
          <ac:chgData name="Kim Haakstad" userId="S::kim.haakstad@terramera.com::9b060caa-dc22-4331-a2ae-85c87972cba0" providerId="AD" clId="Web-{10AB35B8-2A71-49D8-B71D-4AB3FA1E80F4}" dt="2022-02-15T22:25:35.816" v="12" actId="20577"/>
          <ac:spMkLst>
            <pc:docMk/>
            <pc:sldMk cId="3444710533" sldId="266"/>
            <ac:spMk id="10" creationId="{F2C48511-3B60-40D0-8437-73ECA697EC71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5:46.160" v="15" actId="20577"/>
        <pc:sldMkLst>
          <pc:docMk/>
          <pc:sldMk cId="340857493" sldId="267"/>
        </pc:sldMkLst>
        <pc:spChg chg="mod">
          <ac:chgData name="Kim Haakstad" userId="S::kim.haakstad@terramera.com::9b060caa-dc22-4331-a2ae-85c87972cba0" providerId="AD" clId="Web-{10AB35B8-2A71-49D8-B71D-4AB3FA1E80F4}" dt="2022-02-15T22:24:38.018" v="10" actId="20577"/>
          <ac:spMkLst>
            <pc:docMk/>
            <pc:sldMk cId="340857493" sldId="267"/>
            <ac:spMk id="6" creationId="{91A186B0-A97C-4476-BEF0-CA9B0C8D8E70}"/>
          </ac:spMkLst>
        </pc:spChg>
        <pc:spChg chg="mod">
          <ac:chgData name="Kim Haakstad" userId="S::kim.haakstad@terramera.com::9b060caa-dc22-4331-a2ae-85c87972cba0" providerId="AD" clId="Web-{10AB35B8-2A71-49D8-B71D-4AB3FA1E80F4}" dt="2022-02-15T22:25:46.160" v="15" actId="20577"/>
          <ac:spMkLst>
            <pc:docMk/>
            <pc:sldMk cId="340857493" sldId="267"/>
            <ac:spMk id="10" creationId="{F2C48511-3B60-40D0-8437-73ECA697EC71}"/>
          </ac:spMkLst>
        </pc:spChg>
      </pc:sldChg>
      <pc:sldChg chg="modSp">
        <pc:chgData name="Kim Haakstad" userId="S::kim.haakstad@terramera.com::9b060caa-dc22-4331-a2ae-85c87972cba0" providerId="AD" clId="Web-{10AB35B8-2A71-49D8-B71D-4AB3FA1E80F4}" dt="2022-02-15T22:27:31.378" v="16" actId="1076"/>
        <pc:sldMkLst>
          <pc:docMk/>
          <pc:sldMk cId="1607567725" sldId="269"/>
        </pc:sldMkLst>
        <pc:spChg chg="mod">
          <ac:chgData name="Kim Haakstad" userId="S::kim.haakstad@terramera.com::9b060caa-dc22-4331-a2ae-85c87972cba0" providerId="AD" clId="Web-{10AB35B8-2A71-49D8-B71D-4AB3FA1E80F4}" dt="2022-02-15T22:27:31.378" v="16" actId="1076"/>
          <ac:spMkLst>
            <pc:docMk/>
            <pc:sldMk cId="1607567725" sldId="269"/>
            <ac:spMk id="54" creationId="{0CA6EDA9-6AB3-49AF-A129-CD196B28935F}"/>
          </ac:spMkLst>
        </pc:spChg>
      </pc:sldChg>
      <pc:sldChg chg="ord">
        <pc:chgData name="Kim Haakstad" userId="S::kim.haakstad@terramera.com::9b060caa-dc22-4331-a2ae-85c87972cba0" providerId="AD" clId="Web-{10AB35B8-2A71-49D8-B71D-4AB3FA1E80F4}" dt="2022-02-15T22:22:46.144" v="1"/>
        <pc:sldMkLst>
          <pc:docMk/>
          <pc:sldMk cId="224261631" sldId="270"/>
        </pc:sldMkLst>
      </pc:sldChg>
      <pc:sldChg chg="addSp delSp modSp new mod modClrScheme chgLayout">
        <pc:chgData name="Kim Haakstad" userId="S::kim.haakstad@terramera.com::9b060caa-dc22-4331-a2ae-85c87972cba0" providerId="AD" clId="Web-{10AB35B8-2A71-49D8-B71D-4AB3FA1E80F4}" dt="2022-02-15T22:23:54.737" v="9"/>
        <pc:sldMkLst>
          <pc:docMk/>
          <pc:sldMk cId="1225985517" sldId="271"/>
        </pc:sldMkLst>
        <pc:spChg chg="mod ord">
          <ac:chgData name="Kim Haakstad" userId="S::kim.haakstad@terramera.com::9b060caa-dc22-4331-a2ae-85c87972cba0" providerId="AD" clId="Web-{10AB35B8-2A71-49D8-B71D-4AB3FA1E80F4}" dt="2022-02-15T22:23:50.190" v="8" actId="20577"/>
          <ac:spMkLst>
            <pc:docMk/>
            <pc:sldMk cId="1225985517" sldId="271"/>
            <ac:spMk id="2" creationId="{D40DF86A-635A-4355-AC08-04A7707BAAF2}"/>
          </ac:spMkLst>
        </pc:spChg>
        <pc:spChg chg="mod ord">
          <ac:chgData name="Kim Haakstad" userId="S::kim.haakstad@terramera.com::9b060caa-dc22-4331-a2ae-85c87972cba0" providerId="AD" clId="Web-{10AB35B8-2A71-49D8-B71D-4AB3FA1E80F4}" dt="2022-02-15T22:23:38.612" v="5"/>
          <ac:spMkLst>
            <pc:docMk/>
            <pc:sldMk cId="1225985517" sldId="271"/>
            <ac:spMk id="3" creationId="{7DDF4B72-E551-4A61-947E-3130030B7AFA}"/>
          </ac:spMkLst>
        </pc:spChg>
        <pc:spChg chg="add del mod ord">
          <ac:chgData name="Kim Haakstad" userId="S::kim.haakstad@terramera.com::9b060caa-dc22-4331-a2ae-85c87972cba0" providerId="AD" clId="Web-{10AB35B8-2A71-49D8-B71D-4AB3FA1E80F4}" dt="2022-02-15T22:23:54.737" v="9"/>
          <ac:spMkLst>
            <pc:docMk/>
            <pc:sldMk cId="1225985517" sldId="271"/>
            <ac:spMk id="4" creationId="{4F8424D1-E9D4-493C-B601-531D5B2FD41A}"/>
          </ac:spMkLst>
        </pc:spChg>
        <pc:spChg chg="add">
          <ac:chgData name="Kim Haakstad" userId="S::kim.haakstad@terramera.com::9b060caa-dc22-4331-a2ae-85c87972cba0" providerId="AD" clId="Web-{10AB35B8-2A71-49D8-B71D-4AB3FA1E80F4}" dt="2022-02-15T22:23:26.550" v="4"/>
          <ac:spMkLst>
            <pc:docMk/>
            <pc:sldMk cId="1225985517" sldId="271"/>
            <ac:spMk id="5" creationId="{766A7966-B6C7-47E2-B87F-A7A0648792B2}"/>
          </ac:spMkLst>
        </pc:spChg>
        <pc:graphicFrameChg chg="add mod ord modGraphic">
          <ac:chgData name="Kim Haakstad" userId="S::kim.haakstad@terramera.com::9b060caa-dc22-4331-a2ae-85c87972cba0" providerId="AD" clId="Web-{10AB35B8-2A71-49D8-B71D-4AB3FA1E80F4}" dt="2022-02-15T22:23:54.737" v="9"/>
          <ac:graphicFrameMkLst>
            <pc:docMk/>
            <pc:sldMk cId="1225985517" sldId="271"/>
            <ac:graphicFrameMk id="6" creationId="{F8A74D95-96A3-4AC2-8E2E-A63797F19F2C}"/>
          </ac:graphicFrameMkLst>
        </pc:graphicFrameChg>
      </pc:sldChg>
    </pc:docChg>
  </pc:docChgLst>
  <pc:docChgLst>
    <pc:chgData name="Kim Haakstad" userId="9b060caa-dc22-4331-a2ae-85c87972cba0" providerId="ADAL" clId="{1D3D23DA-852B-E446-A67A-59DAB72FB976}"/>
    <pc:docChg chg="undo redo custSel addSld delSld modSld sldOrd">
      <pc:chgData name="Kim Haakstad" userId="9b060caa-dc22-4331-a2ae-85c87972cba0" providerId="ADAL" clId="{1D3D23DA-852B-E446-A67A-59DAB72FB976}" dt="2022-02-16T16:20:40.091" v="796" actId="20577"/>
      <pc:docMkLst>
        <pc:docMk/>
      </pc:docMkLst>
      <pc:sldChg chg="mod ord modShow">
        <pc:chgData name="Kim Haakstad" userId="9b060caa-dc22-4331-a2ae-85c87972cba0" providerId="ADAL" clId="{1D3D23DA-852B-E446-A67A-59DAB72FB976}" dt="2022-02-16T02:07:48.602" v="262" actId="20578"/>
        <pc:sldMkLst>
          <pc:docMk/>
          <pc:sldMk cId="655371704" sldId="261"/>
        </pc:sldMkLst>
      </pc:sldChg>
      <pc:sldChg chg="modSp mod ord modShow">
        <pc:chgData name="Kim Haakstad" userId="9b060caa-dc22-4331-a2ae-85c87972cba0" providerId="ADAL" clId="{1D3D23DA-852B-E446-A67A-59DAB72FB976}" dt="2022-02-16T16:20:40.091" v="796" actId="20577"/>
        <pc:sldMkLst>
          <pc:docMk/>
          <pc:sldMk cId="4114188731" sldId="264"/>
        </pc:sldMkLst>
        <pc:spChg chg="mod">
          <ac:chgData name="Kim Haakstad" userId="9b060caa-dc22-4331-a2ae-85c87972cba0" providerId="ADAL" clId="{1D3D23DA-852B-E446-A67A-59DAB72FB976}" dt="2022-02-16T02:09:31.033" v="277" actId="20577"/>
          <ac:spMkLst>
            <pc:docMk/>
            <pc:sldMk cId="4114188731" sldId="264"/>
            <ac:spMk id="8" creationId="{5A1DE2D5-1037-4A04-93DC-62E58EF53213}"/>
          </ac:spMkLst>
        </pc:spChg>
        <pc:spChg chg="mod">
          <ac:chgData name="Kim Haakstad" userId="9b060caa-dc22-4331-a2ae-85c87972cba0" providerId="ADAL" clId="{1D3D23DA-852B-E446-A67A-59DAB72FB976}" dt="2022-02-16T16:20:40.091" v="796" actId="20577"/>
          <ac:spMkLst>
            <pc:docMk/>
            <pc:sldMk cId="4114188731" sldId="264"/>
            <ac:spMk id="9" creationId="{D1C71668-0486-4DC4-993A-4E71DC2F2825}"/>
          </ac:spMkLst>
        </pc:spChg>
      </pc:sldChg>
      <pc:sldChg chg="mod modShow">
        <pc:chgData name="Kim Haakstad" userId="9b060caa-dc22-4331-a2ae-85c87972cba0" providerId="ADAL" clId="{1D3D23DA-852B-E446-A67A-59DAB72FB976}" dt="2022-02-16T02:08:04.710" v="266" actId="729"/>
        <pc:sldMkLst>
          <pc:docMk/>
          <pc:sldMk cId="1792735195" sldId="265"/>
        </pc:sldMkLst>
      </pc:sldChg>
      <pc:sldChg chg="mod modShow">
        <pc:chgData name="Kim Haakstad" userId="9b060caa-dc22-4331-a2ae-85c87972cba0" providerId="ADAL" clId="{1D3D23DA-852B-E446-A67A-59DAB72FB976}" dt="2022-02-16T02:03:29.865" v="233" actId="729"/>
        <pc:sldMkLst>
          <pc:docMk/>
          <pc:sldMk cId="340857493" sldId="267"/>
        </pc:sldMkLst>
      </pc:sldChg>
      <pc:sldChg chg="del">
        <pc:chgData name="Kim Haakstad" userId="9b060caa-dc22-4331-a2ae-85c87972cba0" providerId="ADAL" clId="{1D3D23DA-852B-E446-A67A-59DAB72FB976}" dt="2022-02-16T01:55:53.570" v="1" actId="2696"/>
        <pc:sldMkLst>
          <pc:docMk/>
          <pc:sldMk cId="1225985517" sldId="271"/>
        </pc:sldMkLst>
      </pc:sldChg>
      <pc:sldChg chg="add mod modShow">
        <pc:chgData name="Kim Haakstad" userId="9b060caa-dc22-4331-a2ae-85c87972cba0" providerId="ADAL" clId="{1D3D23DA-852B-E446-A67A-59DAB72FB976}" dt="2022-02-16T02:10:13.159" v="279" actId="729"/>
        <pc:sldMkLst>
          <pc:docMk/>
          <pc:sldMk cId="2801266998" sldId="1600"/>
        </pc:sldMkLst>
      </pc:sldChg>
      <pc:sldChg chg="add ord">
        <pc:chgData name="Kim Haakstad" userId="9b060caa-dc22-4331-a2ae-85c87972cba0" providerId="ADAL" clId="{1D3D23DA-852B-E446-A67A-59DAB72FB976}" dt="2022-02-16T02:07:55.032" v="264" actId="20578"/>
        <pc:sldMkLst>
          <pc:docMk/>
          <pc:sldMk cId="3775878702" sldId="2956"/>
        </pc:sldMkLst>
      </pc:sldChg>
      <pc:sldChg chg="add mod modShow">
        <pc:chgData name="Kim Haakstad" userId="9b060caa-dc22-4331-a2ae-85c87972cba0" providerId="ADAL" clId="{1D3D23DA-852B-E446-A67A-59DAB72FB976}" dt="2022-02-16T02:04:23.737" v="239" actId="729"/>
        <pc:sldMkLst>
          <pc:docMk/>
          <pc:sldMk cId="3779207809" sldId="3024"/>
        </pc:sldMkLst>
      </pc:sldChg>
      <pc:sldChg chg="modSp add mod modShow">
        <pc:chgData name="Kim Haakstad" userId="9b060caa-dc22-4331-a2ae-85c87972cba0" providerId="ADAL" clId="{1D3D23DA-852B-E446-A67A-59DAB72FB976}" dt="2022-02-16T02:04:20.222" v="238" actId="729"/>
        <pc:sldMkLst>
          <pc:docMk/>
          <pc:sldMk cId="4144272272" sldId="3031"/>
        </pc:sldMkLst>
        <pc:spChg chg="mod">
          <ac:chgData name="Kim Haakstad" userId="9b060caa-dc22-4331-a2ae-85c87972cba0" providerId="ADAL" clId="{1D3D23DA-852B-E446-A67A-59DAB72FB976}" dt="2022-02-16T01:56:57.319" v="4" actId="27636"/>
          <ac:spMkLst>
            <pc:docMk/>
            <pc:sldMk cId="4144272272" sldId="3031"/>
            <ac:spMk id="3" creationId="{5B47EFDC-004B-4876-A992-E758B974FC46}"/>
          </ac:spMkLst>
        </pc:spChg>
      </pc:sldChg>
      <pc:sldChg chg="delSp modSp add mod ord">
        <pc:chgData name="Kim Haakstad" userId="9b060caa-dc22-4331-a2ae-85c87972cba0" providerId="ADAL" clId="{1D3D23DA-852B-E446-A67A-59DAB72FB976}" dt="2022-02-16T16:20:16.586" v="781" actId="20577"/>
        <pc:sldMkLst>
          <pc:docMk/>
          <pc:sldMk cId="1163772759" sldId="3034"/>
        </pc:sldMkLst>
        <pc:spChg chg="mod">
          <ac:chgData name="Kim Haakstad" userId="9b060caa-dc22-4331-a2ae-85c87972cba0" providerId="ADAL" clId="{1D3D23DA-852B-E446-A67A-59DAB72FB976}" dt="2022-02-16T16:20:16.586" v="781" actId="20577"/>
          <ac:spMkLst>
            <pc:docMk/>
            <pc:sldMk cId="1163772759" sldId="3034"/>
            <ac:spMk id="2" creationId="{A4D53DD4-7419-4EFB-A0D4-34DF10F9D12F}"/>
          </ac:spMkLst>
        </pc:spChg>
        <pc:spChg chg="mod">
          <ac:chgData name="Kim Haakstad" userId="9b060caa-dc22-4331-a2ae-85c87972cba0" providerId="ADAL" clId="{1D3D23DA-852B-E446-A67A-59DAB72FB976}" dt="2022-02-16T16:18:37.844" v="764" actId="1076"/>
          <ac:spMkLst>
            <pc:docMk/>
            <pc:sldMk cId="1163772759" sldId="3034"/>
            <ac:spMk id="3" creationId="{B193D93C-F649-406F-AB75-F636953B5BC0}"/>
          </ac:spMkLst>
        </pc:spChg>
        <pc:spChg chg="mod">
          <ac:chgData name="Kim Haakstad" userId="9b060caa-dc22-4331-a2ae-85c87972cba0" providerId="ADAL" clId="{1D3D23DA-852B-E446-A67A-59DAB72FB976}" dt="2022-02-16T16:18:53.041" v="767" actId="113"/>
          <ac:spMkLst>
            <pc:docMk/>
            <pc:sldMk cId="1163772759" sldId="3034"/>
            <ac:spMk id="4" creationId="{B891E285-0D7C-44EF-B5FB-ACEB4810F588}"/>
          </ac:spMkLst>
        </pc:spChg>
        <pc:spChg chg="del">
          <ac:chgData name="Kim Haakstad" userId="9b060caa-dc22-4331-a2ae-85c87972cba0" providerId="ADAL" clId="{1D3D23DA-852B-E446-A67A-59DAB72FB976}" dt="2022-02-16T02:01:21.584" v="153" actId="478"/>
          <ac:spMkLst>
            <pc:docMk/>
            <pc:sldMk cId="1163772759" sldId="3034"/>
            <ac:spMk id="9" creationId="{20A62BF1-7102-4EB5-99B7-F1884E981558}"/>
          </ac:spMkLst>
        </pc:spChg>
        <pc:picChg chg="mod">
          <ac:chgData name="Kim Haakstad" userId="9b060caa-dc22-4331-a2ae-85c87972cba0" providerId="ADAL" clId="{1D3D23DA-852B-E446-A67A-59DAB72FB976}" dt="2022-02-16T16:17:41.390" v="744" actId="1076"/>
          <ac:picMkLst>
            <pc:docMk/>
            <pc:sldMk cId="1163772759" sldId="3034"/>
            <ac:picMk id="6" creationId="{C9DE3281-B8FD-4C5C-84EC-ECDA2435D73E}"/>
          </ac:picMkLst>
        </pc:picChg>
      </pc:sldChg>
      <pc:sldChg chg="add mod modShow">
        <pc:chgData name="Kim Haakstad" userId="9b060caa-dc22-4331-a2ae-85c87972cba0" providerId="ADAL" clId="{1D3D23DA-852B-E446-A67A-59DAB72FB976}" dt="2022-02-16T02:08:00.147" v="265" actId="729"/>
        <pc:sldMkLst>
          <pc:docMk/>
          <pc:sldMk cId="1576574244" sldId="3154"/>
        </pc:sldMkLst>
      </pc:sldChg>
      <pc:sldChg chg="add ord">
        <pc:chgData name="Kim Haakstad" userId="9b060caa-dc22-4331-a2ae-85c87972cba0" providerId="ADAL" clId="{1D3D23DA-852B-E446-A67A-59DAB72FB976}" dt="2022-02-16T02:04:09.377" v="237" actId="20578"/>
        <pc:sldMkLst>
          <pc:docMk/>
          <pc:sldMk cId="2945348622" sldId="2147470222"/>
        </pc:sldMkLst>
      </pc:sldChg>
      <pc:sldChg chg="new del">
        <pc:chgData name="Kim Haakstad" userId="9b060caa-dc22-4331-a2ae-85c87972cba0" providerId="ADAL" clId="{1D3D23DA-852B-E446-A67A-59DAB72FB976}" dt="2022-02-16T01:57:34.102" v="7" actId="2696"/>
        <pc:sldMkLst>
          <pc:docMk/>
          <pc:sldMk cId="2862744939" sldId="2147470223"/>
        </pc:sldMkLst>
      </pc:sldChg>
      <pc:sldChg chg="modSp new del mod">
        <pc:chgData name="Kim Haakstad" userId="9b060caa-dc22-4331-a2ae-85c87972cba0" providerId="ADAL" clId="{1D3D23DA-852B-E446-A67A-59DAB72FB976}" dt="2022-02-16T01:58:21.064" v="59" actId="2696"/>
        <pc:sldMkLst>
          <pc:docMk/>
          <pc:sldMk cId="841506203" sldId="2147470224"/>
        </pc:sldMkLst>
        <pc:spChg chg="mod">
          <ac:chgData name="Kim Haakstad" userId="9b060caa-dc22-4331-a2ae-85c87972cba0" providerId="ADAL" clId="{1D3D23DA-852B-E446-A67A-59DAB72FB976}" dt="2022-02-16T01:58:01.122" v="57" actId="20577"/>
          <ac:spMkLst>
            <pc:docMk/>
            <pc:sldMk cId="841506203" sldId="2147470224"/>
            <ac:spMk id="2" creationId="{C3FB50E8-35CB-A945-BDB8-67572D78C3B7}"/>
          </ac:spMkLst>
        </pc:spChg>
      </pc:sldChg>
      <pc:sldChg chg="new del">
        <pc:chgData name="Kim Haakstad" userId="9b060caa-dc22-4331-a2ae-85c87972cba0" providerId="ADAL" clId="{1D3D23DA-852B-E446-A67A-59DAB72FB976}" dt="2022-02-16T01:58:50.012" v="98" actId="2696"/>
        <pc:sldMkLst>
          <pc:docMk/>
          <pc:sldMk cId="4068923804" sldId="2147470225"/>
        </pc:sldMkLst>
      </pc:sldChg>
      <pc:sldChg chg="delSp modSp new mod modShow">
        <pc:chgData name="Kim Haakstad" userId="9b060caa-dc22-4331-a2ae-85c87972cba0" providerId="ADAL" clId="{1D3D23DA-852B-E446-A67A-59DAB72FB976}" dt="2022-02-16T15:59:42.058" v="280" actId="729"/>
        <pc:sldMkLst>
          <pc:docMk/>
          <pc:sldMk cId="3935718730" sldId="2147470226"/>
        </pc:sldMkLst>
        <pc:spChg chg="mod">
          <ac:chgData name="Kim Haakstad" userId="9b060caa-dc22-4331-a2ae-85c87972cba0" providerId="ADAL" clId="{1D3D23DA-852B-E446-A67A-59DAB72FB976}" dt="2022-02-16T02:05:37.457" v="256" actId="20577"/>
          <ac:spMkLst>
            <pc:docMk/>
            <pc:sldMk cId="3935718730" sldId="2147470226"/>
            <ac:spMk id="3" creationId="{10C6FBF9-F9D3-B345-8643-FA35F8F51985}"/>
          </ac:spMkLst>
        </pc:spChg>
        <pc:spChg chg="del">
          <ac:chgData name="Kim Haakstad" userId="9b060caa-dc22-4331-a2ae-85c87972cba0" providerId="ADAL" clId="{1D3D23DA-852B-E446-A67A-59DAB72FB976}" dt="2022-02-16T02:05:43.099" v="257" actId="478"/>
          <ac:spMkLst>
            <pc:docMk/>
            <pc:sldMk cId="3935718730" sldId="2147470226"/>
            <ac:spMk id="4" creationId="{4DF07132-EB22-7043-BF11-DA1C31411F3A}"/>
          </ac:spMkLst>
        </pc:spChg>
      </pc:sldChg>
      <pc:sldChg chg="new del">
        <pc:chgData name="Kim Haakstad" userId="9b060caa-dc22-4331-a2ae-85c87972cba0" providerId="ADAL" clId="{1D3D23DA-852B-E446-A67A-59DAB72FB976}" dt="2022-02-16T02:00:49.439" v="145" actId="2696"/>
        <pc:sldMkLst>
          <pc:docMk/>
          <pc:sldMk cId="489071815" sldId="2147470227"/>
        </pc:sldMkLst>
      </pc:sldChg>
      <pc:sldChg chg="modSp mod">
        <pc:chgData name="Kim Haakstad" userId="9b060caa-dc22-4331-a2ae-85c87972cba0" providerId="ADAL" clId="{1D3D23DA-852B-E446-A67A-59DAB72FB976}" dt="2022-02-16T16:13:51.860" v="720" actId="1076"/>
        <pc:sldMkLst>
          <pc:docMk/>
          <pc:sldMk cId="1936284289" sldId="2147470227"/>
        </pc:sldMkLst>
        <pc:spChg chg="mod">
          <ac:chgData name="Kim Haakstad" userId="9b060caa-dc22-4331-a2ae-85c87972cba0" providerId="ADAL" clId="{1D3D23DA-852B-E446-A67A-59DAB72FB976}" dt="2022-02-16T16:13:51.860" v="720" actId="1076"/>
          <ac:spMkLst>
            <pc:docMk/>
            <pc:sldMk cId="1936284289" sldId="2147470227"/>
            <ac:spMk id="2" creationId="{B5718C10-9C6C-4711-8C7F-7E6BBAFC13E1}"/>
          </ac:spMkLst>
        </pc:spChg>
        <pc:spChg chg="mod">
          <ac:chgData name="Kim Haakstad" userId="9b060caa-dc22-4331-a2ae-85c87972cba0" providerId="ADAL" clId="{1D3D23DA-852B-E446-A67A-59DAB72FB976}" dt="2022-02-16T16:13:39.904" v="718" actId="1076"/>
          <ac:spMkLst>
            <pc:docMk/>
            <pc:sldMk cId="1936284289" sldId="2147470227"/>
            <ac:spMk id="10" creationId="{A8DD683E-B173-4EB9-9881-1A1ED4821E6E}"/>
          </ac:spMkLst>
        </pc:spChg>
        <pc:spChg chg="mod">
          <ac:chgData name="Kim Haakstad" userId="9b060caa-dc22-4331-a2ae-85c87972cba0" providerId="ADAL" clId="{1D3D23DA-852B-E446-A67A-59DAB72FB976}" dt="2022-02-16T16:13:44.135" v="719" actId="1076"/>
          <ac:spMkLst>
            <pc:docMk/>
            <pc:sldMk cId="1936284289" sldId="2147470227"/>
            <ac:spMk id="11" creationId="{8C7ECD2E-ED10-4FB2-B7D8-955A694BFF3B}"/>
          </ac:spMkLst>
        </pc:spChg>
        <pc:picChg chg="mod">
          <ac:chgData name="Kim Haakstad" userId="9b060caa-dc22-4331-a2ae-85c87972cba0" providerId="ADAL" clId="{1D3D23DA-852B-E446-A67A-59DAB72FB976}" dt="2022-02-16T16:11:24.176" v="698" actId="1076"/>
          <ac:picMkLst>
            <pc:docMk/>
            <pc:sldMk cId="1936284289" sldId="2147470227"/>
            <ac:picMk id="7" creationId="{8D621113-EFFC-4ECB-82B0-B1CD5612562E}"/>
          </ac:picMkLst>
        </pc:picChg>
      </pc:sldChg>
      <pc:sldChg chg="modSp mod">
        <pc:chgData name="Kim Haakstad" userId="9b060caa-dc22-4331-a2ae-85c87972cba0" providerId="ADAL" clId="{1D3D23DA-852B-E446-A67A-59DAB72FB976}" dt="2022-02-16T16:19:30.184" v="771" actId="20577"/>
        <pc:sldMkLst>
          <pc:docMk/>
          <pc:sldMk cId="468220068" sldId="2147470228"/>
        </pc:sldMkLst>
        <pc:spChg chg="mod">
          <ac:chgData name="Kim Haakstad" userId="9b060caa-dc22-4331-a2ae-85c87972cba0" providerId="ADAL" clId="{1D3D23DA-852B-E446-A67A-59DAB72FB976}" dt="2022-02-16T16:12:12.731" v="703" actId="1076"/>
          <ac:spMkLst>
            <pc:docMk/>
            <pc:sldMk cId="468220068" sldId="2147470228"/>
            <ac:spMk id="2" creationId="{B057A862-A85B-4A13-80DA-6D8AE44016EB}"/>
          </ac:spMkLst>
        </pc:spChg>
        <pc:spChg chg="mod">
          <ac:chgData name="Kim Haakstad" userId="9b060caa-dc22-4331-a2ae-85c87972cba0" providerId="ADAL" clId="{1D3D23DA-852B-E446-A67A-59DAB72FB976}" dt="2022-02-16T16:12:17.643" v="704" actId="1076"/>
          <ac:spMkLst>
            <pc:docMk/>
            <pc:sldMk cId="468220068" sldId="2147470228"/>
            <ac:spMk id="3" creationId="{D7A09018-5965-41E5-B8E9-48E7A5BCAA51}"/>
          </ac:spMkLst>
        </pc:spChg>
        <pc:spChg chg="mod">
          <ac:chgData name="Kim Haakstad" userId="9b060caa-dc22-4331-a2ae-85c87972cba0" providerId="ADAL" clId="{1D3D23DA-852B-E446-A67A-59DAB72FB976}" dt="2022-02-16T16:19:30.184" v="771" actId="20577"/>
          <ac:spMkLst>
            <pc:docMk/>
            <pc:sldMk cId="468220068" sldId="2147470228"/>
            <ac:spMk id="7" creationId="{D0CD108D-6D4D-4387-B145-246C5C665F04}"/>
          </ac:spMkLst>
        </pc:spChg>
        <pc:spChg chg="mod">
          <ac:chgData name="Kim Haakstad" userId="9b060caa-dc22-4331-a2ae-85c87972cba0" providerId="ADAL" clId="{1D3D23DA-852B-E446-A67A-59DAB72FB976}" dt="2022-02-16T16:14:14.659" v="723" actId="1076"/>
          <ac:spMkLst>
            <pc:docMk/>
            <pc:sldMk cId="468220068" sldId="2147470228"/>
            <ac:spMk id="8" creationId="{DC911486-E251-4FDC-BA99-A374294639DB}"/>
          </ac:spMkLst>
        </pc:spChg>
        <pc:spChg chg="mod">
          <ac:chgData name="Kim Haakstad" userId="9b060caa-dc22-4331-a2ae-85c87972cba0" providerId="ADAL" clId="{1D3D23DA-852B-E446-A67A-59DAB72FB976}" dt="2022-02-16T16:15:00.857" v="731" actId="255"/>
          <ac:spMkLst>
            <pc:docMk/>
            <pc:sldMk cId="468220068" sldId="2147470228"/>
            <ac:spMk id="11" creationId="{72FBFABA-786B-43A4-A01C-C141538AA739}"/>
          </ac:spMkLst>
        </pc:spChg>
      </pc:sldChg>
      <pc:sldChg chg="add del">
        <pc:chgData name="Kim Haakstad" userId="9b060caa-dc22-4331-a2ae-85c87972cba0" providerId="ADAL" clId="{1D3D23DA-852B-E446-A67A-59DAB72FB976}" dt="2022-02-16T02:00:48.009" v="144" actId="2696"/>
        <pc:sldMkLst>
          <pc:docMk/>
          <pc:sldMk cId="2017028438" sldId="2147470228"/>
        </pc:sldMkLst>
      </pc:sldChg>
      <pc:sldMasterChg chg="delSldLayout">
        <pc:chgData name="Kim Haakstad" userId="9b060caa-dc22-4331-a2ae-85c87972cba0" providerId="ADAL" clId="{1D3D23DA-852B-E446-A67A-59DAB72FB976}" dt="2022-02-16T01:58:50.012" v="98" actId="2696"/>
        <pc:sldMasterMkLst>
          <pc:docMk/>
          <pc:sldMasterMk cId="3925349229" sldId="2147483990"/>
        </pc:sldMasterMkLst>
        <pc:sldLayoutChg chg="del">
          <pc:chgData name="Kim Haakstad" userId="9b060caa-dc22-4331-a2ae-85c87972cba0" providerId="ADAL" clId="{1D3D23DA-852B-E446-A67A-59DAB72FB976}" dt="2022-02-16T01:58:21.064" v="59" actId="2696"/>
          <pc:sldLayoutMkLst>
            <pc:docMk/>
            <pc:sldMasterMk cId="3925349229" sldId="2147483990"/>
            <pc:sldLayoutMk cId="1551389360" sldId="2147483770"/>
          </pc:sldLayoutMkLst>
        </pc:sldLayoutChg>
        <pc:sldLayoutChg chg="del">
          <pc:chgData name="Kim Haakstad" userId="9b060caa-dc22-4331-a2ae-85c87972cba0" providerId="ADAL" clId="{1D3D23DA-852B-E446-A67A-59DAB72FB976}" dt="2022-02-16T01:58:50.012" v="98" actId="2696"/>
          <pc:sldLayoutMkLst>
            <pc:docMk/>
            <pc:sldMasterMk cId="3925349229" sldId="2147483990"/>
            <pc:sldLayoutMk cId="420137619" sldId="2147483779"/>
          </pc:sldLayoutMkLst>
        </pc:sldLayoutChg>
      </pc:sldMasterChg>
    </pc:docChg>
  </pc:docChgLst>
  <pc:docChgLst>
    <pc:chgData name="Heather Hildebrandt" userId="S::heather.hildebrandt@terramera.com::a52c9b34-01cd-4570-98ab-31e2220b2822" providerId="AD" clId="Web-{968DF1CD-6363-9CEE-1F53-AF50408A55E9}"/>
    <pc:docChg chg="modSld">
      <pc:chgData name="Heather Hildebrandt" userId="S::heather.hildebrandt@terramera.com::a52c9b34-01cd-4570-98ab-31e2220b2822" providerId="AD" clId="Web-{968DF1CD-6363-9CEE-1F53-AF50408A55E9}" dt="2022-02-17T17:55:19.891" v="1"/>
      <pc:docMkLst>
        <pc:docMk/>
      </pc:docMkLst>
      <pc:sldChg chg="modNotes">
        <pc:chgData name="Heather Hildebrandt" userId="S::heather.hildebrandt@terramera.com::a52c9b34-01cd-4570-98ab-31e2220b2822" providerId="AD" clId="Web-{968DF1CD-6363-9CEE-1F53-AF50408A55E9}" dt="2022-02-17T17:55:19.891" v="1"/>
        <pc:sldMkLst>
          <pc:docMk/>
          <pc:sldMk cId="2423320232" sldId="268"/>
        </pc:sldMkLst>
      </pc:sldChg>
      <pc:sldChg chg="modNotes">
        <pc:chgData name="Heather Hildebrandt" userId="S::heather.hildebrandt@terramera.com::a52c9b34-01cd-4570-98ab-31e2220b2822" providerId="AD" clId="Web-{968DF1CD-6363-9CEE-1F53-AF50408A55E9}" dt="2022-02-17T17:55:16.328" v="0"/>
        <pc:sldMkLst>
          <pc:docMk/>
          <pc:sldMk cId="1738415237" sldId="2147470548"/>
        </pc:sldMkLst>
      </pc:sldChg>
    </pc:docChg>
  </pc:docChgLst>
  <pc:docChgLst>
    <pc:chgData name="Heather Hildebrandt" userId="S::heather.hildebrandt@terramera.com::a52c9b34-01cd-4570-98ab-31e2220b2822" providerId="AD" clId="Web-{426019A3-1F28-7D3F-7D30-DE15F3DFD08C}"/>
    <pc:docChg chg="addSld delSld modSld sldOrd addMainMaster modMainMaster">
      <pc:chgData name="Heather Hildebrandt" userId="S::heather.hildebrandt@terramera.com::a52c9b34-01cd-4570-98ab-31e2220b2822" providerId="AD" clId="Web-{426019A3-1F28-7D3F-7D30-DE15F3DFD08C}" dt="2022-02-16T00:22:26.695" v="387" actId="20577"/>
      <pc:docMkLst>
        <pc:docMk/>
      </pc:docMkLst>
      <pc:sldChg chg="addSp delSp modSp">
        <pc:chgData name="Heather Hildebrandt" userId="S::heather.hildebrandt@terramera.com::a52c9b34-01cd-4570-98ab-31e2220b2822" providerId="AD" clId="Web-{426019A3-1F28-7D3F-7D30-DE15F3DFD08C}" dt="2022-02-16T00:17:08.071" v="386" actId="1076"/>
        <pc:sldMkLst>
          <pc:docMk/>
          <pc:sldMk cId="4150904985" sldId="257"/>
        </pc:sldMkLst>
        <pc:spChg chg="add del mod">
          <ac:chgData name="Heather Hildebrandt" userId="S::heather.hildebrandt@terramera.com::a52c9b34-01cd-4570-98ab-31e2220b2822" providerId="AD" clId="Web-{426019A3-1F28-7D3F-7D30-DE15F3DFD08C}" dt="2022-02-16T00:15:27.666" v="369"/>
          <ac:spMkLst>
            <pc:docMk/>
            <pc:sldMk cId="4150904985" sldId="257"/>
            <ac:spMk id="2" creationId="{4514DA65-BE29-4912-8E47-641145536A04}"/>
          </ac:spMkLst>
        </pc:spChg>
        <pc:spChg chg="add mod">
          <ac:chgData name="Heather Hildebrandt" userId="S::heather.hildebrandt@terramera.com::a52c9b34-01cd-4570-98ab-31e2220b2822" providerId="AD" clId="Web-{426019A3-1F28-7D3F-7D30-DE15F3DFD08C}" dt="2022-02-16T00:17:08.071" v="386" actId="1076"/>
          <ac:spMkLst>
            <pc:docMk/>
            <pc:sldMk cId="4150904985" sldId="257"/>
            <ac:spMk id="3" creationId="{3F8AF17D-C24D-4753-9864-9139C1026DB5}"/>
          </ac:spMkLst>
        </pc:spChg>
        <pc:picChg chg="mod">
          <ac:chgData name="Heather Hildebrandt" userId="S::heather.hildebrandt@terramera.com::a52c9b34-01cd-4570-98ab-31e2220b2822" providerId="AD" clId="Web-{426019A3-1F28-7D3F-7D30-DE15F3DFD08C}" dt="2022-02-16T00:17:04.603" v="385" actId="1076"/>
          <ac:picMkLst>
            <pc:docMk/>
            <pc:sldMk cId="4150904985" sldId="257"/>
            <ac:picMk id="44" creationId="{E3446874-BAE8-0D45-930B-71FE3B6E6D74}"/>
          </ac:picMkLst>
        </pc:picChg>
      </pc:sldChg>
      <pc:sldChg chg="mod ord modShow">
        <pc:chgData name="Heather Hildebrandt" userId="S::heather.hildebrandt@terramera.com::a52c9b34-01cd-4570-98ab-31e2220b2822" providerId="AD" clId="Web-{426019A3-1F28-7D3F-7D30-DE15F3DFD08C}" dt="2022-02-16T00:14:37.713" v="366"/>
        <pc:sldMkLst>
          <pc:docMk/>
          <pc:sldMk cId="3515537721" sldId="259"/>
        </pc:sldMkLst>
      </pc:sldChg>
      <pc:sldChg chg="mod ord modShow">
        <pc:chgData name="Heather Hildebrandt" userId="S::heather.hildebrandt@terramera.com::a52c9b34-01cd-4570-98ab-31e2220b2822" providerId="AD" clId="Web-{426019A3-1F28-7D3F-7D30-DE15F3DFD08C}" dt="2022-02-16T00:14:45.634" v="367"/>
        <pc:sldMkLst>
          <pc:docMk/>
          <pc:sldMk cId="2268322941" sldId="260"/>
        </pc:sldMkLst>
      </pc:sldChg>
      <pc:sldChg chg="modSp mod ord modShow">
        <pc:chgData name="Heather Hildebrandt" userId="S::heather.hildebrandt@terramera.com::a52c9b34-01cd-4570-98ab-31e2220b2822" providerId="AD" clId="Web-{426019A3-1F28-7D3F-7D30-DE15F3DFD08C}" dt="2022-02-15T22:23:34.659" v="22"/>
        <pc:sldMkLst>
          <pc:docMk/>
          <pc:sldMk cId="4005876627" sldId="262"/>
        </pc:sldMkLst>
        <pc:spChg chg="mod">
          <ac:chgData name="Heather Hildebrandt" userId="S::heather.hildebrandt@terramera.com::a52c9b34-01cd-4570-98ab-31e2220b2822" providerId="AD" clId="Web-{426019A3-1F28-7D3F-7D30-DE15F3DFD08C}" dt="2022-02-15T21:18:31.362" v="17" actId="1076"/>
          <ac:spMkLst>
            <pc:docMk/>
            <pc:sldMk cId="4005876627" sldId="262"/>
            <ac:spMk id="9" creationId="{8A2EEA10-B68B-4DFA-8F29-DE4EC97F083E}"/>
          </ac:spMkLst>
        </pc:spChg>
      </pc:sldChg>
      <pc:sldChg chg="ord">
        <pc:chgData name="Heather Hildebrandt" userId="S::heather.hildebrandt@terramera.com::a52c9b34-01cd-4570-98ab-31e2220b2822" providerId="AD" clId="Web-{426019A3-1F28-7D3F-7D30-DE15F3DFD08C}" dt="2022-02-15T21:13:59.643" v="0"/>
        <pc:sldMkLst>
          <pc:docMk/>
          <pc:sldMk cId="1331675477" sldId="263"/>
        </pc:sldMkLst>
      </pc:sldChg>
      <pc:sldChg chg="modSp ord">
        <pc:chgData name="Heather Hildebrandt" userId="S::heather.hildebrandt@terramera.com::a52c9b34-01cd-4570-98ab-31e2220b2822" providerId="AD" clId="Web-{426019A3-1F28-7D3F-7D30-DE15F3DFD08C}" dt="2022-02-16T00:22:26.695" v="387" actId="20577"/>
        <pc:sldMkLst>
          <pc:docMk/>
          <pc:sldMk cId="4114188731" sldId="264"/>
        </pc:sldMkLst>
        <pc:spChg chg="mod">
          <ac:chgData name="Heather Hildebrandt" userId="S::heather.hildebrandt@terramera.com::a52c9b34-01cd-4570-98ab-31e2220b2822" providerId="AD" clId="Web-{426019A3-1F28-7D3F-7D30-DE15F3DFD08C}" dt="2022-02-16T00:03:02.825" v="158" actId="1076"/>
          <ac:spMkLst>
            <pc:docMk/>
            <pc:sldMk cId="4114188731" sldId="264"/>
            <ac:spMk id="4" creationId="{139E3BB1-ECC1-4A4E-98AB-C1BC068CEFB0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3:11.060" v="159" actId="1076"/>
          <ac:spMkLst>
            <pc:docMk/>
            <pc:sldMk cId="4114188731" sldId="264"/>
            <ac:spMk id="5" creationId="{3BC9EE76-8656-4EE8-A222-6A7B01980421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2:58.841" v="157" actId="1076"/>
          <ac:spMkLst>
            <pc:docMk/>
            <pc:sldMk cId="4114188731" sldId="264"/>
            <ac:spMk id="6" creationId="{2FFB110E-7BA8-473E-8DCE-A6032C8BA15D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22:26.695" v="387" actId="20577"/>
          <ac:spMkLst>
            <pc:docMk/>
            <pc:sldMk cId="4114188731" sldId="264"/>
            <ac:spMk id="8" creationId="{5A1DE2D5-1037-4A04-93DC-62E58EF53213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5:19.825" v="262" actId="20577"/>
          <ac:spMkLst>
            <pc:docMk/>
            <pc:sldMk cId="4114188731" sldId="264"/>
            <ac:spMk id="9" creationId="{D1C71668-0486-4DC4-993A-4E71DC2F2825}"/>
          </ac:spMkLst>
        </pc:spChg>
      </pc:sldChg>
      <pc:sldChg chg="modSp ord">
        <pc:chgData name="Heather Hildebrandt" userId="S::heather.hildebrandt@terramera.com::a52c9b34-01cd-4570-98ab-31e2220b2822" providerId="AD" clId="Web-{426019A3-1F28-7D3F-7D30-DE15F3DFD08C}" dt="2022-02-16T00:08:24.902" v="311" actId="20577"/>
        <pc:sldMkLst>
          <pc:docMk/>
          <pc:sldMk cId="1792735195" sldId="265"/>
        </pc:sldMkLst>
        <pc:spChg chg="mod">
          <ac:chgData name="Heather Hildebrandt" userId="S::heather.hildebrandt@terramera.com::a52c9b34-01cd-4570-98ab-31e2220b2822" providerId="AD" clId="Web-{426019A3-1F28-7D3F-7D30-DE15F3DFD08C}" dt="2022-02-16T00:08:24.902" v="311" actId="20577"/>
          <ac:spMkLst>
            <pc:docMk/>
            <pc:sldMk cId="1792735195" sldId="265"/>
            <ac:spMk id="6" creationId="{91A186B0-A97C-4476-BEF0-CA9B0C8D8E70}"/>
          </ac:spMkLst>
        </pc:spChg>
      </pc:sldChg>
      <pc:sldChg chg="modSp">
        <pc:chgData name="Heather Hildebrandt" userId="S::heather.hildebrandt@terramera.com::a52c9b34-01cd-4570-98ab-31e2220b2822" providerId="AD" clId="Web-{426019A3-1F28-7D3F-7D30-DE15F3DFD08C}" dt="2022-02-16T00:07:49.590" v="301" actId="20577"/>
        <pc:sldMkLst>
          <pc:docMk/>
          <pc:sldMk cId="3444710533" sldId="266"/>
        </pc:sldMkLst>
        <pc:spChg chg="mod">
          <ac:chgData name="Heather Hildebrandt" userId="S::heather.hildebrandt@terramera.com::a52c9b34-01cd-4570-98ab-31e2220b2822" providerId="AD" clId="Web-{426019A3-1F28-7D3F-7D30-DE15F3DFD08C}" dt="2022-02-16T00:07:49.590" v="301" actId="20577"/>
          <ac:spMkLst>
            <pc:docMk/>
            <pc:sldMk cId="3444710533" sldId="266"/>
            <ac:spMk id="6" creationId="{91A186B0-A97C-4476-BEF0-CA9B0C8D8E70}"/>
          </ac:spMkLst>
        </pc:spChg>
      </pc:sldChg>
      <pc:sldChg chg="modSp ord">
        <pc:chgData name="Heather Hildebrandt" userId="S::heather.hildebrandt@terramera.com::a52c9b34-01cd-4570-98ab-31e2220b2822" providerId="AD" clId="Web-{426019A3-1F28-7D3F-7D30-DE15F3DFD08C}" dt="2022-02-16T00:00:51.701" v="119" actId="1076"/>
        <pc:sldMkLst>
          <pc:docMk/>
          <pc:sldMk cId="340857493" sldId="267"/>
        </pc:sldMkLst>
        <pc:spChg chg="mod">
          <ac:chgData name="Heather Hildebrandt" userId="S::heather.hildebrandt@terramera.com::a52c9b34-01cd-4570-98ab-31e2220b2822" providerId="AD" clId="Web-{426019A3-1F28-7D3F-7D30-DE15F3DFD08C}" dt="2022-02-15T23:58:38.905" v="107" actId="20577"/>
          <ac:spMkLst>
            <pc:docMk/>
            <pc:sldMk cId="340857493" sldId="267"/>
            <ac:spMk id="6" creationId="{91A186B0-A97C-4476-BEF0-CA9B0C8D8E70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0:38.092" v="116" actId="1076"/>
          <ac:spMkLst>
            <pc:docMk/>
            <pc:sldMk cId="340857493" sldId="267"/>
            <ac:spMk id="10" creationId="{F2C48511-3B60-40D0-8437-73ECA697EC71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8:48.389" v="108" actId="20577"/>
          <ac:spMkLst>
            <pc:docMk/>
            <pc:sldMk cId="340857493" sldId="267"/>
            <ac:spMk id="14" creationId="{6BFE9796-D10F-4ECA-B99D-ECBB1641793C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9:32.404" v="112" actId="1076"/>
          <ac:spMkLst>
            <pc:docMk/>
            <pc:sldMk cId="340857493" sldId="267"/>
            <ac:spMk id="17" creationId="{F9371FD7-9A71-46E0-9D35-A8D831BF3A8D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0:51.701" v="119" actId="1076"/>
          <ac:spMkLst>
            <pc:docMk/>
            <pc:sldMk cId="340857493" sldId="267"/>
            <ac:spMk id="19" creationId="{7DB8C6C8-50B8-49CB-8422-8FFA093A9AAA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9:59.326" v="113" actId="20577"/>
          <ac:spMkLst>
            <pc:docMk/>
            <pc:sldMk cId="340857493" sldId="267"/>
            <ac:spMk id="20" creationId="{42229F1B-D45D-48F6-92AD-A7044B76D825}"/>
          </ac:spMkLst>
        </pc:spChg>
      </pc:sldChg>
      <pc:sldChg chg="mod modShow">
        <pc:chgData name="Heather Hildebrandt" userId="S::heather.hildebrandt@terramera.com::a52c9b34-01cd-4570-98ab-31e2220b2822" providerId="AD" clId="Web-{426019A3-1F28-7D3F-7D30-DE15F3DFD08C}" dt="2022-02-15T21:17:25.706" v="13"/>
        <pc:sldMkLst>
          <pc:docMk/>
          <pc:sldMk cId="2423320232" sldId="268"/>
        </pc:sldMkLst>
      </pc:sldChg>
      <pc:sldChg chg="delSp modSp">
        <pc:chgData name="Heather Hildebrandt" userId="S::heather.hildebrandt@terramera.com::a52c9b34-01cd-4570-98ab-31e2220b2822" providerId="AD" clId="Web-{426019A3-1F28-7D3F-7D30-DE15F3DFD08C}" dt="2022-02-16T00:16:53.009" v="384"/>
        <pc:sldMkLst>
          <pc:docMk/>
          <pc:sldMk cId="1607567725" sldId="269"/>
        </pc:sldMkLst>
        <pc:spChg chg="del">
          <ac:chgData name="Heather Hildebrandt" userId="S::heather.hildebrandt@terramera.com::a52c9b34-01cd-4570-98ab-31e2220b2822" providerId="AD" clId="Web-{426019A3-1F28-7D3F-7D30-DE15F3DFD08C}" dt="2022-02-16T00:16:53.009" v="384"/>
          <ac:spMkLst>
            <pc:docMk/>
            <pc:sldMk cId="1607567725" sldId="269"/>
            <ac:spMk id="47" creationId="{D4EEFCFD-4D9D-4F22-9ACA-EB369B5C4A39}"/>
          </ac:spMkLst>
        </pc:spChg>
        <pc:picChg chg="mod">
          <ac:chgData name="Heather Hildebrandt" userId="S::heather.hildebrandt@terramera.com::a52c9b34-01cd-4570-98ab-31e2220b2822" providerId="AD" clId="Web-{426019A3-1F28-7D3F-7D30-DE15F3DFD08C}" dt="2022-02-15T22:19:44.130" v="19" actId="1076"/>
          <ac:picMkLst>
            <pc:docMk/>
            <pc:sldMk cId="1607567725" sldId="269"/>
            <ac:picMk id="15" creationId="{F7BFEB35-9B5A-443C-AF02-11CE518E9389}"/>
          </ac:picMkLst>
        </pc:picChg>
        <pc:cxnChg chg="mod">
          <ac:chgData name="Heather Hildebrandt" userId="S::heather.hildebrandt@terramera.com::a52c9b34-01cd-4570-98ab-31e2220b2822" providerId="AD" clId="Web-{426019A3-1F28-7D3F-7D30-DE15F3DFD08C}" dt="2022-02-15T22:19:44.130" v="19" actId="1076"/>
          <ac:cxnSpMkLst>
            <pc:docMk/>
            <pc:sldMk cId="1607567725" sldId="269"/>
            <ac:cxnSpMk id="23" creationId="{36C44EAA-6F41-4A5C-9D12-905BE944B73A}"/>
          </ac:cxnSpMkLst>
        </pc:cxnChg>
      </pc:sldChg>
      <pc:sldChg chg="modSp add ord">
        <pc:chgData name="Heather Hildebrandt" userId="S::heather.hildebrandt@terramera.com::a52c9b34-01cd-4570-98ab-31e2220b2822" providerId="AD" clId="Web-{426019A3-1F28-7D3F-7D30-DE15F3DFD08C}" dt="2022-02-16T00:07:15.137" v="293" actId="1076"/>
        <pc:sldMkLst>
          <pc:docMk/>
          <pc:sldMk cId="224261631" sldId="270"/>
        </pc:sldMkLst>
        <pc:spChg chg="mod">
          <ac:chgData name="Heather Hildebrandt" userId="S::heather.hildebrandt@terramera.com::a52c9b34-01cd-4570-98ab-31e2220b2822" providerId="AD" clId="Web-{426019A3-1F28-7D3F-7D30-DE15F3DFD08C}" dt="2022-02-16T00:07:03.230" v="290" actId="14100"/>
          <ac:spMkLst>
            <pc:docMk/>
            <pc:sldMk cId="224261631" sldId="270"/>
            <ac:spMk id="6" creationId="{AF0E7FB3-EF1B-634F-81B8-101F1543237E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07:15.137" v="293" actId="1076"/>
          <ac:spMkLst>
            <pc:docMk/>
            <pc:sldMk cId="224261631" sldId="270"/>
            <ac:spMk id="7" creationId="{D31D75ED-F89A-8A4C-9418-55426D3C5674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6:14.155" v="62" actId="1076"/>
          <ac:spMkLst>
            <pc:docMk/>
            <pc:sldMk cId="224261631" sldId="270"/>
            <ac:spMk id="8" creationId="{24181D5F-AAB4-9142-B7E2-5C1B8249A3D9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46.030" v="58" actId="1076"/>
          <ac:spMkLst>
            <pc:docMk/>
            <pc:sldMk cId="224261631" sldId="270"/>
            <ac:spMk id="9" creationId="{AF499A71-2C29-2844-8A45-F1BDEF4507E5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34.359" v="57" actId="1076"/>
          <ac:spMkLst>
            <pc:docMk/>
            <pc:sldMk cId="224261631" sldId="270"/>
            <ac:spMk id="10" creationId="{CCE1AC57-06DE-BF42-A0F6-5BCBD2BDAE0D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14.624" v="53" actId="1076"/>
          <ac:spMkLst>
            <pc:docMk/>
            <pc:sldMk cId="224261631" sldId="270"/>
            <ac:spMk id="11" creationId="{DD1E3068-C752-8D42-9DF7-5F72840D020F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3:00.594" v="49" actId="1076"/>
          <ac:spMkLst>
            <pc:docMk/>
            <pc:sldMk cId="224261631" sldId="270"/>
            <ac:spMk id="12" creationId="{92E43E77-9F88-9440-B563-C9A3FBF7D24C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5T23:55:23.937" v="54" actId="1076"/>
          <ac:spMkLst>
            <pc:docMk/>
            <pc:sldMk cId="224261631" sldId="270"/>
            <ac:spMk id="13" creationId="{B9BF602A-3D61-494A-8CB0-87F473A3AB19}"/>
          </ac:spMkLst>
        </pc:spChg>
        <pc:picChg chg="mod">
          <ac:chgData name="Heather Hildebrandt" userId="S::heather.hildebrandt@terramera.com::a52c9b34-01cd-4570-98ab-31e2220b2822" providerId="AD" clId="Web-{426019A3-1F28-7D3F-7D30-DE15F3DFD08C}" dt="2022-02-15T23:56:05.015" v="61" actId="1076"/>
          <ac:picMkLst>
            <pc:docMk/>
            <pc:sldMk cId="224261631" sldId="270"/>
            <ac:picMk id="3" creationId="{78C8EDA6-AA90-5C4E-9BA4-357156BAB699}"/>
          </ac:picMkLst>
        </pc:picChg>
      </pc:sldChg>
      <pc:sldChg chg="addSp delSp modSp ord">
        <pc:chgData name="Heather Hildebrandt" userId="S::heather.hildebrandt@terramera.com::a52c9b34-01cd-4570-98ab-31e2220b2822" providerId="AD" clId="Web-{426019A3-1F28-7D3F-7D30-DE15F3DFD08C}" dt="2022-02-15T22:27:29.329" v="35"/>
        <pc:sldMkLst>
          <pc:docMk/>
          <pc:sldMk cId="1225985517" sldId="271"/>
        </pc:sldMkLst>
        <pc:spChg chg="mod">
          <ac:chgData name="Heather Hildebrandt" userId="S::heather.hildebrandt@terramera.com::a52c9b34-01cd-4570-98ab-31e2220b2822" providerId="AD" clId="Web-{426019A3-1F28-7D3F-7D30-DE15F3DFD08C}" dt="2022-02-15T22:24:46.924" v="31" actId="1076"/>
          <ac:spMkLst>
            <pc:docMk/>
            <pc:sldMk cId="1225985517" sldId="271"/>
            <ac:spMk id="2" creationId="{D40DF86A-635A-4355-AC08-04A7707BAAF2}"/>
          </ac:spMkLst>
        </pc:spChg>
        <pc:spChg chg="add del">
          <ac:chgData name="Heather Hildebrandt" userId="S::heather.hildebrandt@terramera.com::a52c9b34-01cd-4570-98ab-31e2220b2822" providerId="AD" clId="Web-{426019A3-1F28-7D3F-7D30-DE15F3DFD08C}" dt="2022-02-15T22:24:21.752" v="28"/>
          <ac:spMkLst>
            <pc:docMk/>
            <pc:sldMk cId="1225985517" sldId="271"/>
            <ac:spMk id="5" creationId="{766A7966-B6C7-47E2-B87F-A7A0648792B2}"/>
          </ac:spMkLst>
        </pc:spChg>
        <pc:spChg chg="add del mod">
          <ac:chgData name="Heather Hildebrandt" userId="S::heather.hildebrandt@terramera.com::a52c9b34-01cd-4570-98ab-31e2220b2822" providerId="AD" clId="Web-{426019A3-1F28-7D3F-7D30-DE15F3DFD08C}" dt="2022-02-15T22:24:35.783" v="30"/>
          <ac:spMkLst>
            <pc:docMk/>
            <pc:sldMk cId="1225985517" sldId="271"/>
            <ac:spMk id="20" creationId="{08CD26A7-C300-4C6B-B227-6675BDBABEE0}"/>
          </ac:spMkLst>
        </pc:spChg>
        <pc:graphicFrameChg chg="del">
          <ac:chgData name="Heather Hildebrandt" userId="S::heather.hildebrandt@terramera.com::a52c9b34-01cd-4570-98ab-31e2220b2822" providerId="AD" clId="Web-{426019A3-1F28-7D3F-7D30-DE15F3DFD08C}" dt="2022-02-15T22:24:17.737" v="27"/>
          <ac:graphicFrameMkLst>
            <pc:docMk/>
            <pc:sldMk cId="1225985517" sldId="271"/>
            <ac:graphicFrameMk id="6" creationId="{F8A74D95-96A3-4AC2-8E2E-A63797F19F2C}"/>
          </ac:graphicFrameMkLst>
        </pc:graphicFrameChg>
      </pc:sldChg>
      <pc:sldChg chg="new del">
        <pc:chgData name="Heather Hildebrandt" userId="S::heather.hildebrandt@terramera.com::a52c9b34-01cd-4570-98ab-31e2220b2822" providerId="AD" clId="Web-{426019A3-1F28-7D3F-7D30-DE15F3DFD08C}" dt="2022-02-15T22:24:01.221" v="24"/>
        <pc:sldMkLst>
          <pc:docMk/>
          <pc:sldMk cId="2941388527" sldId="272"/>
        </pc:sldMkLst>
      </pc:sldChg>
      <pc:sldChg chg="addSp delSp modSp add ord">
        <pc:chgData name="Heather Hildebrandt" userId="S::heather.hildebrandt@terramera.com::a52c9b34-01cd-4570-98ab-31e2220b2822" providerId="AD" clId="Web-{426019A3-1F28-7D3F-7D30-DE15F3DFD08C}" dt="2022-02-16T00:14:09.510" v="361" actId="20577"/>
        <pc:sldMkLst>
          <pc:docMk/>
          <pc:sldMk cId="2969723532" sldId="272"/>
        </pc:sldMkLst>
        <pc:spChg chg="add del mod">
          <ac:chgData name="Heather Hildebrandt" userId="S::heather.hildebrandt@terramera.com::a52c9b34-01cd-4570-98ab-31e2220b2822" providerId="AD" clId="Web-{426019A3-1F28-7D3F-7D30-DE15F3DFD08C}" dt="2022-02-16T00:12:00.791" v="335"/>
          <ac:spMkLst>
            <pc:docMk/>
            <pc:sldMk cId="2969723532" sldId="272"/>
            <ac:spMk id="2" creationId="{9E81317A-7BF1-4891-8097-9411BF674998}"/>
          </ac:spMkLst>
        </pc:spChg>
        <pc:spChg chg="add del mod">
          <ac:chgData name="Heather Hildebrandt" userId="S::heather.hildebrandt@terramera.com::a52c9b34-01cd-4570-98ab-31e2220b2822" providerId="AD" clId="Web-{426019A3-1F28-7D3F-7D30-DE15F3DFD08C}" dt="2022-02-16T00:13:08.776" v="353" actId="1076"/>
          <ac:spMkLst>
            <pc:docMk/>
            <pc:sldMk cId="2969723532" sldId="272"/>
            <ac:spMk id="6" creationId="{A971A3C6-5E6C-42BF-A489-E285388F5EA9}"/>
          </ac:spMkLst>
        </pc:spChg>
        <pc:spChg chg="mod">
          <ac:chgData name="Heather Hildebrandt" userId="S::heather.hildebrandt@terramera.com::a52c9b34-01cd-4570-98ab-31e2220b2822" providerId="AD" clId="Web-{426019A3-1F28-7D3F-7D30-DE15F3DFD08C}" dt="2022-02-16T00:13:16.119" v="354" actId="14100"/>
          <ac:spMkLst>
            <pc:docMk/>
            <pc:sldMk cId="2969723532" sldId="272"/>
            <ac:spMk id="7" creationId="{17B4F980-7FC3-47DF-8E68-FD85B0F4B92B}"/>
          </ac:spMkLst>
        </pc:spChg>
        <pc:spChg chg="add del mod">
          <ac:chgData name="Heather Hildebrandt" userId="S::heather.hildebrandt@terramera.com::a52c9b34-01cd-4570-98ab-31e2220b2822" providerId="AD" clId="Web-{426019A3-1F28-7D3F-7D30-DE15F3DFD08C}" dt="2022-02-16T00:14:09.510" v="361" actId="20577"/>
          <ac:spMkLst>
            <pc:docMk/>
            <pc:sldMk cId="2969723532" sldId="272"/>
            <ac:spMk id="8" creationId="{E22C74DB-51BD-4B80-8576-0C80857FC190}"/>
          </ac:spMkLst>
        </pc:spChg>
      </pc:sldChg>
      <pc:sldChg chg="add del ord">
        <pc:chgData name="Heather Hildebrandt" userId="S::heather.hildebrandt@terramera.com::a52c9b34-01cd-4570-98ab-31e2220b2822" providerId="AD" clId="Web-{426019A3-1F28-7D3F-7D30-DE15F3DFD08C}" dt="2022-02-16T00:13:28.916" v="356"/>
        <pc:sldMkLst>
          <pc:docMk/>
          <pc:sldMk cId="3640491934" sldId="273"/>
        </pc:sldMkLst>
      </pc:sldChg>
      <pc:sldChg chg="modSp add del ord">
        <pc:chgData name="Heather Hildebrandt" userId="S::heather.hildebrandt@terramera.com::a52c9b34-01cd-4570-98ab-31e2220b2822" providerId="AD" clId="Web-{426019A3-1F28-7D3F-7D30-DE15F3DFD08C}" dt="2022-02-16T00:13:24.775" v="355"/>
        <pc:sldMkLst>
          <pc:docMk/>
          <pc:sldMk cId="3432101953" sldId="274"/>
        </pc:sldMkLst>
        <pc:spChg chg="mod">
          <ac:chgData name="Heather Hildebrandt" userId="S::heather.hildebrandt@terramera.com::a52c9b34-01cd-4570-98ab-31e2220b2822" providerId="AD" clId="Web-{426019A3-1F28-7D3F-7D30-DE15F3DFD08C}" dt="2022-02-16T00:11:14.932" v="320" actId="1076"/>
          <ac:spMkLst>
            <pc:docMk/>
            <pc:sldMk cId="3432101953" sldId="274"/>
            <ac:spMk id="3083" creationId="{B76CFF3B-0A62-4740-BAA9-5F8661F37591}"/>
          </ac:spMkLst>
        </pc:spChg>
      </pc:sldChg>
      <pc:sldMasterChg chg="add addSldLayout">
        <pc:chgData name="Heather Hildebrandt" userId="S::heather.hildebrandt@terramera.com::a52c9b34-01cd-4570-98ab-31e2220b2822" providerId="AD" clId="Web-{426019A3-1F28-7D3F-7D30-DE15F3DFD08C}" dt="2022-02-15T22:27:13.266" v="32"/>
        <pc:sldMasterMkLst>
          <pc:docMk/>
          <pc:sldMasterMk cId="3265929278" sldId="2147483660"/>
        </pc:sldMasterMkLst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605185850" sldId="2147483661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197419995" sldId="2147483662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808755794" sldId="2147483663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169099685" sldId="2147483664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763483975" sldId="214748366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862414550" sldId="214748366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933733653" sldId="2147483667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849976094" sldId="2147483668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267134341" sldId="2147483669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692120760" sldId="2147483670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588657935" sldId="2147483671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815906472" sldId="2147483672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842325717" sldId="2147483673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937941744" sldId="2147483674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671851284" sldId="214748367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4195117244" sldId="214748367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1215464" sldId="2147483677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554014667" sldId="2147483678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446871986" sldId="2147483679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4142454601" sldId="2147483680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850451231" sldId="2147483681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292260024" sldId="2147483682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356709651" sldId="2147483683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265105445" sldId="2147483684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178860756" sldId="214748368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812680690" sldId="214748368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265929278" sldId="2147483660"/>
            <pc:sldLayoutMk cId="2331933297" sldId="2147483689"/>
          </pc:sldLayoutMkLst>
        </pc:sldLayoutChg>
      </pc:sldMasterChg>
      <pc:sldMasterChg chg="add addSldLayout">
        <pc:chgData name="Heather Hildebrandt" userId="S::heather.hildebrandt@terramera.com::a52c9b34-01cd-4570-98ab-31e2220b2822" providerId="AD" clId="Web-{426019A3-1F28-7D3F-7D30-DE15F3DFD08C}" dt="2022-02-15T21:14:30.925" v="2"/>
        <pc:sldMasterMkLst>
          <pc:docMk/>
          <pc:sldMasterMk cId="1618505971" sldId="2147483704"/>
        </pc:sldMasterMkLst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178404360" sldId="2147483705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3497254285" sldId="2147483706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1212482696" sldId="2147483707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1710350837" sldId="2147483708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4261010992" sldId="2147483709"/>
          </pc:sldLayoutMkLst>
        </pc:sldLayoutChg>
        <pc:sldLayoutChg chg="add">
          <pc:chgData name="Heather Hildebrandt" userId="S::heather.hildebrandt@terramera.com::a52c9b34-01cd-4570-98ab-31e2220b2822" providerId="AD" clId="Web-{426019A3-1F28-7D3F-7D30-DE15F3DFD08C}" dt="2022-02-15T21:14:30.925" v="2"/>
          <pc:sldLayoutMkLst>
            <pc:docMk/>
            <pc:sldMasterMk cId="1618505971" sldId="2147483704"/>
            <pc:sldLayoutMk cId="2207310138" sldId="2147483710"/>
          </pc:sldLayoutMkLst>
        </pc:sldLayoutChg>
      </pc:sldMasterChg>
      <pc:sldMasterChg chg="replId modSldLayout">
        <pc:chgData name="Heather Hildebrandt" userId="S::heather.hildebrandt@terramera.com::a52c9b34-01cd-4570-98ab-31e2220b2822" providerId="AD" clId="Web-{426019A3-1F28-7D3F-7D30-DE15F3DFD08C}" dt="2022-02-15T22:27:13.266" v="32"/>
        <pc:sldMasterMkLst>
          <pc:docMk/>
          <pc:sldMasterMk cId="3925349229" sldId="2147483990"/>
        </pc:sldMasterMkLst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335866749" sldId="2147483991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803546039" sldId="2147483992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339543543" sldId="2147483993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581753611" sldId="2147483994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83537368" sldId="2147483995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890739008" sldId="2147483996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66567334" sldId="2147483997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209722309" sldId="2147483998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751823723" sldId="2147483999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324718533" sldId="2147484000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666717765" sldId="2147484001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471990496" sldId="2147484002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170228228" sldId="2147484003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160569177" sldId="2147484004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34075923" sldId="2147484005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57391686" sldId="2147484006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977045336" sldId="2147484007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4146019776" sldId="2147484008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39583017" sldId="2147484009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548846795" sldId="2147484010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370957694" sldId="2147484011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4247567415" sldId="2147484012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3925349229" sldId="2147483990"/>
            <pc:sldLayoutMk cId="2427194500" sldId="2147484013"/>
          </pc:sldLayoutMkLst>
        </pc:sldLayoutChg>
      </pc:sldMasterChg>
      <pc:sldMasterChg chg="replId modSldLayout">
        <pc:chgData name="Heather Hildebrandt" userId="S::heather.hildebrandt@terramera.com::a52c9b34-01cd-4570-98ab-31e2220b2822" providerId="AD" clId="Web-{426019A3-1F28-7D3F-7D30-DE15F3DFD08C}" dt="2022-02-15T22:27:13.266" v="32"/>
        <pc:sldMasterMkLst>
          <pc:docMk/>
          <pc:sldMasterMk cId="2954375983" sldId="2147484014"/>
        </pc:sldMasterMkLst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2954375983" sldId="2147484014"/>
            <pc:sldLayoutMk cId="712173068" sldId="2147484015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2954375983" sldId="2147484014"/>
            <pc:sldLayoutMk cId="4041288309" sldId="2147484016"/>
          </pc:sldLayoutMkLst>
        </pc:sldLayoutChg>
        <pc:sldLayoutChg chg="replId">
          <pc:chgData name="Heather Hildebrandt" userId="S::heather.hildebrandt@terramera.com::a52c9b34-01cd-4570-98ab-31e2220b2822" providerId="AD" clId="Web-{426019A3-1F28-7D3F-7D30-DE15F3DFD08C}" dt="2022-02-15T22:27:13.266" v="32"/>
          <pc:sldLayoutMkLst>
            <pc:docMk/>
            <pc:sldMasterMk cId="2954375983" sldId="2147484014"/>
            <pc:sldLayoutMk cId="945608131" sldId="2147484017"/>
          </pc:sldLayoutMkLst>
        </pc:sldLayoutChg>
      </pc:sldMasterChg>
    </pc:docChg>
  </pc:docChgLst>
  <pc:docChgLst>
    <pc:chgData name="Ollie James" userId="f186663a-ab40-4f18-968a-200a96a35c23" providerId="ADAL" clId="{9FF847FD-D8B5-4BE3-9193-B484B9837C95}"/>
    <pc:docChg chg="undo custSel addSld delSld modSld sldOrd">
      <pc:chgData name="Ollie James" userId="f186663a-ab40-4f18-968a-200a96a35c23" providerId="ADAL" clId="{9FF847FD-D8B5-4BE3-9193-B484B9837C95}" dt="2022-02-17T19:33:51.808" v="2650" actId="21"/>
      <pc:docMkLst>
        <pc:docMk/>
      </pc:docMkLst>
      <pc:sldChg chg="mod ord modShow">
        <pc:chgData name="Ollie James" userId="f186663a-ab40-4f18-968a-200a96a35c23" providerId="ADAL" clId="{9FF847FD-D8B5-4BE3-9193-B484B9837C95}" dt="2022-02-17T04:24:30.994" v="2642" actId="729"/>
        <pc:sldMkLst>
          <pc:docMk/>
          <pc:sldMk cId="4150904985" sldId="257"/>
        </pc:sldMkLst>
      </pc:sldChg>
      <pc:sldChg chg="addSp delSp modSp mod">
        <pc:chgData name="Ollie James" userId="f186663a-ab40-4f18-968a-200a96a35c23" providerId="ADAL" clId="{9FF847FD-D8B5-4BE3-9193-B484B9837C95}" dt="2022-02-16T03:58:25.230" v="2616" actId="478"/>
        <pc:sldMkLst>
          <pc:docMk/>
          <pc:sldMk cId="2969723532" sldId="272"/>
        </pc:sldMkLst>
        <pc:spChg chg="mod">
          <ac:chgData name="Ollie James" userId="f186663a-ab40-4f18-968a-200a96a35c23" providerId="ADAL" clId="{9FF847FD-D8B5-4BE3-9193-B484B9837C95}" dt="2022-02-16T02:17:52.537" v="1" actId="1076"/>
          <ac:spMkLst>
            <pc:docMk/>
            <pc:sldMk cId="2969723532" sldId="272"/>
            <ac:spMk id="6" creationId="{A971A3C6-5E6C-42BF-A489-E285388F5EA9}"/>
          </ac:spMkLst>
        </pc:spChg>
        <pc:spChg chg="add del mod">
          <ac:chgData name="Ollie James" userId="f186663a-ab40-4f18-968a-200a96a35c23" providerId="ADAL" clId="{9FF847FD-D8B5-4BE3-9193-B484B9837C95}" dt="2022-02-16T03:58:25.230" v="2616" actId="478"/>
          <ac:spMkLst>
            <pc:docMk/>
            <pc:sldMk cId="2969723532" sldId="272"/>
            <ac:spMk id="7" creationId="{17B4F980-7FC3-47DF-8E68-FD85B0F4B92B}"/>
          </ac:spMkLst>
        </pc:spChg>
        <pc:spChg chg="add del mod">
          <ac:chgData name="Ollie James" userId="f186663a-ab40-4f18-968a-200a96a35c23" providerId="ADAL" clId="{9FF847FD-D8B5-4BE3-9193-B484B9837C95}" dt="2022-02-16T03:58:25.067" v="2615" actId="478"/>
          <ac:spMkLst>
            <pc:docMk/>
            <pc:sldMk cId="2969723532" sldId="272"/>
            <ac:spMk id="8" creationId="{E22C74DB-51BD-4B80-8576-0C80857FC190}"/>
          </ac:spMkLst>
        </pc:spChg>
        <pc:picChg chg="mod">
          <ac:chgData name="Ollie James" userId="f186663a-ab40-4f18-968a-200a96a35c23" providerId="ADAL" clId="{9FF847FD-D8B5-4BE3-9193-B484B9837C95}" dt="2022-02-16T03:56:24.527" v="2548" actId="14100"/>
          <ac:picMkLst>
            <pc:docMk/>
            <pc:sldMk cId="2969723532" sldId="272"/>
            <ac:picMk id="3074" creationId="{BD16DF8F-8AA9-48EC-A0F7-842438283D5A}"/>
          </ac:picMkLst>
        </pc:picChg>
      </pc:sldChg>
      <pc:sldChg chg="addSp delSp modSp new mod">
        <pc:chgData name="Ollie James" userId="f186663a-ab40-4f18-968a-200a96a35c23" providerId="ADAL" clId="{9FF847FD-D8B5-4BE3-9193-B484B9837C95}" dt="2022-02-17T19:33:51.808" v="2650" actId="21"/>
        <pc:sldMkLst>
          <pc:docMk/>
          <pc:sldMk cId="1936284289" sldId="2147470227"/>
        </pc:sldMkLst>
        <pc:spChg chg="mod">
          <ac:chgData name="Ollie James" userId="f186663a-ab40-4f18-968a-200a96a35c23" providerId="ADAL" clId="{9FF847FD-D8B5-4BE3-9193-B484B9837C95}" dt="2022-02-16T02:56:13.819" v="1062" actId="20577"/>
          <ac:spMkLst>
            <pc:docMk/>
            <pc:sldMk cId="1936284289" sldId="2147470227"/>
            <ac:spMk id="2" creationId="{B5718C10-9C6C-4711-8C7F-7E6BBAFC13E1}"/>
          </ac:spMkLst>
        </pc:spChg>
        <pc:spChg chg="del">
          <ac:chgData name="Ollie James" userId="f186663a-ab40-4f18-968a-200a96a35c23" providerId="ADAL" clId="{9FF847FD-D8B5-4BE3-9193-B484B9837C95}" dt="2022-02-16T02:31:10.058" v="80" actId="478"/>
          <ac:spMkLst>
            <pc:docMk/>
            <pc:sldMk cId="1936284289" sldId="2147470227"/>
            <ac:spMk id="3" creationId="{17FFF02E-92D9-40CC-AD64-B6173AED5221}"/>
          </ac:spMkLst>
        </pc:spChg>
        <pc:spChg chg="del">
          <ac:chgData name="Ollie James" userId="f186663a-ab40-4f18-968a-200a96a35c23" providerId="ADAL" clId="{9FF847FD-D8B5-4BE3-9193-B484B9837C95}" dt="2022-02-16T02:31:10.763" v="81" actId="478"/>
          <ac:spMkLst>
            <pc:docMk/>
            <pc:sldMk cId="1936284289" sldId="2147470227"/>
            <ac:spMk id="4" creationId="{F2DDA159-E0BA-47DC-963B-A2D75E8BE815}"/>
          </ac:spMkLst>
        </pc:spChg>
        <pc:spChg chg="mod">
          <ac:chgData name="Ollie James" userId="f186663a-ab40-4f18-968a-200a96a35c23" providerId="ADAL" clId="{9FF847FD-D8B5-4BE3-9193-B484B9837C95}" dt="2022-02-16T02:53:22.230" v="1026" actId="14100"/>
          <ac:spMkLst>
            <pc:docMk/>
            <pc:sldMk cId="1936284289" sldId="2147470227"/>
            <ac:spMk id="5" creationId="{F506BA46-6B7B-4BFC-A6BF-6CCC1974D5DD}"/>
          </ac:spMkLst>
        </pc:spChg>
        <pc:spChg chg="add mod">
          <ac:chgData name="Ollie James" userId="f186663a-ab40-4f18-968a-200a96a35c23" providerId="ADAL" clId="{9FF847FD-D8B5-4BE3-9193-B484B9837C95}" dt="2022-02-16T02:52:07.663" v="958" actId="1076"/>
          <ac:spMkLst>
            <pc:docMk/>
            <pc:sldMk cId="1936284289" sldId="2147470227"/>
            <ac:spMk id="8" creationId="{29220B86-2848-48AA-B6C0-40B4F7B0CD80}"/>
          </ac:spMkLst>
        </pc:spChg>
        <pc:spChg chg="add mod">
          <ac:chgData name="Ollie James" userId="f186663a-ab40-4f18-968a-200a96a35c23" providerId="ADAL" clId="{9FF847FD-D8B5-4BE3-9193-B484B9837C95}" dt="2022-02-16T02:52:07.663" v="958" actId="1076"/>
          <ac:spMkLst>
            <pc:docMk/>
            <pc:sldMk cId="1936284289" sldId="2147470227"/>
            <ac:spMk id="9" creationId="{77513939-5576-4327-9ED2-CD9FDC1241BF}"/>
          </ac:spMkLst>
        </pc:spChg>
        <pc:spChg chg="add mod">
          <ac:chgData name="Ollie James" userId="f186663a-ab40-4f18-968a-200a96a35c23" providerId="ADAL" clId="{9FF847FD-D8B5-4BE3-9193-B484B9837C95}" dt="2022-02-16T02:53:48.617" v="1056" actId="1035"/>
          <ac:spMkLst>
            <pc:docMk/>
            <pc:sldMk cId="1936284289" sldId="2147470227"/>
            <ac:spMk id="10" creationId="{A8DD683E-B173-4EB9-9881-1A1ED4821E6E}"/>
          </ac:spMkLst>
        </pc:spChg>
        <pc:spChg chg="add mod">
          <ac:chgData name="Ollie James" userId="f186663a-ab40-4f18-968a-200a96a35c23" providerId="ADAL" clId="{9FF847FD-D8B5-4BE3-9193-B484B9837C95}" dt="2022-02-16T03:30:14.890" v="2547" actId="14100"/>
          <ac:spMkLst>
            <pc:docMk/>
            <pc:sldMk cId="1936284289" sldId="2147470227"/>
            <ac:spMk id="11" creationId="{8C7ECD2E-ED10-4FB2-B7D8-955A694BFF3B}"/>
          </ac:spMkLst>
        </pc:spChg>
        <pc:spChg chg="add mod">
          <ac:chgData name="Ollie James" userId="f186663a-ab40-4f18-968a-200a96a35c23" providerId="ADAL" clId="{9FF847FD-D8B5-4BE3-9193-B484B9837C95}" dt="2022-02-16T02:52:54.489" v="1012" actId="1076"/>
          <ac:spMkLst>
            <pc:docMk/>
            <pc:sldMk cId="1936284289" sldId="2147470227"/>
            <ac:spMk id="12" creationId="{7DA7A40D-AC8C-4DBA-80FB-AC61F8730B09}"/>
          </ac:spMkLst>
        </pc:spChg>
        <pc:picChg chg="add del">
          <ac:chgData name="Ollie James" userId="f186663a-ab40-4f18-968a-200a96a35c23" providerId="ADAL" clId="{9FF847FD-D8B5-4BE3-9193-B484B9837C95}" dt="2022-02-17T19:33:51.808" v="2650" actId="21"/>
          <ac:picMkLst>
            <pc:docMk/>
            <pc:sldMk cId="1936284289" sldId="2147470227"/>
            <ac:picMk id="3" creationId="{5CD82AF3-5BCC-4AF4-8C58-3755B05BD4D1}"/>
          </ac:picMkLst>
        </pc:picChg>
        <pc:picChg chg="add mod">
          <ac:chgData name="Ollie James" userId="f186663a-ab40-4f18-968a-200a96a35c23" providerId="ADAL" clId="{9FF847FD-D8B5-4BE3-9193-B484B9837C95}" dt="2022-02-16T02:52:07.663" v="958" actId="1076"/>
          <ac:picMkLst>
            <pc:docMk/>
            <pc:sldMk cId="1936284289" sldId="2147470227"/>
            <ac:picMk id="7" creationId="{8D621113-EFFC-4ECB-82B0-B1CD5612562E}"/>
          </ac:picMkLst>
        </pc:picChg>
      </pc:sldChg>
      <pc:sldChg chg="new del">
        <pc:chgData name="Ollie James" userId="f186663a-ab40-4f18-968a-200a96a35c23" providerId="ADAL" clId="{9FF847FD-D8B5-4BE3-9193-B484B9837C95}" dt="2022-02-16T02:29:56.582" v="3" actId="47"/>
        <pc:sldMkLst>
          <pc:docMk/>
          <pc:sldMk cId="3916912096" sldId="2147470227"/>
        </pc:sldMkLst>
      </pc:sldChg>
      <pc:sldChg chg="addSp delSp modSp new mod">
        <pc:chgData name="Ollie James" userId="f186663a-ab40-4f18-968a-200a96a35c23" providerId="ADAL" clId="{9FF847FD-D8B5-4BE3-9193-B484B9837C95}" dt="2022-02-16T03:23:51.102" v="2525" actId="14100"/>
        <pc:sldMkLst>
          <pc:docMk/>
          <pc:sldMk cId="468220068" sldId="2147470228"/>
        </pc:sldMkLst>
        <pc:spChg chg="mod">
          <ac:chgData name="Ollie James" userId="f186663a-ab40-4f18-968a-200a96a35c23" providerId="ADAL" clId="{9FF847FD-D8B5-4BE3-9193-B484B9837C95}" dt="2022-02-16T02:58:25.753" v="1117" actId="20577"/>
          <ac:spMkLst>
            <pc:docMk/>
            <pc:sldMk cId="468220068" sldId="2147470228"/>
            <ac:spMk id="2" creationId="{B057A862-A85B-4A13-80DA-6D8AE44016EB}"/>
          </ac:spMkLst>
        </pc:spChg>
        <pc:spChg chg="mod">
          <ac:chgData name="Ollie James" userId="f186663a-ab40-4f18-968a-200a96a35c23" providerId="ADAL" clId="{9FF847FD-D8B5-4BE3-9193-B484B9837C95}" dt="2022-02-16T03:08:04.257" v="1557" actId="14100"/>
          <ac:spMkLst>
            <pc:docMk/>
            <pc:sldMk cId="468220068" sldId="2147470228"/>
            <ac:spMk id="3" creationId="{D7A09018-5965-41E5-B8E9-48E7A5BCAA51}"/>
          </ac:spMkLst>
        </pc:spChg>
        <pc:spChg chg="del mod">
          <ac:chgData name="Ollie James" userId="f186663a-ab40-4f18-968a-200a96a35c23" providerId="ADAL" clId="{9FF847FD-D8B5-4BE3-9193-B484B9837C95}" dt="2022-02-16T03:02:44.508" v="1332" actId="478"/>
          <ac:spMkLst>
            <pc:docMk/>
            <pc:sldMk cId="468220068" sldId="2147470228"/>
            <ac:spMk id="4" creationId="{53A89A6E-42E0-4EE5-8368-56095DB85F4D}"/>
          </ac:spMkLst>
        </pc:spChg>
        <pc:spChg chg="mod">
          <ac:chgData name="Ollie James" userId="f186663a-ab40-4f18-968a-200a96a35c23" providerId="ADAL" clId="{9FF847FD-D8B5-4BE3-9193-B484B9837C95}" dt="2022-02-16T02:58:39.744" v="1143" actId="20577"/>
          <ac:spMkLst>
            <pc:docMk/>
            <pc:sldMk cId="468220068" sldId="2147470228"/>
            <ac:spMk id="5" creationId="{97AF1258-438E-4446-B5A7-D1BF22F51EFB}"/>
          </ac:spMkLst>
        </pc:spChg>
        <pc:spChg chg="add mod">
          <ac:chgData name="Ollie James" userId="f186663a-ab40-4f18-968a-200a96a35c23" providerId="ADAL" clId="{9FF847FD-D8B5-4BE3-9193-B484B9837C95}" dt="2022-02-16T03:23:48.731" v="2524" actId="1035"/>
          <ac:spMkLst>
            <pc:docMk/>
            <pc:sldMk cId="468220068" sldId="2147470228"/>
            <ac:spMk id="7" creationId="{D0CD108D-6D4D-4387-B145-246C5C665F04}"/>
          </ac:spMkLst>
        </pc:spChg>
        <pc:spChg chg="add mod">
          <ac:chgData name="Ollie James" userId="f186663a-ab40-4f18-968a-200a96a35c23" providerId="ADAL" clId="{9FF847FD-D8B5-4BE3-9193-B484B9837C95}" dt="2022-02-16T03:23:51.102" v="2525" actId="14100"/>
          <ac:spMkLst>
            <pc:docMk/>
            <pc:sldMk cId="468220068" sldId="2147470228"/>
            <ac:spMk id="8" creationId="{DC911486-E251-4FDC-BA99-A374294639DB}"/>
          </ac:spMkLst>
        </pc:spChg>
        <pc:spChg chg="add mod">
          <ac:chgData name="Ollie James" userId="f186663a-ab40-4f18-968a-200a96a35c23" providerId="ADAL" clId="{9FF847FD-D8B5-4BE3-9193-B484B9837C95}" dt="2022-02-16T03:16:42.347" v="1959" actId="571"/>
          <ac:spMkLst>
            <pc:docMk/>
            <pc:sldMk cId="468220068" sldId="2147470228"/>
            <ac:spMk id="9" creationId="{6621B18C-250C-4F09-87F9-380E9F07491F}"/>
          </ac:spMkLst>
        </pc:spChg>
        <pc:spChg chg="add mod">
          <ac:chgData name="Ollie James" userId="f186663a-ab40-4f18-968a-200a96a35c23" providerId="ADAL" clId="{9FF847FD-D8B5-4BE3-9193-B484B9837C95}" dt="2022-02-16T03:16:42.347" v="1959" actId="571"/>
          <ac:spMkLst>
            <pc:docMk/>
            <pc:sldMk cId="468220068" sldId="2147470228"/>
            <ac:spMk id="10" creationId="{AD0CE205-A4A9-49DC-A7AE-02D6A5C9F2F3}"/>
          </ac:spMkLst>
        </pc:spChg>
        <pc:spChg chg="add mod">
          <ac:chgData name="Ollie James" userId="f186663a-ab40-4f18-968a-200a96a35c23" providerId="ADAL" clId="{9FF847FD-D8B5-4BE3-9193-B484B9837C95}" dt="2022-02-16T03:23:48.731" v="2524" actId="1035"/>
          <ac:spMkLst>
            <pc:docMk/>
            <pc:sldMk cId="468220068" sldId="2147470228"/>
            <ac:spMk id="11" creationId="{72FBFABA-786B-43A4-A01C-C141538AA739}"/>
          </ac:spMkLst>
        </pc:spChg>
      </pc:sldChg>
      <pc:sldChg chg="modSp mod ord modShow">
        <pc:chgData name="Ollie James" userId="f186663a-ab40-4f18-968a-200a96a35c23" providerId="ADAL" clId="{9FF847FD-D8B5-4BE3-9193-B484B9837C95}" dt="2022-02-17T04:24:46.068" v="2645" actId="729"/>
        <pc:sldMkLst>
          <pc:docMk/>
          <pc:sldMk cId="2144612963" sldId="2147470230"/>
        </pc:sldMkLst>
        <pc:spChg chg="mod">
          <ac:chgData name="Ollie James" userId="f186663a-ab40-4f18-968a-200a96a35c23" providerId="ADAL" clId="{9FF847FD-D8B5-4BE3-9193-B484B9837C95}" dt="2022-02-16T23:34:49.826" v="2617" actId="313"/>
          <ac:spMkLst>
            <pc:docMk/>
            <pc:sldMk cId="2144612963" sldId="2147470230"/>
            <ac:spMk id="2" creationId="{9DCC411C-39B6-414C-B246-47EBA0CAE768}"/>
          </ac:spMkLst>
        </pc:spChg>
      </pc:sldChg>
      <pc:sldChg chg="modSp add mod">
        <pc:chgData name="Ollie James" userId="f186663a-ab40-4f18-968a-200a96a35c23" providerId="ADAL" clId="{9FF847FD-D8B5-4BE3-9193-B484B9837C95}" dt="2022-02-17T04:26:30.427" v="2648" actId="1076"/>
        <pc:sldMkLst>
          <pc:docMk/>
          <pc:sldMk cId="1738415237" sldId="2147470548"/>
        </pc:sldMkLst>
        <pc:spChg chg="mod">
          <ac:chgData name="Ollie James" userId="f186663a-ab40-4f18-968a-200a96a35c23" providerId="ADAL" clId="{9FF847FD-D8B5-4BE3-9193-B484B9837C95}" dt="2022-02-17T04:26:30.427" v="2648" actId="1076"/>
          <ac:spMkLst>
            <pc:docMk/>
            <pc:sldMk cId="1738415237" sldId="2147470548"/>
            <ac:spMk id="52" creationId="{A19FB041-3FF5-4D1E-9136-53F066E25F7B}"/>
          </ac:spMkLst>
        </pc:spChg>
      </pc:sldChg>
    </pc:docChg>
  </pc:docChgLst>
  <pc:docChgLst>
    <pc:chgData name="Brian Smith" userId="c6390a73-3db8-43e7-b455-4603b2b32e4e" providerId="ADAL" clId="{2C106DAC-5E04-2E4B-BA35-001A0A995E8A}"/>
    <pc:docChg chg="modSld">
      <pc:chgData name="Brian Smith" userId="c6390a73-3db8-43e7-b455-4603b2b32e4e" providerId="ADAL" clId="{2C106DAC-5E04-2E4B-BA35-001A0A995E8A}" dt="2022-02-16T16:33:49.330" v="4" actId="20577"/>
      <pc:docMkLst>
        <pc:docMk/>
      </pc:docMkLst>
      <pc:sldChg chg="modSp mod">
        <pc:chgData name="Brian Smith" userId="c6390a73-3db8-43e7-b455-4603b2b32e4e" providerId="ADAL" clId="{2C106DAC-5E04-2E4B-BA35-001A0A995E8A}" dt="2022-02-16T16:33:49.330" v="4" actId="20577"/>
        <pc:sldMkLst>
          <pc:docMk/>
          <pc:sldMk cId="4114188731" sldId="264"/>
        </pc:sldMkLst>
        <pc:spChg chg="mod">
          <ac:chgData name="Brian Smith" userId="c6390a73-3db8-43e7-b455-4603b2b32e4e" providerId="ADAL" clId="{2C106DAC-5E04-2E4B-BA35-001A0A995E8A}" dt="2022-02-16T16:33:49.330" v="4" actId="20577"/>
          <ac:spMkLst>
            <pc:docMk/>
            <pc:sldMk cId="4114188731" sldId="264"/>
            <ac:spMk id="9" creationId="{D1C71668-0486-4DC4-993A-4E71DC2F2825}"/>
          </ac:spMkLst>
        </pc:spChg>
      </pc:sldChg>
    </pc:docChg>
  </pc:docChgLst>
  <pc:docChgLst>
    <pc:chgData name="Kim Haakstad" userId="S::kim.haakstad@terramera.com::9b060caa-dc22-4331-a2ae-85c87972cba0" providerId="AD" clId="Web-{E254C5E9-62AA-5514-F5DD-11E9D9222379}"/>
    <pc:docChg chg="delSld">
      <pc:chgData name="Kim Haakstad" userId="S::kim.haakstad@terramera.com::9b060caa-dc22-4331-a2ae-85c87972cba0" providerId="AD" clId="Web-{E254C5E9-62AA-5514-F5DD-11E9D9222379}" dt="2022-02-17T17:04:25.439" v="10"/>
      <pc:docMkLst>
        <pc:docMk/>
      </pc:docMkLst>
      <pc:sldChg chg="del">
        <pc:chgData name="Kim Haakstad" userId="S::kim.haakstad@terramera.com::9b060caa-dc22-4331-a2ae-85c87972cba0" providerId="AD" clId="Web-{E254C5E9-62AA-5514-F5DD-11E9D9222379}" dt="2022-02-17T17:04:24.424" v="9"/>
        <pc:sldMkLst>
          <pc:docMk/>
          <pc:sldMk cId="4150904985" sldId="257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611" v="4"/>
        <pc:sldMkLst>
          <pc:docMk/>
          <pc:sldMk cId="3515537721" sldId="259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674" v="5"/>
        <pc:sldMkLst>
          <pc:docMk/>
          <pc:sldMk cId="2268322941" sldId="260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924" v="7"/>
        <pc:sldMkLst>
          <pc:docMk/>
          <pc:sldMk cId="1331675477" sldId="263"/>
        </pc:sldMkLst>
      </pc:sldChg>
      <pc:sldChg chg="del">
        <pc:chgData name="Kim Haakstad" userId="S::kim.haakstad@terramera.com::9b060caa-dc22-4331-a2ae-85c87972cba0" providerId="AD" clId="Web-{E254C5E9-62AA-5514-F5DD-11E9D9222379}" dt="2022-02-17T17:04:21.799" v="6"/>
        <pc:sldMkLst>
          <pc:docMk/>
          <pc:sldMk cId="1792735195" sldId="265"/>
        </pc:sldMkLst>
      </pc:sldChg>
      <pc:sldChg chg="del">
        <pc:chgData name="Kim Haakstad" userId="S::kim.haakstad@terramera.com::9b060caa-dc22-4331-a2ae-85c87972cba0" providerId="AD" clId="Web-{E254C5E9-62AA-5514-F5DD-11E9D9222379}" dt="2022-02-17T17:04:17.971" v="3"/>
        <pc:sldMkLst>
          <pc:docMk/>
          <pc:sldMk cId="3444710533" sldId="266"/>
        </pc:sldMkLst>
      </pc:sldChg>
      <pc:sldChg chg="del">
        <pc:chgData name="Kim Haakstad" userId="S::kim.haakstad@terramera.com::9b060caa-dc22-4331-a2ae-85c87972cba0" providerId="AD" clId="Web-{E254C5E9-62AA-5514-F5DD-11E9D9222379}" dt="2022-02-17T17:04:22.767" v="8"/>
        <pc:sldMkLst>
          <pc:docMk/>
          <pc:sldMk cId="1607567725" sldId="269"/>
        </pc:sldMkLst>
      </pc:sldChg>
      <pc:sldChg chg="del">
        <pc:chgData name="Kim Haakstad" userId="S::kim.haakstad@terramera.com::9b060caa-dc22-4331-a2ae-85c87972cba0" providerId="AD" clId="Web-{E254C5E9-62AA-5514-F5DD-11E9D9222379}" dt="2022-02-17T17:04:13.611" v="1"/>
        <pc:sldMkLst>
          <pc:docMk/>
          <pc:sldMk cId="4144272272" sldId="3031"/>
        </pc:sldMkLst>
      </pc:sldChg>
      <pc:sldChg chg="del">
        <pc:chgData name="Kim Haakstad" userId="S::kim.haakstad@terramera.com::9b060caa-dc22-4331-a2ae-85c87972cba0" providerId="AD" clId="Web-{E254C5E9-62AA-5514-F5DD-11E9D9222379}" dt="2022-02-17T17:03:44.517" v="0"/>
        <pc:sldMkLst>
          <pc:docMk/>
          <pc:sldMk cId="3935718730" sldId="2147470226"/>
        </pc:sldMkLst>
      </pc:sldChg>
      <pc:sldChg chg="del">
        <pc:chgData name="Kim Haakstad" userId="S::kim.haakstad@terramera.com::9b060caa-dc22-4331-a2ae-85c87972cba0" providerId="AD" clId="Web-{E254C5E9-62AA-5514-F5DD-11E9D9222379}" dt="2022-02-17T17:04:15.299" v="2"/>
        <pc:sldMkLst>
          <pc:docMk/>
          <pc:sldMk cId="2750276653" sldId="2147470229"/>
        </pc:sldMkLst>
      </pc:sldChg>
      <pc:sldChg chg="del">
        <pc:chgData name="Kim Haakstad" userId="S::kim.haakstad@terramera.com::9b060caa-dc22-4331-a2ae-85c87972cba0" providerId="AD" clId="Web-{E254C5E9-62AA-5514-F5DD-11E9D9222379}" dt="2022-02-17T17:04:25.439" v="10"/>
        <pc:sldMkLst>
          <pc:docMk/>
          <pc:sldMk cId="2144612963" sldId="2147470230"/>
        </pc:sldMkLst>
      </pc:sldChg>
    </pc:docChg>
  </pc:docChgLst>
  <pc:docChgLst>
    <pc:chgData name="Kim Haakstad" userId="S::kim.haakstad@terramera.com::9b060caa-dc22-4331-a2ae-85c87972cba0" providerId="AD" clId="Web-{141B9414-42DA-5EB1-6109-7939D5675D7A}"/>
    <pc:docChg chg="sldOrd">
      <pc:chgData name="Kim Haakstad" userId="S::kim.haakstad@terramera.com::9b060caa-dc22-4331-a2ae-85c87972cba0" providerId="AD" clId="Web-{141B9414-42DA-5EB1-6109-7939D5675D7A}" dt="2022-02-11T23:48:28.339" v="0"/>
      <pc:docMkLst>
        <pc:docMk/>
      </pc:docMkLst>
      <pc:sldChg chg="ord">
        <pc:chgData name="Kim Haakstad" userId="S::kim.haakstad@terramera.com::9b060caa-dc22-4331-a2ae-85c87972cba0" providerId="AD" clId="Web-{141B9414-42DA-5EB1-6109-7939D5675D7A}" dt="2022-02-11T23:48:28.339" v="0"/>
        <pc:sldMkLst>
          <pc:docMk/>
          <pc:sldMk cId="2423320232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6C_FD2CBC3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6_307085F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6D_90AC0C8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F6_2DF8BED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F7_ECD0A9EC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54_7AD4955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55_2725126B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3_1542F5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4_8702C42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5_AA932D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31641657134403E-2"/>
          <c:y val="0.12307944140316766"/>
          <c:w val="0.85941554616173776"/>
          <c:h val="0.791539319378963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Employment</c:v>
                </c:pt>
              </c:strCache>
            </c:strRef>
          </c:tx>
          <c:spPr>
            <a:solidFill>
              <a:srgbClr val="62AF56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8-9D4B-9CCE-742BBF600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1781335632"/>
        <c:axId val="-1781335088"/>
      </c:barChart>
      <c:catAx>
        <c:axId val="-1781335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81335088"/>
        <c:crosses val="autoZero"/>
        <c:auto val="1"/>
        <c:lblAlgn val="ctr"/>
        <c:lblOffset val="100"/>
        <c:noMultiLvlLbl val="0"/>
      </c:catAx>
      <c:valAx>
        <c:axId val="-178133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353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133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62AF5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60-F947-A967-98DA29C1EA50}"/>
              </c:ext>
            </c:extLst>
          </c:dPt>
          <c:dPt>
            <c:idx val="1"/>
            <c:bubble3D val="0"/>
            <c:spPr>
              <a:solidFill>
                <a:srgbClr val="4BB4C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60-F947-A967-98DA29C1EA50}"/>
              </c:ext>
            </c:extLst>
          </c:dPt>
          <c:dPt>
            <c:idx val="2"/>
            <c:bubble3D val="0"/>
            <c:spPr>
              <a:solidFill>
                <a:srgbClr val="FDA70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B60-F947-A967-98DA29C1EA5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60-F947-A967-98DA29C1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59D8C-AEFB-4870-9235-FC137B66DD59}" type="datetimeFigureOut"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6F5F9-ED57-4780-BDFF-AC28C5C6C0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AEEE-5415-4F1B-B42C-EF6C9FECF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76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FAEEE-5415-4F1B-B42C-EF6C9FECF6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697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B641F-08E1-4048-82FD-C3CF2FAEC65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9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AEEE-5415-4F1B-B42C-EF6C9FECF61C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73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6F5F9-ED57-4780-BDFF-AC28C5C6C04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6664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While there is a big opportunity in carbon credits, scaling the profitable transition to regenerative is a  much bigger prospect that will provide closer term revenue and, in fact, help us get to carbon credits faster.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29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6F5F9-ED57-4780-BDFF-AC28C5C6C04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81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F6F5F9-ED57-4780-BDFF-AC28C5C6C04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397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3586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 lvl="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5918C1-1472-F848-8BF6-63DF19EAF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67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554901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92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9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46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2480" rtl="0" eaLnBrk="1" fontAlgn="auto" latinLnBrk="0" hangingPunct="1">
              <a:lnSpc>
                <a:spcPct val="121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4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47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47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47">
              <a:latin typeface="Arial"/>
              <a:cs typeface="Arial"/>
            </a:endParaRPr>
          </a:p>
          <a:p>
            <a:pPr marL="12673" marR="238259" lvl="0" indent="0" algn="l" defTabSz="912480" rtl="0" eaLnBrk="1" fontAlgn="auto" latinLnBrk="0" hangingPunct="1">
              <a:lnSpc>
                <a:spcPct val="1217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47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47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5918C1-1472-F848-8BF6-63DF19EAF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60675"/>
            <a:ext cx="4114800" cy="276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45939"/>
            <a:ext cx="419806" cy="276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7" y="6461805"/>
            <a:ext cx="2224912" cy="155812"/>
          </a:xfrm>
          <a:prstGeom prst="rect">
            <a:avLst/>
          </a:prstGeom>
        </p:spPr>
        <p:txBody>
          <a:bodyPr vert="horz" wrap="square" lIns="0" tIns="1901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73" marR="0" lvl="0" indent="0" algn="r" defTabSz="91248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98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998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342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925837" y="2312789"/>
            <a:ext cx="8340329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4698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2D053FC4-48E9-D24B-8A98-7BE5D2AA06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02939B-2168-284F-A036-2DA00BAF8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152" y="3257696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8DE44C2-58E7-4847-9F6F-F703C4AE33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4891" y="4706587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93005E71-9D18-0440-984A-2FF22FD1A3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84152" y="5242616"/>
            <a:ext cx="5669236" cy="10567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268FDA45-C718-B947-9BC0-1A657D040FF8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988984F-FFAB-0C4E-B08B-2D8981270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5FF8D4C-E372-8548-8CB5-24B39C67DDBF}"/>
              </a:ext>
            </a:extLst>
          </p:cNvPr>
          <p:cNvSpPr txBox="1">
            <a:spLocks/>
          </p:cNvSpPr>
          <p:nvPr userDrawn="1"/>
        </p:nvSpPr>
        <p:spPr>
          <a:xfrm>
            <a:off x="124884" y="3118361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1AE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88301E65-2C44-294D-B32F-FFC439AC4B17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B43ED2-B26B-AE43-9C79-BCFF09A45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7" name="Content Placeholder 28">
            <a:extLst>
              <a:ext uri="{FF2B5EF4-FFF2-40B4-BE49-F238E27FC236}">
                <a16:creationId xmlns:a16="http://schemas.microsoft.com/office/drawing/2014/main" id="{8AF2F624-634B-2548-BC97-99CE1CA2B04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4805363" cy="819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8" name="Content Placeholder 30">
            <a:extLst>
              <a:ext uri="{FF2B5EF4-FFF2-40B4-BE49-F238E27FC236}">
                <a16:creationId xmlns:a16="http://schemas.microsoft.com/office/drawing/2014/main" id="{0B4A9C1B-363F-0945-BE7E-D2E8B69F96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5449" y="3594922"/>
            <a:ext cx="4805363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4988983B-AFC3-D64D-BC38-816B560938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00754" y="994273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A6C64EF7-8A03-B041-80E2-CE38BD186EB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00753" y="1624371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1F8281E3-BA54-4B41-B992-3EDA9ECA5E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00752" y="2988077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B84B9777-4390-D64E-B13E-96E904EA39D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934764" y="3618175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84F1CCE8-9341-5849-B415-6C317F1FCB3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39789" y="4010923"/>
            <a:ext cx="139941" cy="121907"/>
          </a:xfrm>
          <a:prstGeom prst="rect">
            <a:avLst/>
          </a:prstGeom>
        </p:spPr>
      </p:pic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5115CC2C-DA7D-D24A-8402-F7986F89950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34764" y="4914072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pic>
        <p:nvPicPr>
          <p:cNvPr id="19" name="object 7">
            <a:extLst>
              <a:ext uri="{FF2B5EF4-FFF2-40B4-BE49-F238E27FC236}">
                <a16:creationId xmlns:a16="http://schemas.microsoft.com/office/drawing/2014/main" id="{F83CA7E5-1C48-EE4F-B0D0-18C2A2AA499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39789" y="5306820"/>
            <a:ext cx="139941" cy="121907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855CAA3-E03B-2246-BEA3-E2C15C3ED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4543D29-FE2A-9142-80A1-86F3BC656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CBD29CFB-57B8-D345-A2CC-EFFB7BD1DC4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2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A169252-0C84-D445-ABAB-AE56A25319FE}"/>
              </a:ext>
            </a:extLst>
          </p:cNvPr>
          <p:cNvSpPr/>
          <p:nvPr userDrawn="1"/>
        </p:nvSpPr>
        <p:spPr>
          <a:xfrm>
            <a:off x="1" y="0"/>
            <a:ext cx="6709760" cy="6858000"/>
          </a:xfrm>
          <a:custGeom>
            <a:avLst/>
            <a:gdLst/>
            <a:ahLst/>
            <a:cxnLst/>
            <a:rect l="l" t="t" r="r" b="b"/>
            <a:pathLst>
              <a:path w="6163945" h="6858000">
                <a:moveTo>
                  <a:pt x="6163729" y="0"/>
                </a:moveTo>
                <a:lnTo>
                  <a:pt x="0" y="0"/>
                </a:lnTo>
                <a:lnTo>
                  <a:pt x="0" y="6858000"/>
                </a:lnTo>
                <a:lnTo>
                  <a:pt x="6163729" y="6858000"/>
                </a:lnTo>
                <a:lnTo>
                  <a:pt x="6163729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1B67E7-FD1D-EC4B-9E42-BAC52D886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7A822125-30C2-BE43-BBAC-E53BE3C2407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3173851" cy="3158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578B4F-75BF-4049-942C-027C298C84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6188" y="3232150"/>
            <a:ext cx="5464175" cy="2631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do </a:t>
            </a:r>
            <a:r>
              <a:rPr lang="en-CA" sz="12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dolor in t,</a:t>
            </a:r>
            <a:endParaRPr lang="en-CA" sz="120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object 10">
            <a:extLst>
              <a:ext uri="{FF2B5EF4-FFF2-40B4-BE49-F238E27FC236}">
                <a16:creationId xmlns:a16="http://schemas.microsoft.com/office/drawing/2014/main" id="{9F94F170-6A3B-4440-8CC6-0C3EE0A6E94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495308"/>
            <a:ext cx="254000" cy="254000"/>
          </a:xfrm>
          <a:prstGeom prst="rect">
            <a:avLst/>
          </a:prstGeom>
        </p:spPr>
      </p:pic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03795737-33C7-E84E-9424-B0485A8A4E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24279" y="495308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F36E6383-8689-B649-9AD1-E2AF31E83B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41592" y="1180597"/>
            <a:ext cx="3922601" cy="1210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671FCB73-08B1-C94E-AAFF-7F992FADE5B7}"/>
              </a:ext>
            </a:extLst>
          </p:cNvPr>
          <p:cNvSpPr txBox="1"/>
          <p:nvPr userDrawn="1"/>
        </p:nvSpPr>
        <p:spPr>
          <a:xfrm>
            <a:off x="6709760" y="2390783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5" name="object 10">
            <a:extLst>
              <a:ext uri="{FF2B5EF4-FFF2-40B4-BE49-F238E27FC236}">
                <a16:creationId xmlns:a16="http://schemas.microsoft.com/office/drawing/2014/main" id="{F27F5FA7-AC89-F242-81F6-DAF85F6662E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3131597"/>
            <a:ext cx="254000" cy="254000"/>
          </a:xfrm>
          <a:prstGeom prst="rect">
            <a:avLst/>
          </a:prstGeom>
        </p:spPr>
      </p:pic>
      <p:sp>
        <p:nvSpPr>
          <p:cNvPr id="26" name="Content Placeholder 28">
            <a:extLst>
              <a:ext uri="{FF2B5EF4-FFF2-40B4-BE49-F238E27FC236}">
                <a16:creationId xmlns:a16="http://schemas.microsoft.com/office/drawing/2014/main" id="{591F6E4B-3C33-1245-9B23-956693A3C6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4279" y="3131597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919B4288-6405-B640-932C-F98E75C38A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41592" y="3816886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3A07019-23AB-3A40-93CE-D7FBB46D13BA}"/>
              </a:ext>
            </a:extLst>
          </p:cNvPr>
          <p:cNvSpPr txBox="1"/>
          <p:nvPr userDrawn="1"/>
        </p:nvSpPr>
        <p:spPr>
          <a:xfrm>
            <a:off x="6709759" y="4253632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9" name="object 10">
            <a:extLst>
              <a:ext uri="{FF2B5EF4-FFF2-40B4-BE49-F238E27FC236}">
                <a16:creationId xmlns:a16="http://schemas.microsoft.com/office/drawing/2014/main" id="{30220A33-795B-ED49-B403-9D20A6F9F8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112AF5D4-F936-4649-9A84-861AE40F22A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6F6F0171-6072-EF44-8DD3-CC513D0AC0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24278" y="4994446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2" name="Content Placeholder 30">
            <a:extLst>
              <a:ext uri="{FF2B5EF4-FFF2-40B4-BE49-F238E27FC236}">
                <a16:creationId xmlns:a16="http://schemas.microsoft.com/office/drawing/2014/main" id="{E7A5FFE8-C587-A94F-908B-4E235098A35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4278" y="5714673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2EE59A72-DA38-804C-86D8-DA899C9E2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22BCE8B-2927-8644-9DB6-E7F75713A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61D1E9-B99F-B24D-8956-26CC56A03974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4">
            <a:extLst>
              <a:ext uri="{FF2B5EF4-FFF2-40B4-BE49-F238E27FC236}">
                <a16:creationId xmlns:a16="http://schemas.microsoft.com/office/drawing/2014/main" id="{F8E479D1-F644-AE46-A8C3-EBBE5EE0E61B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75AA85-2993-6D4D-84E3-B012E9E2C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139EC508-061C-E341-8AA1-FEBC37B737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Content Placeholder 30">
            <a:extLst>
              <a:ext uri="{FF2B5EF4-FFF2-40B4-BE49-F238E27FC236}">
                <a16:creationId xmlns:a16="http://schemas.microsoft.com/office/drawing/2014/main" id="{0610BA00-9E1E-1147-A16D-81FCE802FA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5059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4ECE9276-025E-394D-889F-5D51911A1FAA}"/>
              </a:ext>
            </a:extLst>
          </p:cNvPr>
          <p:cNvSpPr/>
          <p:nvPr userDrawn="1"/>
        </p:nvSpPr>
        <p:spPr>
          <a:xfrm>
            <a:off x="1252538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7FA2EC-E6B8-2E4A-9C0A-AA7BA0E61F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4B504CF-1ADC-8F4F-AE2F-1C495A965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5454C466-D523-A241-8903-AE6412E8EAB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B91A019-64DA-BC41-95E6-CF0EE748BD25}"/>
              </a:ext>
            </a:extLst>
          </p:cNvPr>
          <p:cNvSpPr/>
          <p:nvPr userDrawn="1"/>
        </p:nvSpPr>
        <p:spPr>
          <a:xfrm>
            <a:off x="443840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935E7D99-B73D-734B-B609-2B8AF28149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532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9" name="Content Placeholder 28">
            <a:extLst>
              <a:ext uri="{FF2B5EF4-FFF2-40B4-BE49-F238E27FC236}">
                <a16:creationId xmlns:a16="http://schemas.microsoft.com/office/drawing/2014/main" id="{321A3EE8-06F8-384E-BE01-DE70B7395F5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43132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876A32AA-B4AE-9A41-A4E9-D8C4750DBF7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5224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C532148B-5154-7246-AD3A-45D6CAB79CE0}"/>
              </a:ext>
            </a:extLst>
          </p:cNvPr>
          <p:cNvSpPr/>
          <p:nvPr userDrawn="1"/>
        </p:nvSpPr>
        <p:spPr>
          <a:xfrm>
            <a:off x="763136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5E8F91DA-5492-504F-810A-EA60334990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65828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3" name="Content Placeholder 28">
            <a:extLst>
              <a:ext uri="{FF2B5EF4-FFF2-40B4-BE49-F238E27FC236}">
                <a16:creationId xmlns:a16="http://schemas.microsoft.com/office/drawing/2014/main" id="{99BD9291-F0CD-D345-9DE0-64753235604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428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DC0EBF9E-E959-904B-B0E5-478862E0D2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04520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CD61E303-E1C7-AC4B-8C40-E04A416C4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2E67EC3-857A-EA45-94C8-54C3051E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95FC1767-1F89-674B-B1F7-607108B90E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17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7C8A453-FB34-3842-9222-C3497D018EA4}"/>
              </a:ext>
            </a:extLst>
          </p:cNvPr>
          <p:cNvSpPr/>
          <p:nvPr userDrawn="1"/>
        </p:nvSpPr>
        <p:spPr>
          <a:xfrm>
            <a:off x="0" y="0"/>
            <a:ext cx="12192000" cy="6851015"/>
          </a:xfrm>
          <a:custGeom>
            <a:avLst/>
            <a:gdLst/>
            <a:ahLst/>
            <a:cxnLst/>
            <a:rect l="l" t="t" r="r" b="b"/>
            <a:pathLst>
              <a:path w="12192000" h="6851015">
                <a:moveTo>
                  <a:pt x="12191695" y="0"/>
                </a:moveTo>
                <a:lnTo>
                  <a:pt x="0" y="0"/>
                </a:lnTo>
                <a:lnTo>
                  <a:pt x="0" y="6850837"/>
                </a:lnTo>
                <a:lnTo>
                  <a:pt x="12191695" y="6850837"/>
                </a:lnTo>
                <a:lnTo>
                  <a:pt x="12191695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F2BD1CE-8446-114E-9AB8-54F9BCC97190}"/>
              </a:ext>
            </a:extLst>
          </p:cNvPr>
          <p:cNvSpPr/>
          <p:nvPr userDrawn="1"/>
        </p:nvSpPr>
        <p:spPr>
          <a:xfrm>
            <a:off x="1048138" y="420221"/>
            <a:ext cx="2775585" cy="2183130"/>
          </a:xfrm>
          <a:custGeom>
            <a:avLst/>
            <a:gdLst/>
            <a:ahLst/>
            <a:cxnLst/>
            <a:rect l="l" t="t" r="r" b="b"/>
            <a:pathLst>
              <a:path w="2775585" h="2183130">
                <a:moveTo>
                  <a:pt x="2577858" y="0"/>
                </a:moveTo>
                <a:lnTo>
                  <a:pt x="2525361" y="19751"/>
                </a:lnTo>
                <a:lnTo>
                  <a:pt x="2474383" y="40698"/>
                </a:lnTo>
                <a:lnTo>
                  <a:pt x="2424927" y="62839"/>
                </a:lnTo>
                <a:lnTo>
                  <a:pt x="2376991" y="86176"/>
                </a:lnTo>
                <a:lnTo>
                  <a:pt x="2330576" y="110707"/>
                </a:lnTo>
                <a:lnTo>
                  <a:pt x="2285684" y="136434"/>
                </a:lnTo>
                <a:lnTo>
                  <a:pt x="2242313" y="163357"/>
                </a:lnTo>
                <a:lnTo>
                  <a:pt x="2200465" y="191475"/>
                </a:lnTo>
                <a:lnTo>
                  <a:pt x="2160140" y="220790"/>
                </a:lnTo>
                <a:lnTo>
                  <a:pt x="2121338" y="251300"/>
                </a:lnTo>
                <a:lnTo>
                  <a:pt x="2084060" y="283008"/>
                </a:lnTo>
                <a:lnTo>
                  <a:pt x="2048306" y="315912"/>
                </a:lnTo>
                <a:lnTo>
                  <a:pt x="2011207" y="352905"/>
                </a:lnTo>
                <a:lnTo>
                  <a:pt x="1976304" y="390725"/>
                </a:lnTo>
                <a:lnTo>
                  <a:pt x="1943597" y="429371"/>
                </a:lnTo>
                <a:lnTo>
                  <a:pt x="1913087" y="468845"/>
                </a:lnTo>
                <a:lnTo>
                  <a:pt x="1884775" y="509145"/>
                </a:lnTo>
                <a:lnTo>
                  <a:pt x="1858661" y="550272"/>
                </a:lnTo>
                <a:lnTo>
                  <a:pt x="1834745" y="592226"/>
                </a:lnTo>
                <a:lnTo>
                  <a:pt x="1813029" y="635007"/>
                </a:lnTo>
                <a:lnTo>
                  <a:pt x="1793513" y="678615"/>
                </a:lnTo>
                <a:lnTo>
                  <a:pt x="1776198" y="723050"/>
                </a:lnTo>
                <a:lnTo>
                  <a:pt x="1761083" y="768311"/>
                </a:lnTo>
                <a:lnTo>
                  <a:pt x="1750440" y="805191"/>
                </a:lnTo>
                <a:lnTo>
                  <a:pt x="1740587" y="844010"/>
                </a:lnTo>
                <a:lnTo>
                  <a:pt x="1731524" y="884770"/>
                </a:lnTo>
                <a:lnTo>
                  <a:pt x="1723251" y="927470"/>
                </a:lnTo>
                <a:lnTo>
                  <a:pt x="1715767" y="972112"/>
                </a:lnTo>
                <a:lnTo>
                  <a:pt x="1709071" y="1018694"/>
                </a:lnTo>
                <a:lnTo>
                  <a:pt x="1703165" y="1067217"/>
                </a:lnTo>
                <a:lnTo>
                  <a:pt x="1698047" y="1117682"/>
                </a:lnTo>
                <a:lnTo>
                  <a:pt x="1693717" y="1170088"/>
                </a:lnTo>
                <a:lnTo>
                  <a:pt x="1690175" y="1224436"/>
                </a:lnTo>
                <a:lnTo>
                  <a:pt x="1687420" y="1280726"/>
                </a:lnTo>
                <a:lnTo>
                  <a:pt x="1685453" y="1338958"/>
                </a:lnTo>
                <a:lnTo>
                  <a:pt x="1684273" y="1399132"/>
                </a:lnTo>
                <a:lnTo>
                  <a:pt x="1683880" y="1461249"/>
                </a:lnTo>
                <a:lnTo>
                  <a:pt x="1683880" y="2182876"/>
                </a:lnTo>
                <a:lnTo>
                  <a:pt x="2692742" y="2182876"/>
                </a:lnTo>
                <a:lnTo>
                  <a:pt x="2692742" y="1174013"/>
                </a:lnTo>
                <a:lnTo>
                  <a:pt x="2204478" y="1174013"/>
                </a:lnTo>
                <a:lnTo>
                  <a:pt x="2207148" y="1115609"/>
                </a:lnTo>
                <a:lnTo>
                  <a:pt x="2212294" y="1059575"/>
                </a:lnTo>
                <a:lnTo>
                  <a:pt x="2219917" y="1005909"/>
                </a:lnTo>
                <a:lnTo>
                  <a:pt x="2230018" y="954611"/>
                </a:lnTo>
                <a:lnTo>
                  <a:pt x="2242597" y="905679"/>
                </a:lnTo>
                <a:lnTo>
                  <a:pt x="2257656" y="859115"/>
                </a:lnTo>
                <a:lnTo>
                  <a:pt x="2275195" y="814915"/>
                </a:lnTo>
                <a:lnTo>
                  <a:pt x="2295216" y="773081"/>
                </a:lnTo>
                <a:lnTo>
                  <a:pt x="2317719" y="733612"/>
                </a:lnTo>
                <a:lnTo>
                  <a:pt x="2342705" y="696506"/>
                </a:lnTo>
                <a:lnTo>
                  <a:pt x="2370610" y="661400"/>
                </a:lnTo>
                <a:lnTo>
                  <a:pt x="2401928" y="627871"/>
                </a:lnTo>
                <a:lnTo>
                  <a:pt x="2436660" y="595920"/>
                </a:lnTo>
                <a:lnTo>
                  <a:pt x="2474805" y="565546"/>
                </a:lnTo>
                <a:lnTo>
                  <a:pt x="2516362" y="536751"/>
                </a:lnTo>
                <a:lnTo>
                  <a:pt x="2561330" y="509534"/>
                </a:lnTo>
                <a:lnTo>
                  <a:pt x="2609709" y="483895"/>
                </a:lnTo>
                <a:lnTo>
                  <a:pt x="2661498" y="459837"/>
                </a:lnTo>
                <a:lnTo>
                  <a:pt x="2716697" y="437357"/>
                </a:lnTo>
                <a:lnTo>
                  <a:pt x="2775305" y="416458"/>
                </a:lnTo>
                <a:lnTo>
                  <a:pt x="2577858" y="0"/>
                </a:lnTo>
                <a:close/>
              </a:path>
              <a:path w="2775585" h="2183130">
                <a:moveTo>
                  <a:pt x="894016" y="0"/>
                </a:moveTo>
                <a:lnTo>
                  <a:pt x="840945" y="19751"/>
                </a:lnTo>
                <a:lnTo>
                  <a:pt x="789472" y="40698"/>
                </a:lnTo>
                <a:lnTo>
                  <a:pt x="739597" y="62839"/>
                </a:lnTo>
                <a:lnTo>
                  <a:pt x="691319" y="86176"/>
                </a:lnTo>
                <a:lnTo>
                  <a:pt x="644640" y="110707"/>
                </a:lnTo>
                <a:lnTo>
                  <a:pt x="599559" y="136434"/>
                </a:lnTo>
                <a:lnTo>
                  <a:pt x="556075" y="163357"/>
                </a:lnTo>
                <a:lnTo>
                  <a:pt x="514189" y="191475"/>
                </a:lnTo>
                <a:lnTo>
                  <a:pt x="473901" y="220790"/>
                </a:lnTo>
                <a:lnTo>
                  <a:pt x="435211" y="251300"/>
                </a:lnTo>
                <a:lnTo>
                  <a:pt x="398118" y="283008"/>
                </a:lnTo>
                <a:lnTo>
                  <a:pt x="362623" y="315912"/>
                </a:lnTo>
                <a:lnTo>
                  <a:pt x="325844" y="352919"/>
                </a:lnTo>
                <a:lnTo>
                  <a:pt x="291231" y="390780"/>
                </a:lnTo>
                <a:lnTo>
                  <a:pt x="258784" y="429496"/>
                </a:lnTo>
                <a:lnTo>
                  <a:pt x="228504" y="469069"/>
                </a:lnTo>
                <a:lnTo>
                  <a:pt x="200368" y="509534"/>
                </a:lnTo>
                <a:lnTo>
                  <a:pt x="174443" y="550787"/>
                </a:lnTo>
                <a:lnTo>
                  <a:pt x="150663" y="592932"/>
                </a:lnTo>
                <a:lnTo>
                  <a:pt x="129052" y="635937"/>
                </a:lnTo>
                <a:lnTo>
                  <a:pt x="109608" y="679802"/>
                </a:lnTo>
                <a:lnTo>
                  <a:pt x="92334" y="724528"/>
                </a:lnTo>
                <a:lnTo>
                  <a:pt x="77228" y="770115"/>
                </a:lnTo>
                <a:lnTo>
                  <a:pt x="66583" y="807218"/>
                </a:lnTo>
                <a:lnTo>
                  <a:pt x="56727" y="846208"/>
                </a:lnTo>
                <a:lnTo>
                  <a:pt x="47661" y="887085"/>
                </a:lnTo>
                <a:lnTo>
                  <a:pt x="39385" y="929849"/>
                </a:lnTo>
                <a:lnTo>
                  <a:pt x="31899" y="974500"/>
                </a:lnTo>
                <a:lnTo>
                  <a:pt x="25201" y="1021038"/>
                </a:lnTo>
                <a:lnTo>
                  <a:pt x="19292" y="1069462"/>
                </a:lnTo>
                <a:lnTo>
                  <a:pt x="14172" y="1119772"/>
                </a:lnTo>
                <a:lnTo>
                  <a:pt x="9841" y="1171969"/>
                </a:lnTo>
                <a:lnTo>
                  <a:pt x="6297" y="1226053"/>
                </a:lnTo>
                <a:lnTo>
                  <a:pt x="3542" y="1282023"/>
                </a:lnTo>
                <a:lnTo>
                  <a:pt x="1574" y="1339879"/>
                </a:lnTo>
                <a:lnTo>
                  <a:pt x="393" y="1399621"/>
                </a:lnTo>
                <a:lnTo>
                  <a:pt x="0" y="1461249"/>
                </a:lnTo>
                <a:lnTo>
                  <a:pt x="0" y="2182876"/>
                </a:lnTo>
                <a:lnTo>
                  <a:pt x="1008888" y="2182876"/>
                </a:lnTo>
                <a:lnTo>
                  <a:pt x="1008888" y="1174013"/>
                </a:lnTo>
                <a:lnTo>
                  <a:pt x="520623" y="1174013"/>
                </a:lnTo>
                <a:lnTo>
                  <a:pt x="523294" y="1115609"/>
                </a:lnTo>
                <a:lnTo>
                  <a:pt x="528440" y="1059575"/>
                </a:lnTo>
                <a:lnTo>
                  <a:pt x="536063" y="1005909"/>
                </a:lnTo>
                <a:lnTo>
                  <a:pt x="546164" y="954611"/>
                </a:lnTo>
                <a:lnTo>
                  <a:pt x="558744" y="905679"/>
                </a:lnTo>
                <a:lnTo>
                  <a:pt x="573804" y="859115"/>
                </a:lnTo>
                <a:lnTo>
                  <a:pt x="591345" y="814915"/>
                </a:lnTo>
                <a:lnTo>
                  <a:pt x="611368" y="773081"/>
                </a:lnTo>
                <a:lnTo>
                  <a:pt x="633873" y="733612"/>
                </a:lnTo>
                <a:lnTo>
                  <a:pt x="658863" y="696506"/>
                </a:lnTo>
                <a:lnTo>
                  <a:pt x="686770" y="661400"/>
                </a:lnTo>
                <a:lnTo>
                  <a:pt x="718090" y="627871"/>
                </a:lnTo>
                <a:lnTo>
                  <a:pt x="752821" y="595920"/>
                </a:lnTo>
                <a:lnTo>
                  <a:pt x="790963" y="565546"/>
                </a:lnTo>
                <a:lnTo>
                  <a:pt x="832516" y="536751"/>
                </a:lnTo>
                <a:lnTo>
                  <a:pt x="877545" y="509499"/>
                </a:lnTo>
                <a:lnTo>
                  <a:pt x="925855" y="483895"/>
                </a:lnTo>
                <a:lnTo>
                  <a:pt x="977639" y="459837"/>
                </a:lnTo>
                <a:lnTo>
                  <a:pt x="1032834" y="437357"/>
                </a:lnTo>
                <a:lnTo>
                  <a:pt x="1091437" y="416458"/>
                </a:lnTo>
                <a:lnTo>
                  <a:pt x="894016" y="0"/>
                </a:lnTo>
                <a:close/>
              </a:path>
            </a:pathLst>
          </a:custGeom>
          <a:solidFill>
            <a:srgbClr val="61AD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4B2A4E-7123-BF4B-BCC8-663016D24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3059486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11D0CF6C-6011-6F40-AECE-A1509B1B3F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12552" y="5536407"/>
            <a:ext cx="3717860" cy="359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 Quote speaker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A717414-253C-9E42-800D-F9C26F36ECC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90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CDE63A5-796F-624D-BA3D-7E1A90D5F037}"/>
              </a:ext>
            </a:extLst>
          </p:cNvPr>
          <p:cNvSpPr/>
          <p:nvPr userDrawn="1"/>
        </p:nvSpPr>
        <p:spPr>
          <a:xfrm>
            <a:off x="-99848" y="-38100"/>
            <a:ext cx="12291848" cy="6934200"/>
          </a:xfrm>
          <a:custGeom>
            <a:avLst/>
            <a:gdLst/>
            <a:ahLst/>
            <a:cxnLst/>
            <a:rect l="l" t="t" r="r" b="b"/>
            <a:pathLst>
              <a:path w="12192000" h="6851650">
                <a:moveTo>
                  <a:pt x="12191695" y="0"/>
                </a:moveTo>
                <a:lnTo>
                  <a:pt x="0" y="0"/>
                </a:lnTo>
                <a:lnTo>
                  <a:pt x="0" y="6851484"/>
                </a:lnTo>
                <a:lnTo>
                  <a:pt x="12191695" y="6851484"/>
                </a:lnTo>
                <a:lnTo>
                  <a:pt x="12191695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2D00BA-78C9-2842-9415-88F9EBDCB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1642950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E6AD917-EF64-A841-9F05-88D5E96D2FF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3015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49F3F-2CFF-7C43-BDE5-509FE7F463DF}"/>
              </a:ext>
            </a:extLst>
          </p:cNvPr>
          <p:cNvSpPr txBox="1">
            <a:spLocks/>
          </p:cNvSpPr>
          <p:nvPr userDrawn="1"/>
        </p:nvSpPr>
        <p:spPr>
          <a:xfrm>
            <a:off x="4983247" y="396195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036737"/>
                </a:solidFill>
              </a:rPr>
              <a:t>“</a:t>
            </a:r>
          </a:p>
        </p:txBody>
      </p:sp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51B5AFE0-4622-4A42-9674-BDB9C55F308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01055" y="4191485"/>
            <a:ext cx="1890041" cy="2910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2A2FB87D-8ED0-7E4E-AB6F-B872A8B787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7237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255AB95-7FF7-4F4E-BFB4-EFDFC731A3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18552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A3EF320-BD95-2148-8BCF-55B18D86561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68C9BF84-3BB9-2747-A649-800C384F59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38ADB80-E29A-7440-A387-8DE3F7B39D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" y="0"/>
              <a:ext cx="12183351" cy="6858000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85147A-AD42-0F4B-8091-14FD11FFC25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69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1695" y="6858000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4EA56B-0566-7B4F-9636-236E6A60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2120288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94D8EA-8C00-7546-9BC3-AD28C44E8D7A}"/>
              </a:ext>
            </a:extLst>
          </p:cNvPr>
          <p:cNvSpPr txBox="1">
            <a:spLocks/>
          </p:cNvSpPr>
          <p:nvPr userDrawn="1"/>
        </p:nvSpPr>
        <p:spPr>
          <a:xfrm>
            <a:off x="4983247" y="866113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B6D64F"/>
                </a:solidFill>
              </a:rPr>
              <a:t>“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1DD5DCA7-F45D-FA4A-A8E8-238D0C3524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93312" y="4657544"/>
            <a:ext cx="1805375" cy="337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49A7463-2DF9-8E47-AABC-7EF50F481507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F955127B-5308-154C-A183-CA5D0BB5D370}"/>
              </a:ext>
            </a:extLst>
          </p:cNvPr>
          <p:cNvGrpSpPr/>
          <p:nvPr userDrawn="1"/>
        </p:nvGrpSpPr>
        <p:grpSpPr>
          <a:xfrm>
            <a:off x="0" y="3078480"/>
            <a:ext cx="12192000" cy="3779520"/>
            <a:chOff x="0" y="3075586"/>
            <a:chExt cx="12192000" cy="3779520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8F6F7E5C-4CAF-AD44-A44A-E0F805F885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87" y="3741432"/>
              <a:ext cx="12140928" cy="3113532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5AF7068F-4D45-A945-A856-2E7C5351868E}"/>
                </a:ext>
              </a:extLst>
            </p:cNvPr>
            <p:cNvSpPr/>
            <p:nvPr/>
          </p:nvSpPr>
          <p:spPr>
            <a:xfrm>
              <a:off x="0" y="3741432"/>
              <a:ext cx="12192000" cy="3114040"/>
            </a:xfrm>
            <a:custGeom>
              <a:avLst/>
              <a:gdLst/>
              <a:ahLst/>
              <a:cxnLst/>
              <a:rect l="l" t="t" r="r" b="b"/>
              <a:pathLst>
                <a:path w="12192000" h="3114040">
                  <a:moveTo>
                    <a:pt x="12191695" y="0"/>
                  </a:moveTo>
                  <a:lnTo>
                    <a:pt x="0" y="0"/>
                  </a:lnTo>
                  <a:lnTo>
                    <a:pt x="0" y="3113532"/>
                  </a:lnTo>
                  <a:lnTo>
                    <a:pt x="12191695" y="3113532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44567992-0E31-FF4A-B559-92B9F288D1E5}"/>
                </a:ext>
              </a:extLst>
            </p:cNvPr>
            <p:cNvSpPr/>
            <p:nvPr/>
          </p:nvSpPr>
          <p:spPr>
            <a:xfrm>
              <a:off x="2325010" y="3075586"/>
              <a:ext cx="2423160" cy="2427605"/>
            </a:xfrm>
            <a:custGeom>
              <a:avLst/>
              <a:gdLst/>
              <a:ahLst/>
              <a:cxnLst/>
              <a:rect l="l" t="t" r="r" b="b"/>
              <a:pathLst>
                <a:path w="2423160" h="2427604">
                  <a:moveTo>
                    <a:pt x="2228367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28367" y="2427122"/>
                  </a:lnTo>
                  <a:lnTo>
                    <a:pt x="2272749" y="2421970"/>
                  </a:lnTo>
                  <a:lnTo>
                    <a:pt x="2313564" y="2407309"/>
                  </a:lnTo>
                  <a:lnTo>
                    <a:pt x="2349625" y="2384325"/>
                  </a:lnTo>
                  <a:lnTo>
                    <a:pt x="2379741" y="2354209"/>
                  </a:lnTo>
                  <a:lnTo>
                    <a:pt x="2402724" y="2318149"/>
                  </a:lnTo>
                  <a:lnTo>
                    <a:pt x="2417386" y="2277334"/>
                  </a:lnTo>
                  <a:lnTo>
                    <a:pt x="2422537" y="2232952"/>
                  </a:lnTo>
                  <a:lnTo>
                    <a:pt x="2422537" y="194170"/>
                  </a:lnTo>
                  <a:lnTo>
                    <a:pt x="2417386" y="149788"/>
                  </a:lnTo>
                  <a:lnTo>
                    <a:pt x="2402724" y="108972"/>
                  </a:lnTo>
                  <a:lnTo>
                    <a:pt x="2379741" y="72912"/>
                  </a:lnTo>
                  <a:lnTo>
                    <a:pt x="2349625" y="42796"/>
                  </a:lnTo>
                  <a:lnTo>
                    <a:pt x="2313564" y="19813"/>
                  </a:lnTo>
                  <a:lnTo>
                    <a:pt x="2272749" y="5151"/>
                  </a:lnTo>
                  <a:lnTo>
                    <a:pt x="2228367" y="0"/>
                  </a:lnTo>
                  <a:close/>
                </a:path>
              </a:pathLst>
            </a:custGeom>
            <a:solidFill>
              <a:srgbClr val="4CAD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526339E7-60E8-D844-89FD-289B8DBA9673}"/>
                </a:ext>
              </a:extLst>
            </p:cNvPr>
            <p:cNvSpPr/>
            <p:nvPr/>
          </p:nvSpPr>
          <p:spPr>
            <a:xfrm>
              <a:off x="3592842" y="4320704"/>
              <a:ext cx="1159510" cy="1182370"/>
            </a:xfrm>
            <a:custGeom>
              <a:avLst/>
              <a:gdLst/>
              <a:ahLst/>
              <a:cxnLst/>
              <a:rect l="l" t="t" r="r" b="b"/>
              <a:pathLst>
                <a:path w="1159510" h="1182370">
                  <a:moveTo>
                    <a:pt x="1159256" y="794550"/>
                  </a:moveTo>
                  <a:lnTo>
                    <a:pt x="815352" y="451154"/>
                  </a:lnTo>
                  <a:lnTo>
                    <a:pt x="806005" y="540715"/>
                  </a:lnTo>
                  <a:lnTo>
                    <a:pt x="662038" y="587222"/>
                  </a:lnTo>
                  <a:lnTo>
                    <a:pt x="181190" y="1041768"/>
                  </a:lnTo>
                  <a:lnTo>
                    <a:pt x="0" y="1010043"/>
                  </a:lnTo>
                  <a:lnTo>
                    <a:pt x="173139" y="1181912"/>
                  </a:lnTo>
                  <a:lnTo>
                    <a:pt x="1024661" y="1179576"/>
                  </a:lnTo>
                  <a:lnTo>
                    <a:pt x="1067092" y="1172743"/>
                  </a:lnTo>
                  <a:lnTo>
                    <a:pt x="1104023" y="1153718"/>
                  </a:lnTo>
                  <a:lnTo>
                    <a:pt x="1133195" y="1124762"/>
                  </a:lnTo>
                  <a:lnTo>
                    <a:pt x="1152359" y="1088123"/>
                  </a:lnTo>
                  <a:lnTo>
                    <a:pt x="1159256" y="1046010"/>
                  </a:lnTo>
                  <a:lnTo>
                    <a:pt x="1159256" y="794550"/>
                  </a:lnTo>
                  <a:close/>
                </a:path>
                <a:path w="1159510" h="1182370">
                  <a:moveTo>
                    <a:pt x="1159256" y="638556"/>
                  </a:moveTo>
                  <a:lnTo>
                    <a:pt x="799350" y="274320"/>
                  </a:lnTo>
                  <a:lnTo>
                    <a:pt x="738073" y="323240"/>
                  </a:lnTo>
                  <a:lnTo>
                    <a:pt x="1159256" y="744321"/>
                  </a:lnTo>
                  <a:lnTo>
                    <a:pt x="1159256" y="638556"/>
                  </a:lnTo>
                  <a:close/>
                </a:path>
                <a:path w="1159510" h="1182370">
                  <a:moveTo>
                    <a:pt x="1159294" y="620026"/>
                  </a:moveTo>
                  <a:lnTo>
                    <a:pt x="1159256" y="205359"/>
                  </a:lnTo>
                  <a:lnTo>
                    <a:pt x="952106" y="0"/>
                  </a:lnTo>
                  <a:lnTo>
                    <a:pt x="827773" y="115455"/>
                  </a:lnTo>
                  <a:lnTo>
                    <a:pt x="922858" y="212153"/>
                  </a:lnTo>
                  <a:lnTo>
                    <a:pt x="868641" y="328637"/>
                  </a:lnTo>
                  <a:lnTo>
                    <a:pt x="1159294" y="620026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A8EBB318-675F-F442-A72D-4C8237F360FA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562956" y="0"/>
                  </a:moveTo>
                  <a:lnTo>
                    <a:pt x="519734" y="12282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lnTo>
                    <a:pt x="827219" y="245569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CCB465B8-9D29-F444-B323-13674E94124D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9">
              <a:extLst>
                <a:ext uri="{FF2B5EF4-FFF2-40B4-BE49-F238E27FC236}">
                  <a16:creationId xmlns:a16="http://schemas.microsoft.com/office/drawing/2014/main" id="{4703AB70-113F-EF45-AD62-6D76FEF8EB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697" y="4581606"/>
              <a:ext cx="80784" cy="78828"/>
            </a:xfrm>
            <a:prstGeom prst="rect">
              <a:avLst/>
            </a:prstGeom>
          </p:spPr>
        </p:pic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59742332-379B-5D41-A9AA-219A108548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4222" y="4532862"/>
              <a:ext cx="142938" cy="139369"/>
            </a:xfrm>
            <a:prstGeom prst="rect">
              <a:avLst/>
            </a:prstGeom>
          </p:spPr>
        </p:pic>
        <p:pic>
          <p:nvPicPr>
            <p:cNvPr id="33" name="object 11">
              <a:extLst>
                <a:ext uri="{FF2B5EF4-FFF2-40B4-BE49-F238E27FC236}">
                  <a16:creationId xmlns:a16="http://schemas.microsoft.com/office/drawing/2014/main" id="{3A53F337-2396-6D49-BC44-4B65E955EEA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021" y="4298255"/>
              <a:ext cx="172516" cy="168262"/>
            </a:xfrm>
            <a:prstGeom prst="rect">
              <a:avLst/>
            </a:prstGeom>
          </p:spPr>
        </p:pic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0DAD1DC0-DBC4-BE4C-BBB7-7169298FCA4E}"/>
                </a:ext>
              </a:extLst>
            </p:cNvPr>
            <p:cNvSpPr/>
            <p:nvPr/>
          </p:nvSpPr>
          <p:spPr>
            <a:xfrm>
              <a:off x="3576120" y="4887838"/>
              <a:ext cx="602615" cy="429259"/>
            </a:xfrm>
            <a:custGeom>
              <a:avLst/>
              <a:gdLst/>
              <a:ahLst/>
              <a:cxnLst/>
              <a:rect l="l" t="t" r="r" b="b"/>
              <a:pathLst>
                <a:path w="602614" h="429260">
                  <a:moveTo>
                    <a:pt x="602160" y="0"/>
                  </a:moveTo>
                  <a:lnTo>
                    <a:pt x="263501" y="2590"/>
                  </a:lnTo>
                  <a:lnTo>
                    <a:pt x="50586" y="210261"/>
                  </a:lnTo>
                  <a:lnTo>
                    <a:pt x="21299" y="247445"/>
                  </a:lnTo>
                  <a:lnTo>
                    <a:pt x="4327" y="287998"/>
                  </a:lnTo>
                  <a:lnTo>
                    <a:pt x="0" y="328813"/>
                  </a:lnTo>
                  <a:lnTo>
                    <a:pt x="8646" y="366784"/>
                  </a:lnTo>
                  <a:lnTo>
                    <a:pt x="30596" y="398805"/>
                  </a:lnTo>
                  <a:lnTo>
                    <a:pt x="63427" y="420220"/>
                  </a:lnTo>
                  <a:lnTo>
                    <a:pt x="102360" y="428657"/>
                  </a:lnTo>
                  <a:lnTo>
                    <a:pt x="144209" y="424436"/>
                  </a:lnTo>
                  <a:lnTo>
                    <a:pt x="185793" y="407876"/>
                  </a:lnTo>
                  <a:lnTo>
                    <a:pt x="223928" y="379298"/>
                  </a:lnTo>
                  <a:lnTo>
                    <a:pt x="602160" y="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C67D26CE-0D7E-0245-9314-4174C8A1D238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A9E2FBFA-6E37-694D-9AFE-DD9B60E235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17F2E7-10D8-C74F-A026-535BA424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BC9ED6EC-EDFF-8846-BF23-C09522741212}"/>
              </a:ext>
            </a:extLst>
          </p:cNvPr>
          <p:cNvSpPr txBox="1"/>
          <p:nvPr userDrawn="1"/>
        </p:nvSpPr>
        <p:spPr>
          <a:xfrm>
            <a:off x="2483222" y="3169879"/>
            <a:ext cx="202374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Reduce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synthetic</a:t>
            </a:r>
            <a:r>
              <a:rPr sz="19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pesticide</a:t>
            </a:r>
            <a:endParaRPr sz="1900">
              <a:latin typeface="Arial"/>
              <a:cs typeface="Arial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09D17381-D0A4-7B49-9758-E3F20CA53748}"/>
              </a:ext>
            </a:extLst>
          </p:cNvPr>
          <p:cNvSpPr txBox="1"/>
          <p:nvPr userDrawn="1"/>
        </p:nvSpPr>
        <p:spPr>
          <a:xfrm>
            <a:off x="2468215" y="3752388"/>
            <a:ext cx="1040765" cy="851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10"/>
              </a:spcBef>
            </a:pP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load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80%</a:t>
            </a:r>
            <a:endParaRPr sz="3400">
              <a:latin typeface="Arial Black"/>
              <a:cs typeface="Arial Black"/>
            </a:endParaRPr>
          </a:p>
        </p:txBody>
      </p:sp>
      <p:grpSp>
        <p:nvGrpSpPr>
          <p:cNvPr id="38" name="object 18">
            <a:extLst>
              <a:ext uri="{FF2B5EF4-FFF2-40B4-BE49-F238E27FC236}">
                <a16:creationId xmlns:a16="http://schemas.microsoft.com/office/drawing/2014/main" id="{D6F9B415-7271-E54B-97B0-15F4C5F8510D}"/>
              </a:ext>
            </a:extLst>
          </p:cNvPr>
          <p:cNvGrpSpPr/>
          <p:nvPr userDrawn="1"/>
        </p:nvGrpSpPr>
        <p:grpSpPr>
          <a:xfrm>
            <a:off x="5126964" y="3075586"/>
            <a:ext cx="2427605" cy="2427605"/>
            <a:chOff x="5126964" y="3075586"/>
            <a:chExt cx="2427605" cy="242760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5884AFEE-6DE9-394D-9D0D-764A9318AB05}"/>
                </a:ext>
              </a:extLst>
            </p:cNvPr>
            <p:cNvSpPr/>
            <p:nvPr/>
          </p:nvSpPr>
          <p:spPr>
            <a:xfrm>
              <a:off x="5126964" y="3075586"/>
              <a:ext cx="2427605" cy="2427605"/>
            </a:xfrm>
            <a:custGeom>
              <a:avLst/>
              <a:gdLst/>
              <a:ahLst/>
              <a:cxnLst/>
              <a:rect l="l" t="t" r="r" b="b"/>
              <a:pathLst>
                <a:path w="2427604" h="2427604">
                  <a:moveTo>
                    <a:pt x="2232939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32939" y="2427122"/>
                  </a:lnTo>
                  <a:lnTo>
                    <a:pt x="2277321" y="2421970"/>
                  </a:lnTo>
                  <a:lnTo>
                    <a:pt x="2318136" y="2407309"/>
                  </a:lnTo>
                  <a:lnTo>
                    <a:pt x="2354197" y="2384325"/>
                  </a:lnTo>
                  <a:lnTo>
                    <a:pt x="2384313" y="2354209"/>
                  </a:lnTo>
                  <a:lnTo>
                    <a:pt x="2407296" y="2318149"/>
                  </a:lnTo>
                  <a:lnTo>
                    <a:pt x="2421958" y="2277334"/>
                  </a:lnTo>
                  <a:lnTo>
                    <a:pt x="2427109" y="2232952"/>
                  </a:lnTo>
                  <a:lnTo>
                    <a:pt x="2427109" y="194170"/>
                  </a:lnTo>
                  <a:lnTo>
                    <a:pt x="2421958" y="149788"/>
                  </a:lnTo>
                  <a:lnTo>
                    <a:pt x="2407296" y="108972"/>
                  </a:lnTo>
                  <a:lnTo>
                    <a:pt x="2384313" y="72912"/>
                  </a:lnTo>
                  <a:lnTo>
                    <a:pt x="2354197" y="42796"/>
                  </a:lnTo>
                  <a:lnTo>
                    <a:pt x="2318136" y="19813"/>
                  </a:lnTo>
                  <a:lnTo>
                    <a:pt x="2277321" y="5151"/>
                  </a:lnTo>
                  <a:lnTo>
                    <a:pt x="2232939" y="0"/>
                  </a:lnTo>
                  <a:close/>
                </a:path>
              </a:pathLst>
            </a:custGeom>
            <a:solidFill>
              <a:srgbClr val="FCB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64412D31-1325-F544-AE92-3E26E8CD99B9}"/>
                </a:ext>
              </a:extLst>
            </p:cNvPr>
            <p:cNvSpPr/>
            <p:nvPr/>
          </p:nvSpPr>
          <p:spPr>
            <a:xfrm>
              <a:off x="6295077" y="4336900"/>
              <a:ext cx="1259205" cy="1165860"/>
            </a:xfrm>
            <a:custGeom>
              <a:avLst/>
              <a:gdLst/>
              <a:ahLst/>
              <a:cxnLst/>
              <a:rect l="l" t="t" r="r" b="b"/>
              <a:pathLst>
                <a:path w="1259204" h="1165860">
                  <a:moveTo>
                    <a:pt x="956157" y="0"/>
                  </a:moveTo>
                  <a:lnTo>
                    <a:pt x="972781" y="92074"/>
                  </a:lnTo>
                  <a:lnTo>
                    <a:pt x="925004" y="192468"/>
                  </a:lnTo>
                  <a:lnTo>
                    <a:pt x="922921" y="226402"/>
                  </a:lnTo>
                  <a:lnTo>
                    <a:pt x="1060018" y="200786"/>
                  </a:lnTo>
                  <a:lnTo>
                    <a:pt x="1034389" y="310184"/>
                  </a:lnTo>
                  <a:lnTo>
                    <a:pt x="929843" y="338569"/>
                  </a:lnTo>
                  <a:lnTo>
                    <a:pt x="931926" y="411962"/>
                  </a:lnTo>
                  <a:lnTo>
                    <a:pt x="1058684" y="379895"/>
                  </a:lnTo>
                  <a:lnTo>
                    <a:pt x="1038542" y="488810"/>
                  </a:lnTo>
                  <a:lnTo>
                    <a:pt x="924306" y="522731"/>
                  </a:lnTo>
                  <a:lnTo>
                    <a:pt x="918768" y="335800"/>
                  </a:lnTo>
                  <a:lnTo>
                    <a:pt x="799680" y="309486"/>
                  </a:lnTo>
                  <a:lnTo>
                    <a:pt x="875144" y="386346"/>
                  </a:lnTo>
                  <a:lnTo>
                    <a:pt x="913917" y="444499"/>
                  </a:lnTo>
                  <a:lnTo>
                    <a:pt x="931926" y="600976"/>
                  </a:lnTo>
                  <a:lnTo>
                    <a:pt x="1046162" y="555967"/>
                  </a:lnTo>
                  <a:lnTo>
                    <a:pt x="1057236" y="639051"/>
                  </a:lnTo>
                  <a:lnTo>
                    <a:pt x="969302" y="697903"/>
                  </a:lnTo>
                  <a:lnTo>
                    <a:pt x="937450" y="702754"/>
                  </a:lnTo>
                  <a:lnTo>
                    <a:pt x="928458" y="776833"/>
                  </a:lnTo>
                  <a:lnTo>
                    <a:pt x="1059319" y="739457"/>
                  </a:lnTo>
                  <a:lnTo>
                    <a:pt x="1037856" y="848842"/>
                  </a:lnTo>
                  <a:lnTo>
                    <a:pt x="922921" y="894549"/>
                  </a:lnTo>
                  <a:lnTo>
                    <a:pt x="807986" y="849541"/>
                  </a:lnTo>
                  <a:lnTo>
                    <a:pt x="785139" y="749134"/>
                  </a:lnTo>
                  <a:lnTo>
                    <a:pt x="835685" y="744308"/>
                  </a:lnTo>
                  <a:lnTo>
                    <a:pt x="916178" y="787209"/>
                  </a:lnTo>
                  <a:lnTo>
                    <a:pt x="910450" y="696023"/>
                  </a:lnTo>
                  <a:lnTo>
                    <a:pt x="882764" y="695134"/>
                  </a:lnTo>
                  <a:lnTo>
                    <a:pt x="816292" y="675055"/>
                  </a:lnTo>
                  <a:lnTo>
                    <a:pt x="784440" y="558736"/>
                  </a:lnTo>
                  <a:lnTo>
                    <a:pt x="910450" y="589216"/>
                  </a:lnTo>
                  <a:lnTo>
                    <a:pt x="916698" y="530351"/>
                  </a:lnTo>
                  <a:lnTo>
                    <a:pt x="812139" y="490880"/>
                  </a:lnTo>
                  <a:lnTo>
                    <a:pt x="787641" y="379895"/>
                  </a:lnTo>
                  <a:lnTo>
                    <a:pt x="582968" y="171602"/>
                  </a:lnTo>
                  <a:lnTo>
                    <a:pt x="603034" y="255473"/>
                  </a:lnTo>
                  <a:lnTo>
                    <a:pt x="546277" y="385648"/>
                  </a:lnTo>
                  <a:lnTo>
                    <a:pt x="557352" y="405041"/>
                  </a:lnTo>
                  <a:lnTo>
                    <a:pt x="688898" y="380110"/>
                  </a:lnTo>
                  <a:lnTo>
                    <a:pt x="662584" y="488124"/>
                  </a:lnTo>
                  <a:lnTo>
                    <a:pt x="548398" y="515200"/>
                  </a:lnTo>
                  <a:lnTo>
                    <a:pt x="428561" y="496430"/>
                  </a:lnTo>
                  <a:lnTo>
                    <a:pt x="525500" y="596137"/>
                  </a:lnTo>
                  <a:lnTo>
                    <a:pt x="687044" y="558736"/>
                  </a:lnTo>
                  <a:lnTo>
                    <a:pt x="656590" y="672299"/>
                  </a:lnTo>
                  <a:lnTo>
                    <a:pt x="553186" y="694448"/>
                  </a:lnTo>
                  <a:lnTo>
                    <a:pt x="552259" y="770153"/>
                  </a:lnTo>
                  <a:lnTo>
                    <a:pt x="681469" y="740625"/>
                  </a:lnTo>
                  <a:lnTo>
                    <a:pt x="685203" y="792302"/>
                  </a:lnTo>
                  <a:lnTo>
                    <a:pt x="640892" y="867079"/>
                  </a:lnTo>
                  <a:lnTo>
                    <a:pt x="541185" y="884618"/>
                  </a:lnTo>
                  <a:lnTo>
                    <a:pt x="439635" y="850468"/>
                  </a:lnTo>
                  <a:lnTo>
                    <a:pt x="409181" y="744308"/>
                  </a:lnTo>
                  <a:lnTo>
                    <a:pt x="536575" y="778459"/>
                  </a:lnTo>
                  <a:lnTo>
                    <a:pt x="537502" y="699985"/>
                  </a:lnTo>
                  <a:lnTo>
                    <a:pt x="425792" y="655675"/>
                  </a:lnTo>
                  <a:lnTo>
                    <a:pt x="409181" y="554583"/>
                  </a:lnTo>
                  <a:lnTo>
                    <a:pt x="236093" y="378713"/>
                  </a:lnTo>
                  <a:lnTo>
                    <a:pt x="239661" y="431558"/>
                  </a:lnTo>
                  <a:lnTo>
                    <a:pt x="184848" y="555967"/>
                  </a:lnTo>
                  <a:lnTo>
                    <a:pt x="191770" y="596137"/>
                  </a:lnTo>
                  <a:lnTo>
                    <a:pt x="312242" y="558736"/>
                  </a:lnTo>
                  <a:lnTo>
                    <a:pt x="310857" y="641819"/>
                  </a:lnTo>
                  <a:lnTo>
                    <a:pt x="240245" y="697217"/>
                  </a:lnTo>
                  <a:lnTo>
                    <a:pt x="58839" y="669518"/>
                  </a:lnTo>
                  <a:lnTo>
                    <a:pt x="184848" y="789990"/>
                  </a:lnTo>
                  <a:lnTo>
                    <a:pt x="248539" y="747064"/>
                  </a:lnTo>
                  <a:lnTo>
                    <a:pt x="324700" y="744308"/>
                  </a:lnTo>
                  <a:lnTo>
                    <a:pt x="297014" y="850925"/>
                  </a:lnTo>
                  <a:lnTo>
                    <a:pt x="185915" y="877290"/>
                  </a:lnTo>
                  <a:lnTo>
                    <a:pt x="60223" y="852309"/>
                  </a:lnTo>
                  <a:lnTo>
                    <a:pt x="139153" y="939558"/>
                  </a:lnTo>
                  <a:lnTo>
                    <a:pt x="0" y="956754"/>
                  </a:lnTo>
                  <a:lnTo>
                    <a:pt x="204241" y="1165809"/>
                  </a:lnTo>
                  <a:lnTo>
                    <a:pt x="1119111" y="1165809"/>
                  </a:lnTo>
                  <a:lnTo>
                    <a:pt x="1163208" y="1158646"/>
                  </a:lnTo>
                  <a:lnTo>
                    <a:pt x="1201594" y="1138724"/>
                  </a:lnTo>
                  <a:lnTo>
                    <a:pt x="1231921" y="1108394"/>
                  </a:lnTo>
                  <a:lnTo>
                    <a:pt x="1251840" y="1070004"/>
                  </a:lnTo>
                  <a:lnTo>
                    <a:pt x="1259001" y="1025905"/>
                  </a:lnTo>
                  <a:lnTo>
                    <a:pt x="1259001" y="307403"/>
                  </a:lnTo>
                  <a:lnTo>
                    <a:pt x="956157" y="0"/>
                  </a:lnTo>
                  <a:close/>
                </a:path>
              </a:pathLst>
            </a:custGeom>
            <a:solidFill>
              <a:srgbClr val="F8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21">
              <a:extLst>
                <a:ext uri="{FF2B5EF4-FFF2-40B4-BE49-F238E27FC236}">
                  <a16:creationId xmlns:a16="http://schemas.microsoft.com/office/drawing/2014/main" id="{68AD2C86-095A-7042-B125-C689DEC445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6272" y="4671260"/>
              <a:ext cx="124815" cy="204050"/>
            </a:xfrm>
            <a:prstGeom prst="rect">
              <a:avLst/>
            </a:prstGeom>
          </p:spPr>
        </p:pic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DE39954B-8606-2644-A622-CA4F4EE6C1F5}"/>
                </a:ext>
              </a:extLst>
            </p:cNvPr>
            <p:cNvSpPr/>
            <p:nvPr/>
          </p:nvSpPr>
          <p:spPr>
            <a:xfrm>
              <a:off x="6295050" y="4863157"/>
              <a:ext cx="1119505" cy="419734"/>
            </a:xfrm>
            <a:custGeom>
              <a:avLst/>
              <a:gdLst/>
              <a:ahLst/>
              <a:cxnLst/>
              <a:rect l="l" t="t" r="r" b="b"/>
              <a:pathLst>
                <a:path w="1119504" h="419735">
                  <a:moveTo>
                    <a:pt x="185559" y="0"/>
                  </a:moveTo>
                  <a:lnTo>
                    <a:pt x="185559" y="419430"/>
                  </a:lnTo>
                </a:path>
                <a:path w="1119504" h="419735">
                  <a:moveTo>
                    <a:pt x="0" y="415569"/>
                  </a:moveTo>
                  <a:lnTo>
                    <a:pt x="1119136" y="41556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23">
              <a:extLst>
                <a:ext uri="{FF2B5EF4-FFF2-40B4-BE49-F238E27FC236}">
                  <a16:creationId xmlns:a16="http://schemas.microsoft.com/office/drawing/2014/main" id="{E30CA981-E72E-2A4C-BE05-C5AF9ECD06A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3144" y="4891647"/>
              <a:ext cx="295261" cy="149230"/>
            </a:xfrm>
            <a:prstGeom prst="rect">
              <a:avLst/>
            </a:prstGeom>
          </p:spPr>
        </p:pic>
        <p:pic>
          <p:nvPicPr>
            <p:cNvPr id="44" name="object 24">
              <a:extLst>
                <a:ext uri="{FF2B5EF4-FFF2-40B4-BE49-F238E27FC236}">
                  <a16:creationId xmlns:a16="http://schemas.microsoft.com/office/drawing/2014/main" id="{DFB08D58-6B7D-2B44-B0D5-942ED7B6DB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3144" y="5071391"/>
              <a:ext cx="295261" cy="149246"/>
            </a:xfrm>
            <a:prstGeom prst="rect">
              <a:avLst/>
            </a:prstGeom>
          </p:spPr>
        </p:pic>
        <p:pic>
          <p:nvPicPr>
            <p:cNvPr id="45" name="object 25">
              <a:extLst>
                <a:ext uri="{FF2B5EF4-FFF2-40B4-BE49-F238E27FC236}">
                  <a16:creationId xmlns:a16="http://schemas.microsoft.com/office/drawing/2014/main" id="{22BD59AA-CDA5-0846-B488-A990422563C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8793" y="4488901"/>
              <a:ext cx="124815" cy="204063"/>
            </a:xfrm>
            <a:prstGeom prst="rect">
              <a:avLst/>
            </a:prstGeom>
          </p:spPr>
        </p:pic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D1D05142-9476-614E-9054-FEF494DB25EB}"/>
                </a:ext>
              </a:extLst>
            </p:cNvPr>
            <p:cNvSpPr/>
            <p:nvPr/>
          </p:nvSpPr>
          <p:spPr>
            <a:xfrm>
              <a:off x="6843119" y="4680810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20">
                  <a:moveTo>
                    <a:pt x="0" y="0"/>
                  </a:moveTo>
                  <a:lnTo>
                    <a:pt x="0" y="59151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27">
              <a:extLst>
                <a:ext uri="{FF2B5EF4-FFF2-40B4-BE49-F238E27FC236}">
                  <a16:creationId xmlns:a16="http://schemas.microsoft.com/office/drawing/2014/main" id="{19D2C19E-AC94-954B-B7CB-E8B71FF436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5639" y="4709297"/>
              <a:ext cx="295275" cy="149232"/>
            </a:xfrm>
            <a:prstGeom prst="rect">
              <a:avLst/>
            </a:prstGeom>
          </p:spPr>
        </p:pic>
        <p:pic>
          <p:nvPicPr>
            <p:cNvPr id="48" name="object 28">
              <a:extLst>
                <a:ext uri="{FF2B5EF4-FFF2-40B4-BE49-F238E27FC236}">
                  <a16:creationId xmlns:a16="http://schemas.microsoft.com/office/drawing/2014/main" id="{A870B38C-F043-5D47-B4FA-C6E316747E5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5639" y="4889044"/>
              <a:ext cx="295275" cy="149234"/>
            </a:xfrm>
            <a:prstGeom prst="rect">
              <a:avLst/>
            </a:prstGeom>
          </p:spPr>
        </p:pic>
        <p:pic>
          <p:nvPicPr>
            <p:cNvPr id="49" name="object 29">
              <a:extLst>
                <a:ext uri="{FF2B5EF4-FFF2-40B4-BE49-F238E27FC236}">
                  <a16:creationId xmlns:a16="http://schemas.microsoft.com/office/drawing/2014/main" id="{DF795413-4C72-C84A-8713-7A914BFB383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94577" y="5071391"/>
              <a:ext cx="295283" cy="149246"/>
            </a:xfrm>
            <a:prstGeom prst="rect">
              <a:avLst/>
            </a:prstGeom>
          </p:spPr>
        </p:pic>
        <p:pic>
          <p:nvPicPr>
            <p:cNvPr id="50" name="object 30">
              <a:extLst>
                <a:ext uri="{FF2B5EF4-FFF2-40B4-BE49-F238E27FC236}">
                  <a16:creationId xmlns:a16="http://schemas.microsoft.com/office/drawing/2014/main" id="{0973CA03-5533-B44E-9BC8-3BE754D2C7F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55704" y="4317552"/>
              <a:ext cx="124790" cy="204025"/>
            </a:xfrm>
            <a:prstGeom prst="rect">
              <a:avLst/>
            </a:prstGeom>
          </p:spPr>
        </p:pic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165AC719-88E4-4C47-996C-64A7D351F508}"/>
                </a:ext>
              </a:extLst>
            </p:cNvPr>
            <p:cNvSpPr/>
            <p:nvPr/>
          </p:nvSpPr>
          <p:spPr>
            <a:xfrm>
              <a:off x="7218086" y="4509970"/>
              <a:ext cx="0" cy="762635"/>
            </a:xfrm>
            <a:custGeom>
              <a:avLst/>
              <a:gdLst/>
              <a:ahLst/>
              <a:cxnLst/>
              <a:rect l="l" t="t" r="r" b="b"/>
              <a:pathLst>
                <a:path h="762635">
                  <a:moveTo>
                    <a:pt x="0" y="0"/>
                  </a:moveTo>
                  <a:lnTo>
                    <a:pt x="0" y="76235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32">
              <a:extLst>
                <a:ext uri="{FF2B5EF4-FFF2-40B4-BE49-F238E27FC236}">
                  <a16:creationId xmlns:a16="http://schemas.microsoft.com/office/drawing/2014/main" id="{A3DE0EFF-FB9D-FB47-96FD-C90526922C1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70608" y="4709297"/>
              <a:ext cx="295269" cy="149232"/>
            </a:xfrm>
            <a:prstGeom prst="rect">
              <a:avLst/>
            </a:prstGeom>
          </p:spPr>
        </p:pic>
        <p:pic>
          <p:nvPicPr>
            <p:cNvPr id="53" name="object 33">
              <a:extLst>
                <a:ext uri="{FF2B5EF4-FFF2-40B4-BE49-F238E27FC236}">
                  <a16:creationId xmlns:a16="http://schemas.microsoft.com/office/drawing/2014/main" id="{E2F6C2A1-FD19-B247-B0F6-DE3D2B60CDB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70608" y="4889044"/>
              <a:ext cx="295269" cy="149234"/>
            </a:xfrm>
            <a:prstGeom prst="rect">
              <a:avLst/>
            </a:prstGeom>
          </p:spPr>
        </p:pic>
        <p:pic>
          <p:nvPicPr>
            <p:cNvPr id="54" name="object 34">
              <a:extLst>
                <a:ext uri="{FF2B5EF4-FFF2-40B4-BE49-F238E27FC236}">
                  <a16:creationId xmlns:a16="http://schemas.microsoft.com/office/drawing/2014/main" id="{CDD34889-C425-7549-A11B-DFC6AF870AE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9554" y="5071391"/>
              <a:ext cx="295269" cy="149246"/>
            </a:xfrm>
            <a:prstGeom prst="rect">
              <a:avLst/>
            </a:prstGeom>
          </p:spPr>
        </p:pic>
        <p:pic>
          <p:nvPicPr>
            <p:cNvPr id="55" name="object 35">
              <a:extLst>
                <a:ext uri="{FF2B5EF4-FFF2-40B4-BE49-F238E27FC236}">
                  <a16:creationId xmlns:a16="http://schemas.microsoft.com/office/drawing/2014/main" id="{58028F5F-28FD-F14B-830A-E933E476032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70608" y="4527589"/>
              <a:ext cx="295269" cy="149255"/>
            </a:xfrm>
            <a:prstGeom prst="rect">
              <a:avLst/>
            </a:prstGeom>
          </p:spPr>
        </p:pic>
      </p:grpSp>
      <p:sp>
        <p:nvSpPr>
          <p:cNvPr id="56" name="object 36">
            <a:extLst>
              <a:ext uri="{FF2B5EF4-FFF2-40B4-BE49-F238E27FC236}">
                <a16:creationId xmlns:a16="http://schemas.microsoft.com/office/drawing/2014/main" id="{1F0281E0-E9AD-1745-BFD0-28FE7E357D15}"/>
              </a:ext>
            </a:extLst>
          </p:cNvPr>
          <p:cNvSpPr txBox="1"/>
          <p:nvPr userDrawn="1"/>
        </p:nvSpPr>
        <p:spPr>
          <a:xfrm>
            <a:off x="5255642" y="3244629"/>
            <a:ext cx="214566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farm</a:t>
            </a:r>
            <a:r>
              <a:rPr sz="19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productivity</a:t>
            </a:r>
            <a:r>
              <a:rPr sz="1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3AFFBB83-0038-6E46-89CC-CB28EFAF2EBB}"/>
              </a:ext>
            </a:extLst>
          </p:cNvPr>
          <p:cNvSpPr txBox="1"/>
          <p:nvPr userDrawn="1"/>
        </p:nvSpPr>
        <p:spPr>
          <a:xfrm>
            <a:off x="5240634" y="3838390"/>
            <a:ext cx="10318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5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0%</a:t>
            </a:r>
            <a:endParaRPr sz="3400">
              <a:latin typeface="Arial Black"/>
              <a:cs typeface="Arial Black"/>
            </a:endParaRPr>
          </a:p>
        </p:txBody>
      </p:sp>
      <p:pic>
        <p:nvPicPr>
          <p:cNvPr id="58" name="object 38">
            <a:extLst>
              <a:ext uri="{FF2B5EF4-FFF2-40B4-BE49-F238E27FC236}">
                <a16:creationId xmlns:a16="http://schemas.microsoft.com/office/drawing/2014/main" id="{E0418966-137B-6D4E-825B-A636A1A7A2FB}"/>
              </a:ext>
            </a:extLst>
          </p:cNvPr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928900" y="3075586"/>
            <a:ext cx="2427126" cy="2427122"/>
          </a:xfrm>
          <a:prstGeom prst="rect">
            <a:avLst/>
          </a:prstGeom>
        </p:spPr>
      </p:pic>
      <p:sp>
        <p:nvSpPr>
          <p:cNvPr id="59" name="object 39">
            <a:extLst>
              <a:ext uri="{FF2B5EF4-FFF2-40B4-BE49-F238E27FC236}">
                <a16:creationId xmlns:a16="http://schemas.microsoft.com/office/drawing/2014/main" id="{3C667DAA-C670-2F40-B163-6F6B8A85EBB0}"/>
              </a:ext>
            </a:extLst>
          </p:cNvPr>
          <p:cNvSpPr txBox="1"/>
          <p:nvPr userDrawn="1"/>
        </p:nvSpPr>
        <p:spPr>
          <a:xfrm>
            <a:off x="8042535" y="3233392"/>
            <a:ext cx="196913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soil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r>
              <a:rPr sz="1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carbon</a:t>
            </a:r>
            <a:r>
              <a:rPr sz="1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60" name="object 40">
            <a:extLst>
              <a:ext uri="{FF2B5EF4-FFF2-40B4-BE49-F238E27FC236}">
                <a16:creationId xmlns:a16="http://schemas.microsoft.com/office/drawing/2014/main" id="{54B96B28-9013-3F40-839A-BC89DF287858}"/>
              </a:ext>
            </a:extLst>
          </p:cNvPr>
          <p:cNvSpPr txBox="1"/>
          <p:nvPr userDrawn="1"/>
        </p:nvSpPr>
        <p:spPr>
          <a:xfrm>
            <a:off x="8027540" y="3827155"/>
            <a:ext cx="128714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33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00%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DDC4BF44-E83D-C647-AEDA-241D12B15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86AFEAB-2F02-FC4C-A229-A7EDE630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id="{A229DBED-5266-604A-A627-E4C71DF90481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7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71F3ED9-0F7B-6D47-9A3F-C24DDC0171D0}"/>
              </a:ext>
            </a:extLst>
          </p:cNvPr>
          <p:cNvGrpSpPr/>
          <p:nvPr userDrawn="1"/>
        </p:nvGrpSpPr>
        <p:grpSpPr>
          <a:xfrm>
            <a:off x="0" y="0"/>
            <a:ext cx="5364480" cy="6858000"/>
            <a:chOff x="0" y="0"/>
            <a:chExt cx="5364480" cy="6858000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AFE2E987-FF5D-1943-A669-D2755C30EF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9" y="3263"/>
              <a:ext cx="5344236" cy="6854736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3D7B841-B4C9-8046-86F8-EB5CDB0BB514}"/>
                </a:ext>
              </a:extLst>
            </p:cNvPr>
            <p:cNvSpPr/>
            <p:nvPr/>
          </p:nvSpPr>
          <p:spPr>
            <a:xfrm>
              <a:off x="0" y="0"/>
              <a:ext cx="5364480" cy="6854825"/>
            </a:xfrm>
            <a:custGeom>
              <a:avLst/>
              <a:gdLst/>
              <a:ahLst/>
              <a:cxnLst/>
              <a:rect l="l" t="t" r="r" b="b"/>
              <a:pathLst>
                <a:path w="5364480" h="6854825">
                  <a:moveTo>
                    <a:pt x="5363997" y="0"/>
                  </a:moveTo>
                  <a:lnTo>
                    <a:pt x="0" y="0"/>
                  </a:lnTo>
                  <a:lnTo>
                    <a:pt x="0" y="6854450"/>
                  </a:lnTo>
                  <a:lnTo>
                    <a:pt x="5363997" y="6854450"/>
                  </a:lnTo>
                  <a:lnTo>
                    <a:pt x="536399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F9269ADE-C7EC-C64F-A239-2793E76B17E8}"/>
              </a:ext>
            </a:extLst>
          </p:cNvPr>
          <p:cNvSpPr/>
          <p:nvPr userDrawn="1"/>
        </p:nvSpPr>
        <p:spPr>
          <a:xfrm>
            <a:off x="984549" y="944509"/>
            <a:ext cx="3700145" cy="1788795"/>
          </a:xfrm>
          <a:custGeom>
            <a:avLst/>
            <a:gdLst/>
            <a:ahLst/>
            <a:cxnLst/>
            <a:rect l="l" t="t" r="r" b="b"/>
            <a:pathLst>
              <a:path w="3700145" h="1788795">
                <a:moveTo>
                  <a:pt x="3699662" y="0"/>
                </a:moveTo>
                <a:lnTo>
                  <a:pt x="528650" y="0"/>
                </a:lnTo>
                <a:lnTo>
                  <a:pt x="480533" y="2160"/>
                </a:lnTo>
                <a:lnTo>
                  <a:pt x="433626" y="8517"/>
                </a:lnTo>
                <a:lnTo>
                  <a:pt x="388115" y="18884"/>
                </a:lnTo>
                <a:lnTo>
                  <a:pt x="344189" y="33074"/>
                </a:lnTo>
                <a:lnTo>
                  <a:pt x="302032" y="50900"/>
                </a:lnTo>
                <a:lnTo>
                  <a:pt x="261832" y="72177"/>
                </a:lnTo>
                <a:lnTo>
                  <a:pt x="223776" y="96717"/>
                </a:lnTo>
                <a:lnTo>
                  <a:pt x="188049" y="124333"/>
                </a:lnTo>
                <a:lnTo>
                  <a:pt x="154839" y="154839"/>
                </a:lnTo>
                <a:lnTo>
                  <a:pt x="124333" y="188049"/>
                </a:lnTo>
                <a:lnTo>
                  <a:pt x="96717" y="223776"/>
                </a:lnTo>
                <a:lnTo>
                  <a:pt x="72177" y="261832"/>
                </a:lnTo>
                <a:lnTo>
                  <a:pt x="50900" y="302032"/>
                </a:lnTo>
                <a:lnTo>
                  <a:pt x="33074" y="344189"/>
                </a:lnTo>
                <a:lnTo>
                  <a:pt x="18884" y="388115"/>
                </a:lnTo>
                <a:lnTo>
                  <a:pt x="8517" y="433626"/>
                </a:lnTo>
                <a:lnTo>
                  <a:pt x="2160" y="480533"/>
                </a:lnTo>
                <a:lnTo>
                  <a:pt x="0" y="528650"/>
                </a:lnTo>
                <a:lnTo>
                  <a:pt x="0" y="1788667"/>
                </a:lnTo>
                <a:lnTo>
                  <a:pt x="3172612" y="1788667"/>
                </a:lnTo>
                <a:lnTo>
                  <a:pt x="3220585" y="1786514"/>
                </a:lnTo>
                <a:lnTo>
                  <a:pt x="3267350" y="1780176"/>
                </a:lnTo>
                <a:lnTo>
                  <a:pt x="3312723" y="1769841"/>
                </a:lnTo>
                <a:lnTo>
                  <a:pt x="3356518" y="1755694"/>
                </a:lnTo>
                <a:lnTo>
                  <a:pt x="3398547" y="1737922"/>
                </a:lnTo>
                <a:lnTo>
                  <a:pt x="3438625" y="1716710"/>
                </a:lnTo>
                <a:lnTo>
                  <a:pt x="3476566" y="1692245"/>
                </a:lnTo>
                <a:lnTo>
                  <a:pt x="3512184" y="1664713"/>
                </a:lnTo>
                <a:lnTo>
                  <a:pt x="3545293" y="1634299"/>
                </a:lnTo>
                <a:lnTo>
                  <a:pt x="3575707" y="1601190"/>
                </a:lnTo>
                <a:lnTo>
                  <a:pt x="3603240" y="1565572"/>
                </a:lnTo>
                <a:lnTo>
                  <a:pt x="3627705" y="1527631"/>
                </a:lnTo>
                <a:lnTo>
                  <a:pt x="3648916" y="1487553"/>
                </a:lnTo>
                <a:lnTo>
                  <a:pt x="3666689" y="1445523"/>
                </a:lnTo>
                <a:lnTo>
                  <a:pt x="3680835" y="1401729"/>
                </a:lnTo>
                <a:lnTo>
                  <a:pt x="3691170" y="1356356"/>
                </a:lnTo>
                <a:lnTo>
                  <a:pt x="3697508" y="1309590"/>
                </a:lnTo>
                <a:lnTo>
                  <a:pt x="3699662" y="1261617"/>
                </a:lnTo>
                <a:lnTo>
                  <a:pt x="3699662" y="0"/>
                </a:lnTo>
                <a:close/>
              </a:path>
            </a:pathLst>
          </a:custGeom>
          <a:solidFill>
            <a:srgbClr val="FDA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BB331E1-B6DD-1242-8F50-353F47D7A1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4381" y="3101331"/>
            <a:ext cx="3594620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B5DFB8A3-3D7C-0841-B7C7-6B42D66C63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3242" y="1259056"/>
            <a:ext cx="3017927" cy="11596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 Here is space for a simple worded callout for a quote or quick fact”</a:t>
            </a: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853532F-86EF-554C-B8DE-62B5736DE5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04462" y="553883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07EA1665-1DA1-AA45-99E2-03E848A273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4708" y="1239172"/>
            <a:ext cx="6097373" cy="483021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1330"/>
              </a:spcBef>
            </a:pPr>
            <a:endParaRPr lang="en-CA" sz="1250">
              <a:latin typeface="Arial"/>
              <a:cs typeface="Arial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6D66E1E-F231-1A4C-9F9E-11F54C588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663031A-E622-6843-9F42-BA36BDA1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379277-8A7C-B348-8FD9-70DEC730D5A7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4">
            <a:extLst>
              <a:ext uri="{FF2B5EF4-FFF2-40B4-BE49-F238E27FC236}">
                <a16:creationId xmlns:a16="http://schemas.microsoft.com/office/drawing/2014/main" id="{6B8281FF-8C73-784D-A591-BE15F013D86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1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F201F43-E930-8545-A7CC-A45D1B845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03546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2610C6B6-D9D8-E345-AD5F-8FAA51A1D0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81205" h="6858000">
                <a:moveTo>
                  <a:pt x="12180633" y="0"/>
                </a:moveTo>
                <a:lnTo>
                  <a:pt x="0" y="0"/>
                </a:lnTo>
                <a:lnTo>
                  <a:pt x="0" y="6858000"/>
                </a:lnTo>
                <a:lnTo>
                  <a:pt x="12180633" y="6858000"/>
                </a:lnTo>
                <a:lnTo>
                  <a:pt x="12180633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8F11E8-0969-254A-A326-721137DC2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4540496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2FE227-8A68-3B4B-BD4B-429495006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86968" y="994273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5" name="object 5">
            <a:extLst>
              <a:ext uri="{FF2B5EF4-FFF2-40B4-BE49-F238E27FC236}">
                <a16:creationId xmlns:a16="http://schemas.microsoft.com/office/drawing/2014/main" id="{361A7631-B388-2D44-A984-C43A4D79E960}"/>
              </a:ext>
            </a:extLst>
          </p:cNvPr>
          <p:cNvGrpSpPr/>
          <p:nvPr userDrawn="1"/>
        </p:nvGrpSpPr>
        <p:grpSpPr>
          <a:xfrm>
            <a:off x="7225196" y="1052774"/>
            <a:ext cx="509270" cy="45720"/>
            <a:chOff x="5704427" y="1076636"/>
            <a:chExt cx="509270" cy="45720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620B5C9-CC2E-AB48-BAC2-7660DA02A720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DC8297E4-E941-9540-8F79-828580749A38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FBD3812-31C0-E743-B6E8-41A7E46FB0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86968" y="3016882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9" name="object 5">
            <a:extLst>
              <a:ext uri="{FF2B5EF4-FFF2-40B4-BE49-F238E27FC236}">
                <a16:creationId xmlns:a16="http://schemas.microsoft.com/office/drawing/2014/main" id="{865CDA6D-093A-E547-ACDE-89D83F288DE0}"/>
              </a:ext>
            </a:extLst>
          </p:cNvPr>
          <p:cNvGrpSpPr/>
          <p:nvPr userDrawn="1"/>
        </p:nvGrpSpPr>
        <p:grpSpPr>
          <a:xfrm>
            <a:off x="7225196" y="3075383"/>
            <a:ext cx="509270" cy="45720"/>
            <a:chOff x="5704427" y="1076636"/>
            <a:chExt cx="509270" cy="45720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B70B7FA4-14D7-FB4B-AE2B-9B0B6CA6E2E6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17930741-E336-B24E-9BB0-62C1417C1CF1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3CF8A80-319F-224A-AE38-014BE759B1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86968" y="4996171"/>
            <a:ext cx="3832180" cy="1386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23" name="object 5">
            <a:extLst>
              <a:ext uri="{FF2B5EF4-FFF2-40B4-BE49-F238E27FC236}">
                <a16:creationId xmlns:a16="http://schemas.microsoft.com/office/drawing/2014/main" id="{C7F71E20-3214-B84D-BE7F-DFC9F56E2878}"/>
              </a:ext>
            </a:extLst>
          </p:cNvPr>
          <p:cNvGrpSpPr/>
          <p:nvPr userDrawn="1"/>
        </p:nvGrpSpPr>
        <p:grpSpPr>
          <a:xfrm>
            <a:off x="7225196" y="5054672"/>
            <a:ext cx="509270" cy="45720"/>
            <a:chOff x="5704427" y="1076636"/>
            <a:chExt cx="509270" cy="45720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01446A94-3675-B34E-8C1B-5A294F207873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12DE8DD2-935E-754B-AF27-38E66881A1A2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E73C63C-61C6-E249-B346-2FE084AE6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34B3726-076F-5E45-BCB6-1AC6BE209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076113-2819-1C42-817A-FC69E4B4CB28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4">
            <a:extLst>
              <a:ext uri="{FF2B5EF4-FFF2-40B4-BE49-F238E27FC236}">
                <a16:creationId xmlns:a16="http://schemas.microsoft.com/office/drawing/2014/main" id="{617DFC47-F915-FC47-920C-A864290970F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45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FE538EA4-02DC-5D4D-B70C-532AA3FADC77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12C31-2A2A-E641-98EE-A61619075A56}"/>
              </a:ext>
            </a:extLst>
          </p:cNvPr>
          <p:cNvCxnSpPr/>
          <p:nvPr userDrawn="1"/>
        </p:nvCxnSpPr>
        <p:spPr>
          <a:xfrm>
            <a:off x="0" y="40386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765032-F95F-1149-9760-2922034CE8A2}"/>
              </a:ext>
            </a:extLst>
          </p:cNvPr>
          <p:cNvCxnSpPr/>
          <p:nvPr userDrawn="1"/>
        </p:nvCxnSpPr>
        <p:spPr>
          <a:xfrm>
            <a:off x="-1829" y="55245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BBDB128-479D-5141-9664-EB165895D8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1099" y="3276204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30" name="Content Placeholder 30">
            <a:extLst>
              <a:ext uri="{FF2B5EF4-FFF2-40B4-BE49-F238E27FC236}">
                <a16:creationId xmlns:a16="http://schemas.microsoft.com/office/drawing/2014/main" id="{C479FDC9-4F51-4E41-A18B-8B1C83B708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02" y="3138122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83BCA4E-1BC9-484E-9723-708455EEF24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12440" y="3135343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2" name="Content Placeholder 28">
            <a:extLst>
              <a:ext uri="{FF2B5EF4-FFF2-40B4-BE49-F238E27FC236}">
                <a16:creationId xmlns:a16="http://schemas.microsoft.com/office/drawing/2014/main" id="{BAFB899F-FDE9-7140-904F-DA9465780B6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31099" y="4593038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551D0CE8-74C4-6144-A824-C1615599447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79802" y="445495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30">
            <a:extLst>
              <a:ext uri="{FF2B5EF4-FFF2-40B4-BE49-F238E27FC236}">
                <a16:creationId xmlns:a16="http://schemas.microsoft.com/office/drawing/2014/main" id="{54C0BB0D-885C-234D-A6D3-A8F1934F15D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12440" y="4452177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D459E66-747A-854D-A982-40D5F455605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099" y="5995227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6" name="Content Placeholder 30">
            <a:extLst>
              <a:ext uri="{FF2B5EF4-FFF2-40B4-BE49-F238E27FC236}">
                <a16:creationId xmlns:a16="http://schemas.microsoft.com/office/drawing/2014/main" id="{DBF26814-8D47-AA44-9BC1-0A2E6B5BDD7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79802" y="5857145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7" name="Content Placeholder 30">
            <a:extLst>
              <a:ext uri="{FF2B5EF4-FFF2-40B4-BE49-F238E27FC236}">
                <a16:creationId xmlns:a16="http://schemas.microsoft.com/office/drawing/2014/main" id="{43090621-210C-E947-8468-C89FFC0A179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712440" y="585436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DF578282-B44C-CF4C-BDC4-1A8C16D66368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1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8">
            <a:extLst>
              <a:ext uri="{FF2B5EF4-FFF2-40B4-BE49-F238E27FC236}">
                <a16:creationId xmlns:a16="http://schemas.microsoft.com/office/drawing/2014/main" id="{0301AFBF-25E5-424E-AAE0-DCAD6EABA3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5449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DD2A15-9F49-764E-80A1-99B15EBA9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2475213" cy="6138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1</a:t>
            </a:r>
          </a:p>
        </p:txBody>
      </p:sp>
      <p:sp>
        <p:nvSpPr>
          <p:cNvPr id="9" name="Content Placeholder 30">
            <a:extLst>
              <a:ext uri="{FF2B5EF4-FFF2-40B4-BE49-F238E27FC236}">
                <a16:creationId xmlns:a16="http://schemas.microsoft.com/office/drawing/2014/main" id="{1D58C8BC-4108-6041-9100-F1E718EC2D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45450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C5468FD-FA53-1C49-AA13-20F005C76A41}"/>
              </a:ext>
            </a:extLst>
          </p:cNvPr>
          <p:cNvSpPr/>
          <p:nvPr userDrawn="1"/>
        </p:nvSpPr>
        <p:spPr>
          <a:xfrm>
            <a:off x="4059555" y="-152401"/>
            <a:ext cx="4072890" cy="7179733"/>
          </a:xfrm>
          <a:custGeom>
            <a:avLst/>
            <a:gdLst/>
            <a:ahLst/>
            <a:cxnLst/>
            <a:rect l="l" t="t" r="r" b="b"/>
            <a:pathLst>
              <a:path w="4072890" h="6858000">
                <a:moveTo>
                  <a:pt x="4072305" y="0"/>
                </a:moveTo>
                <a:lnTo>
                  <a:pt x="0" y="0"/>
                </a:lnTo>
                <a:lnTo>
                  <a:pt x="0" y="6858000"/>
                </a:lnTo>
                <a:lnTo>
                  <a:pt x="4072305" y="6858000"/>
                </a:lnTo>
                <a:lnTo>
                  <a:pt x="407230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779D90-9C83-664E-928E-81F0A331E5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5839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1724D-9B18-D342-893E-6E2A6FAA91F7}"/>
              </a:ext>
            </a:extLst>
          </p:cNvPr>
          <p:cNvSpPr txBox="1">
            <a:spLocks/>
          </p:cNvSpPr>
          <p:nvPr userDrawn="1"/>
        </p:nvSpPr>
        <p:spPr>
          <a:xfrm>
            <a:off x="485839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D76A29C8-BBA7-9A43-B18B-00BDB0F0FF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3128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1958DD-FB09-164B-A0DB-57B29C7DF435}"/>
              </a:ext>
            </a:extLst>
          </p:cNvPr>
          <p:cNvSpPr txBox="1">
            <a:spLocks/>
          </p:cNvSpPr>
          <p:nvPr userDrawn="1"/>
        </p:nvSpPr>
        <p:spPr>
          <a:xfrm>
            <a:off x="893128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Section 3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139ACA96-8810-1246-8D09-4C68336081E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31284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4752041-EF09-8D44-93C3-C5BA40B63D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8394" y="2531943"/>
            <a:ext cx="2475212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F7129C1-9120-7343-88D6-8D4ED89E3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340735A-2B13-5E43-848D-E1A51D687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5A4EEB-0F6B-7148-8A5B-F58F537CDFFB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4">
            <a:extLst>
              <a:ext uri="{FF2B5EF4-FFF2-40B4-BE49-F238E27FC236}">
                <a16:creationId xmlns:a16="http://schemas.microsoft.com/office/drawing/2014/main" id="{9712C37F-7023-0049-8E52-C7430C6785F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83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8E452B-40E2-094A-9EB3-A5034C7FF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562E608C-577B-084B-84BD-164B1C5E628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B767AD7-0A97-7541-89FB-17B080BAB802}"/>
              </a:ext>
            </a:extLst>
          </p:cNvPr>
          <p:cNvSpPr/>
          <p:nvPr userDrawn="1"/>
        </p:nvSpPr>
        <p:spPr>
          <a:xfrm>
            <a:off x="1252538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0FBC45E5-8A2D-824F-83D2-D3F3BBD053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BE2BFF2-33B7-854A-AEAE-AF7A3198190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6B1F7D66-7BA6-024B-B081-A60CD5043B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0642F28-2AA0-6243-B332-299549947916}"/>
              </a:ext>
            </a:extLst>
          </p:cNvPr>
          <p:cNvSpPr/>
          <p:nvPr userDrawn="1"/>
        </p:nvSpPr>
        <p:spPr>
          <a:xfrm>
            <a:off x="3980827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646B256E-77AC-4444-AA46-AFDEB1592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007741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F475CF14-2570-F84C-A222-7D4021CF37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73738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701BEEC-0808-234A-B242-DA9438103B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94667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93C28F94-5DE7-E34C-AF69-5FF1A09AA551}"/>
              </a:ext>
            </a:extLst>
          </p:cNvPr>
          <p:cNvSpPr/>
          <p:nvPr userDrawn="1"/>
        </p:nvSpPr>
        <p:spPr>
          <a:xfrm>
            <a:off x="6640013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30">
            <a:extLst>
              <a:ext uri="{FF2B5EF4-FFF2-40B4-BE49-F238E27FC236}">
                <a16:creationId xmlns:a16="http://schemas.microsoft.com/office/drawing/2014/main" id="{0E3BAB08-9273-FD4E-9512-55B1A76658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66927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46" name="Content Placeholder 28">
            <a:extLst>
              <a:ext uri="{FF2B5EF4-FFF2-40B4-BE49-F238E27FC236}">
                <a16:creationId xmlns:a16="http://schemas.microsoft.com/office/drawing/2014/main" id="{D935BB1D-917A-2B4E-AFAD-CC81B9A10E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632924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47" name="Content Placeholder 28">
            <a:extLst>
              <a:ext uri="{FF2B5EF4-FFF2-40B4-BE49-F238E27FC236}">
                <a16:creationId xmlns:a16="http://schemas.microsoft.com/office/drawing/2014/main" id="{03A016E4-7F6C-1045-BCDC-87A8BF680E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53853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CC245749-859A-164A-B2DD-C9FCEBAC1944}"/>
              </a:ext>
            </a:extLst>
          </p:cNvPr>
          <p:cNvSpPr/>
          <p:nvPr userDrawn="1"/>
        </p:nvSpPr>
        <p:spPr>
          <a:xfrm>
            <a:off x="9368302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30">
            <a:extLst>
              <a:ext uri="{FF2B5EF4-FFF2-40B4-BE49-F238E27FC236}">
                <a16:creationId xmlns:a16="http://schemas.microsoft.com/office/drawing/2014/main" id="{3FB4AA51-3F45-2F4A-A1B9-7C82E45688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95216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50" name="Content Placeholder 28">
            <a:extLst>
              <a:ext uri="{FF2B5EF4-FFF2-40B4-BE49-F238E27FC236}">
                <a16:creationId xmlns:a16="http://schemas.microsoft.com/office/drawing/2014/main" id="{9CAB6111-08FA-2A47-93CC-86468CAF638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361213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51" name="Content Placeholder 28">
            <a:extLst>
              <a:ext uri="{FF2B5EF4-FFF2-40B4-BE49-F238E27FC236}">
                <a16:creationId xmlns:a16="http://schemas.microsoft.com/office/drawing/2014/main" id="{5B092A99-30C6-C740-896A-9F4DDF017D7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782142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4">
            <a:extLst>
              <a:ext uri="{FF2B5EF4-FFF2-40B4-BE49-F238E27FC236}">
                <a16:creationId xmlns:a16="http://schemas.microsoft.com/office/drawing/2014/main" id="{B11B5C08-E7A9-3146-8228-BB57A0C383D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46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4">
            <a:extLst>
              <a:ext uri="{FF2B5EF4-FFF2-40B4-BE49-F238E27FC236}">
                <a16:creationId xmlns:a16="http://schemas.microsoft.com/office/drawing/2014/main" id="{28B86E42-A3B3-2A4E-A8F6-273C29C5F57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8">
            <a:extLst>
              <a:ext uri="{FF2B5EF4-FFF2-40B4-BE49-F238E27FC236}">
                <a16:creationId xmlns:a16="http://schemas.microsoft.com/office/drawing/2014/main" id="{5AD1914C-5235-7F4F-93B0-5DD0DF6537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91A666-3897-2D44-B601-AEA7A6164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6282237A-9B4A-434B-BACF-7A62FB5AB23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grpSp>
        <p:nvGrpSpPr>
          <p:cNvPr id="30" name="object 2">
            <a:extLst>
              <a:ext uri="{FF2B5EF4-FFF2-40B4-BE49-F238E27FC236}">
                <a16:creationId xmlns:a16="http://schemas.microsoft.com/office/drawing/2014/main" id="{82A96D7D-4800-4848-AE4C-DAF4225A7C12}"/>
              </a:ext>
            </a:extLst>
          </p:cNvPr>
          <p:cNvGrpSpPr/>
          <p:nvPr userDrawn="1"/>
        </p:nvGrpSpPr>
        <p:grpSpPr>
          <a:xfrm>
            <a:off x="6729730" y="190"/>
            <a:ext cx="5459095" cy="6858013"/>
            <a:chOff x="6731025" y="190"/>
            <a:chExt cx="5459095" cy="685801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2392F99B-0DCD-5242-8211-3999ADF26058}"/>
                </a:ext>
              </a:extLst>
            </p:cNvPr>
            <p:cNvSpPr/>
            <p:nvPr/>
          </p:nvSpPr>
          <p:spPr>
            <a:xfrm>
              <a:off x="6731025" y="203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0"/>
                  </a:moveTo>
                  <a:lnTo>
                    <a:pt x="0" y="0"/>
                  </a:lnTo>
                  <a:lnTo>
                    <a:pt x="0" y="6857606"/>
                  </a:lnTo>
                  <a:lnTo>
                    <a:pt x="5459082" y="6857606"/>
                  </a:lnTo>
                  <a:lnTo>
                    <a:pt x="5459082" y="0"/>
                  </a:lnTo>
                  <a:close/>
                </a:path>
              </a:pathLst>
            </a:custGeom>
            <a:solidFill>
              <a:srgbClr val="4AB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E85194F6-F00A-094B-9ABF-30AF56A7E67E}"/>
                </a:ext>
              </a:extLst>
            </p:cNvPr>
            <p:cNvSpPr/>
            <p:nvPr/>
          </p:nvSpPr>
          <p:spPr>
            <a:xfrm>
              <a:off x="6731025" y="190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6857606"/>
                  </a:moveTo>
                  <a:lnTo>
                    <a:pt x="0" y="6857606"/>
                  </a:lnTo>
                  <a:lnTo>
                    <a:pt x="0" y="0"/>
                  </a:lnTo>
                  <a:lnTo>
                    <a:pt x="5459082" y="0"/>
                  </a:lnTo>
                  <a:lnTo>
                    <a:pt x="5459082" y="6857606"/>
                  </a:lnTo>
                  <a:close/>
                </a:path>
              </a:pathLst>
            </a:custGeom>
            <a:ln w="6350">
              <a:solidFill>
                <a:srgbClr val="FDA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22359A99-BEED-354F-97C5-B090896EBD02}"/>
                </a:ext>
              </a:extLst>
            </p:cNvPr>
            <p:cNvSpPr/>
            <p:nvPr/>
          </p:nvSpPr>
          <p:spPr>
            <a:xfrm>
              <a:off x="8142236" y="4466462"/>
              <a:ext cx="449580" cy="610235"/>
            </a:xfrm>
            <a:custGeom>
              <a:avLst/>
              <a:gdLst/>
              <a:ahLst/>
              <a:cxnLst/>
              <a:rect l="l" t="t" r="r" b="b"/>
              <a:pathLst>
                <a:path w="449579" h="610235">
                  <a:moveTo>
                    <a:pt x="0" y="609892"/>
                  </a:moveTo>
                  <a:lnTo>
                    <a:pt x="449414" y="60989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60989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6359C46C-C158-954F-BAC0-4A4DC2A1C58C}"/>
                </a:ext>
              </a:extLst>
            </p:cNvPr>
            <p:cNvSpPr/>
            <p:nvPr/>
          </p:nvSpPr>
          <p:spPr>
            <a:xfrm>
              <a:off x="8142236" y="5076355"/>
              <a:ext cx="449580" cy="513715"/>
            </a:xfrm>
            <a:custGeom>
              <a:avLst/>
              <a:gdLst/>
              <a:ahLst/>
              <a:cxnLst/>
              <a:rect l="l" t="t" r="r" b="b"/>
              <a:pathLst>
                <a:path w="449579" h="513714">
                  <a:moveTo>
                    <a:pt x="449414" y="0"/>
                  </a:moveTo>
                  <a:lnTo>
                    <a:pt x="0" y="0"/>
                  </a:lnTo>
                  <a:lnTo>
                    <a:pt x="0" y="513600"/>
                  </a:lnTo>
                  <a:lnTo>
                    <a:pt x="449414" y="513600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04C77711-AEA0-8A48-A1A2-A8FF6500E7E4}"/>
                </a:ext>
              </a:extLst>
            </p:cNvPr>
            <p:cNvSpPr/>
            <p:nvPr/>
          </p:nvSpPr>
          <p:spPr>
            <a:xfrm>
              <a:off x="9041066" y="2665526"/>
              <a:ext cx="449580" cy="1591945"/>
            </a:xfrm>
            <a:custGeom>
              <a:avLst/>
              <a:gdLst/>
              <a:ahLst/>
              <a:cxnLst/>
              <a:rect l="l" t="t" r="r" b="b"/>
              <a:pathLst>
                <a:path w="449579" h="1591945">
                  <a:moveTo>
                    <a:pt x="0" y="1591602"/>
                  </a:moveTo>
                  <a:lnTo>
                    <a:pt x="449414" y="159160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59160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5FF1AA0F-8AB9-824B-BF37-B151B7A5AA66}"/>
                </a:ext>
              </a:extLst>
            </p:cNvPr>
            <p:cNvSpPr/>
            <p:nvPr/>
          </p:nvSpPr>
          <p:spPr>
            <a:xfrm>
              <a:off x="9041066" y="4257128"/>
              <a:ext cx="449580" cy="1340485"/>
            </a:xfrm>
            <a:custGeom>
              <a:avLst/>
              <a:gdLst/>
              <a:ahLst/>
              <a:cxnLst/>
              <a:rect l="l" t="t" r="r" b="b"/>
              <a:pathLst>
                <a:path w="449579" h="1340485">
                  <a:moveTo>
                    <a:pt x="449414" y="0"/>
                  </a:moveTo>
                  <a:lnTo>
                    <a:pt x="0" y="0"/>
                  </a:lnTo>
                  <a:lnTo>
                    <a:pt x="0" y="1340358"/>
                  </a:lnTo>
                  <a:lnTo>
                    <a:pt x="449414" y="1340358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6430C139-4DF5-214C-963D-A2A2F75087F3}"/>
                </a:ext>
              </a:extLst>
            </p:cNvPr>
            <p:cNvSpPr/>
            <p:nvPr/>
          </p:nvSpPr>
          <p:spPr>
            <a:xfrm>
              <a:off x="9842182" y="1763852"/>
              <a:ext cx="449580" cy="1704339"/>
            </a:xfrm>
            <a:custGeom>
              <a:avLst/>
              <a:gdLst/>
              <a:ahLst/>
              <a:cxnLst/>
              <a:rect l="l" t="t" r="r" b="b"/>
              <a:pathLst>
                <a:path w="449579" h="1704339">
                  <a:moveTo>
                    <a:pt x="0" y="1704124"/>
                  </a:moveTo>
                  <a:lnTo>
                    <a:pt x="449414" y="1704124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7041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BB880184-36AC-2B47-870A-9FB6FDCFC0A5}"/>
                </a:ext>
              </a:extLst>
            </p:cNvPr>
            <p:cNvSpPr/>
            <p:nvPr/>
          </p:nvSpPr>
          <p:spPr>
            <a:xfrm>
              <a:off x="9842182" y="3467976"/>
              <a:ext cx="449580" cy="2150110"/>
            </a:xfrm>
            <a:custGeom>
              <a:avLst/>
              <a:gdLst/>
              <a:ahLst/>
              <a:cxnLst/>
              <a:rect l="l" t="t" r="r" b="b"/>
              <a:pathLst>
                <a:path w="449579" h="2150110">
                  <a:moveTo>
                    <a:pt x="449414" y="0"/>
                  </a:moveTo>
                  <a:lnTo>
                    <a:pt x="0" y="0"/>
                  </a:lnTo>
                  <a:lnTo>
                    <a:pt x="0" y="2149919"/>
                  </a:lnTo>
                  <a:lnTo>
                    <a:pt x="449414" y="2149919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7DC51548-4F7B-8942-B83C-C0FCB463821F}"/>
                </a:ext>
              </a:extLst>
            </p:cNvPr>
            <p:cNvSpPr/>
            <p:nvPr/>
          </p:nvSpPr>
          <p:spPr>
            <a:xfrm>
              <a:off x="10701921" y="927950"/>
              <a:ext cx="449580" cy="1162685"/>
            </a:xfrm>
            <a:custGeom>
              <a:avLst/>
              <a:gdLst/>
              <a:ahLst/>
              <a:cxnLst/>
              <a:rect l="l" t="t" r="r" b="b"/>
              <a:pathLst>
                <a:path w="449579" h="1162685">
                  <a:moveTo>
                    <a:pt x="0" y="1162596"/>
                  </a:moveTo>
                  <a:lnTo>
                    <a:pt x="449414" y="1162596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1625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BCFC7638-D1C3-464B-B3B9-8944DA1B373B}"/>
                </a:ext>
              </a:extLst>
            </p:cNvPr>
            <p:cNvSpPr/>
            <p:nvPr/>
          </p:nvSpPr>
          <p:spPr>
            <a:xfrm>
              <a:off x="10701921" y="2090547"/>
              <a:ext cx="449580" cy="3516629"/>
            </a:xfrm>
            <a:custGeom>
              <a:avLst/>
              <a:gdLst/>
              <a:ahLst/>
              <a:cxnLst/>
              <a:rect l="l" t="t" r="r" b="b"/>
              <a:pathLst>
                <a:path w="449579" h="3516629">
                  <a:moveTo>
                    <a:pt x="449414" y="0"/>
                  </a:moveTo>
                  <a:lnTo>
                    <a:pt x="0" y="0"/>
                  </a:lnTo>
                  <a:lnTo>
                    <a:pt x="0" y="3516541"/>
                  </a:lnTo>
                  <a:lnTo>
                    <a:pt x="449414" y="3516541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16">
            <a:extLst>
              <a:ext uri="{FF2B5EF4-FFF2-40B4-BE49-F238E27FC236}">
                <a16:creationId xmlns:a16="http://schemas.microsoft.com/office/drawing/2014/main" id="{C9D45D6A-5675-6548-9A3B-FBAF4348254B}"/>
              </a:ext>
            </a:extLst>
          </p:cNvPr>
          <p:cNvSpPr txBox="1"/>
          <p:nvPr userDrawn="1"/>
        </p:nvSpPr>
        <p:spPr>
          <a:xfrm>
            <a:off x="8128255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id="{4665B777-7521-AF4D-806F-8901DCC237A0}"/>
              </a:ext>
            </a:extLst>
          </p:cNvPr>
          <p:cNvSpPr txBox="1"/>
          <p:nvPr userDrawn="1"/>
        </p:nvSpPr>
        <p:spPr>
          <a:xfrm>
            <a:off x="8998916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18">
            <a:extLst>
              <a:ext uri="{FF2B5EF4-FFF2-40B4-BE49-F238E27FC236}">
                <a16:creationId xmlns:a16="http://schemas.microsoft.com/office/drawing/2014/main" id="{AEC48C30-DAD2-574E-9D9E-757121E22A1F}"/>
              </a:ext>
            </a:extLst>
          </p:cNvPr>
          <p:cNvSpPr txBox="1"/>
          <p:nvPr userDrawn="1"/>
        </p:nvSpPr>
        <p:spPr>
          <a:xfrm>
            <a:off x="9869577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19">
            <a:extLst>
              <a:ext uri="{FF2B5EF4-FFF2-40B4-BE49-F238E27FC236}">
                <a16:creationId xmlns:a16="http://schemas.microsoft.com/office/drawing/2014/main" id="{AB78E9D1-E4A6-5240-87CC-2CDD31183F20}"/>
              </a:ext>
            </a:extLst>
          </p:cNvPr>
          <p:cNvSpPr txBox="1"/>
          <p:nvPr userDrawn="1"/>
        </p:nvSpPr>
        <p:spPr>
          <a:xfrm>
            <a:off x="10740239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F3132104-6CE4-8848-8DDF-9C5D7C1CC69B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23750267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67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6128806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94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59059294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6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35495476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97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71395116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5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CEC747-B34F-FE45-8F3B-A335BA49D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39543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19294586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40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51EE5DD-B6AF-3B4D-A311-8F340CD4F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3" y="0"/>
            <a:ext cx="1217771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59315-3DDE-E546-A201-239E7862A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950246-BB62-1F48-A713-2BC06A615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85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550AC-612B-0B41-9155-66F6AD55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0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2018 Terramera | www.terramera.com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D4F69872-804E-4E4D-8B61-34634B8098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85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57228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70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34915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1925837" y="2312789"/>
            <a:ext cx="8340329" cy="2232422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089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rramera-slides V20 V2-01.jpg">
            <a:extLst>
              <a:ext uri="{FF2B5EF4-FFF2-40B4-BE49-F238E27FC236}">
                <a16:creationId xmlns:a16="http://schemas.microsoft.com/office/drawing/2014/main" id="{64A1C7E7-3F91-3C47-96E6-8C466B17F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6"/>
          <a:stretch/>
        </p:blipFill>
        <p:spPr>
          <a:xfrm>
            <a:off x="0" y="0"/>
            <a:ext cx="1228734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3618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EE7AC-691E-7D45-8618-E6DC3864C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5599" y="1752600"/>
            <a:ext cx="931024" cy="487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B616C-E935-A74F-8DB5-A8645DEFF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340" y="655798"/>
            <a:ext cx="3441031" cy="1607355"/>
          </a:xfrm>
          <a:prstGeom prst="rect">
            <a:avLst/>
          </a:prstGeom>
        </p:spPr>
      </p:pic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E639F5F-BE44-984A-B2E6-5D4548089C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8723" y="5038978"/>
            <a:ext cx="3101516" cy="1851965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795484A4-12D4-C54C-850E-1A6BFAB9A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5231" y="2616123"/>
            <a:ext cx="8879387" cy="206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38E8C-48D8-A841-A8BD-33F484CC4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35710"/>
            <a:ext cx="3084376" cy="1716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7B97E-7FE6-8A4B-83DA-F7FA184730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37924" y="1086060"/>
            <a:ext cx="385687" cy="366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EA578-3264-394D-B5DD-99E1952C00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605" y="4593913"/>
            <a:ext cx="1831253" cy="487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0E5846-F99A-B045-99FE-6CE3F5F74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5547992" y="732934"/>
            <a:ext cx="674205" cy="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8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F201F43-E930-8545-A7CC-A45D1B845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09022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DE170-54BC-E34D-BFBF-D79047124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2" y="1447800"/>
            <a:ext cx="10974071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EFB0FF-3490-2A4D-88DD-0CE1C63C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6A4E686-6CD0-A749-96A4-1682E4CD4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68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A92119-0CFB-1D44-9F28-6CD839357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0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51EE5DD-B6AF-3B4D-A311-8F340CD4F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4" y="0"/>
            <a:ext cx="1217771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59315-3DDE-E546-A201-239E7862A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950246-BB62-1F48-A713-2BC06A615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8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6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ear Light Bulb Planter on Gray Rock">
            <a:extLst>
              <a:ext uri="{FF2B5EF4-FFF2-40B4-BE49-F238E27FC236}">
                <a16:creationId xmlns:a16="http://schemas.microsoft.com/office/drawing/2014/main" id="{A8289228-6F05-3944-9164-53084F2803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5330" r="-2" b="11399"/>
          <a:stretch/>
        </p:blipFill>
        <p:spPr bwMode="auto">
          <a:xfrm>
            <a:off x="2" y="12"/>
            <a:ext cx="12190415" cy="68579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FFFF">
                  <a:alpha val="83000"/>
                </a:srgbClr>
              </a:gs>
              <a:gs pos="99000">
                <a:schemeClr val="bg1">
                  <a:alpha val="93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571F2EA-55DE-534B-A50B-B931CC2EE947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2019 Terramera  |  Terramera.com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755E1-174A-A042-AAAD-84855679F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868B5B-970A-5E4E-A5F6-159AA5F6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550AC-612B-0B41-9155-66F6AD55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92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9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46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2480" rtl="0" eaLnBrk="1" fontAlgn="auto" latinLnBrk="0" hangingPunct="1">
              <a:lnSpc>
                <a:spcPct val="1217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4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47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47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47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47">
              <a:latin typeface="Arial"/>
              <a:cs typeface="Arial"/>
            </a:endParaRPr>
          </a:p>
          <a:p>
            <a:pPr marL="12673" marR="238259" lvl="0" indent="0" algn="l" defTabSz="912480" rtl="0" eaLnBrk="1" fontAlgn="auto" latinLnBrk="0" hangingPunct="1">
              <a:lnSpc>
                <a:spcPct val="1217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47" spc="-334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47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47" spc="-329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47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47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47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47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47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15918C1-1472-F848-8BF6-63DF19EAF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2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7" y="6461805"/>
            <a:ext cx="2224912" cy="155812"/>
          </a:xfrm>
          <a:prstGeom prst="rect">
            <a:avLst/>
          </a:prstGeom>
        </p:spPr>
        <p:txBody>
          <a:bodyPr vert="horz" wrap="square" lIns="0" tIns="1901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73" marR="0" lvl="0" indent="0" algn="r" defTabSz="91248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998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998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29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E67F40-2380-45E7-9935-7E0F97BCD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2" y="-1"/>
            <a:ext cx="12193588" cy="68580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80">
              <a:defRPr/>
            </a:pPr>
            <a:fld id="{1407CE72-579E-427A-8D20-1F602D630E0E}" type="slidenum">
              <a:rPr lang="en-US" smtClean="0">
                <a:solidFill>
                  <a:srgbClr val="4F4C4C">
                    <a:tint val="75000"/>
                  </a:srgbClr>
                </a:solidFill>
              </a:rPr>
              <a:pPr defTabSz="912480">
                <a:defRPr/>
              </a:pPr>
              <a:t>‹#›</a:t>
            </a:fld>
            <a:endParaRPr lang="en-US">
              <a:solidFill>
                <a:srgbClr val="4F4C4C">
                  <a:tint val="75000"/>
                </a:srgb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82433-340D-407B-B48C-F5BFC4E0BC7A}"/>
              </a:ext>
            </a:extLst>
          </p:cNvPr>
          <p:cNvSpPr/>
          <p:nvPr userDrawn="1"/>
        </p:nvSpPr>
        <p:spPr>
          <a:xfrm>
            <a:off x="0" y="2"/>
            <a:ext cx="12193589" cy="687449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50" tIns="60825" rIns="121650" bIns="608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2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A1CD233-96AA-45E1-A8BD-C66DA31FCAC1}"/>
              </a:ext>
            </a:extLst>
          </p:cNvPr>
          <p:cNvSpPr txBox="1">
            <a:spLocks/>
          </p:cNvSpPr>
          <p:nvPr userDrawn="1"/>
        </p:nvSpPr>
        <p:spPr>
          <a:xfrm>
            <a:off x="449736" y="6361265"/>
            <a:ext cx="5074920" cy="360212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433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7" b="0" i="0" u="none" strike="noStrike" kern="1200" cap="none" spc="252" normalizeH="0" baseline="0" noProof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2020 Terramera | Terramera.com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77475-5B0E-4F70-8A14-BA66FB914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353800" y="6272368"/>
            <a:ext cx="388464" cy="4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15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99341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8370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CEC747-B34F-FE45-8F3B-A335BA49D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39504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5E596F78-BD2B-6142-AA54-EE926F098835}"/>
              </a:ext>
            </a:extLst>
          </p:cNvPr>
          <p:cNvSpPr txBox="1"/>
          <p:nvPr userDrawn="1"/>
        </p:nvSpPr>
        <p:spPr>
          <a:xfrm>
            <a:off x="1435788" y="2305781"/>
            <a:ext cx="5960745" cy="2332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495">
              <a:lnSpc>
                <a:spcPct val="100000"/>
              </a:lnSpc>
              <a:spcBef>
                <a:spcPts val="105"/>
              </a:spcBef>
            </a:pPr>
            <a:r>
              <a:rPr sz="185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850" spc="-40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850" spc="-45">
                <a:solidFill>
                  <a:srgbClr val="61AE56"/>
                </a:solidFill>
                <a:latin typeface="Arial"/>
                <a:cs typeface="Arial"/>
              </a:rPr>
              <a:t>Year</a:t>
            </a:r>
            <a:r>
              <a:rPr sz="1850" spc="-5">
                <a:solidFill>
                  <a:srgbClr val="61AE56"/>
                </a:solidFill>
                <a:latin typeface="Arial"/>
                <a:cs typeface="Arial"/>
              </a:rPr>
              <a:t> of Rapid </a:t>
            </a:r>
            <a:r>
              <a:rPr sz="1850">
                <a:solidFill>
                  <a:srgbClr val="61AE56"/>
                </a:solidFill>
                <a:latin typeface="Arial"/>
                <a:cs typeface="Arial"/>
              </a:rPr>
              <a:t>Expansion</a:t>
            </a:r>
            <a:endParaRPr sz="185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amet, consectetu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adipiscing </a:t>
            </a:r>
            <a:r>
              <a:rPr sz="1250" spc="5">
                <a:solidFill>
                  <a:srgbClr val="808080"/>
                </a:solidFill>
                <a:latin typeface="Arial"/>
                <a:cs typeface="Arial"/>
              </a:rPr>
              <a:t>elit,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eisomosd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do.Lorem </a:t>
            </a:r>
            <a:r>
              <a:rPr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amet,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>
                <a:solidFill>
                  <a:srgbClr val="808080"/>
                </a:solidFill>
                <a:latin typeface="Arial"/>
                <a:cs typeface="Arial"/>
              </a:rPr>
              <a:t>elit,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delamatres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dea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adipiscing </a:t>
            </a:r>
            <a:r>
              <a:rPr sz="1250" spc="5">
                <a:solidFill>
                  <a:srgbClr val="808080"/>
                </a:solidFill>
                <a:latin typeface="Arial"/>
                <a:cs typeface="Arial"/>
              </a:rPr>
              <a:t>elit,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eisomosdopo de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delamatre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the sonon.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Ut enim ad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fugiat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nulla pariatur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separ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veniam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quis nostrud parle este led </a:t>
            </a:r>
            <a:r>
              <a:rPr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la jan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ullamco labori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nisi ut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irure dolor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somfre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reprehenderit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voluptate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esse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de cillum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eu fugiatnulla </a:t>
            </a:r>
            <a:r>
              <a:rPr sz="1250">
                <a:solidFill>
                  <a:srgbClr val="808080"/>
                </a:solidFill>
                <a:latin typeface="Arial"/>
                <a:cs typeface="Arial"/>
              </a:rPr>
              <a:t>pariatur. </a:t>
            </a:r>
            <a:r>
              <a:rPr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Consectetur adipiscing </a:t>
            </a:r>
            <a:r>
              <a:rPr sz="1250" spc="5">
                <a:solidFill>
                  <a:srgbClr val="808080"/>
                </a:solidFill>
                <a:latin typeface="Arial"/>
                <a:cs typeface="Arial"/>
              </a:rPr>
              <a:t>elit,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eius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1250" spc="15">
                <a:solidFill>
                  <a:srgbClr val="808080"/>
                </a:solidFill>
                <a:latin typeface="Arial"/>
                <a:cs typeface="Arial"/>
              </a:rPr>
              <a:t>tempor </a:t>
            </a:r>
            <a:r>
              <a:rPr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DB3689C-15C7-5041-8735-1C061C7326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23342" y="961168"/>
            <a:ext cx="4862830" cy="12376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700"/>
              </a:spcBef>
            </a:pPr>
            <a:r>
              <a:rPr sz="4200" spc="-60">
                <a:solidFill>
                  <a:srgbClr val="006837"/>
                </a:solidFill>
              </a:rPr>
              <a:t>Terramera’s</a:t>
            </a:r>
            <a:r>
              <a:rPr sz="4200" spc="-50">
                <a:solidFill>
                  <a:srgbClr val="006837"/>
                </a:solidFill>
              </a:rPr>
              <a:t> </a:t>
            </a:r>
            <a:r>
              <a:rPr sz="4200" spc="-15">
                <a:solidFill>
                  <a:srgbClr val="006837"/>
                </a:solidFill>
              </a:rPr>
              <a:t>Impact </a:t>
            </a:r>
            <a:r>
              <a:rPr sz="4200" spc="-1155">
                <a:solidFill>
                  <a:srgbClr val="006837"/>
                </a:solidFill>
              </a:rPr>
              <a:t> </a:t>
            </a:r>
            <a:r>
              <a:rPr sz="4200" spc="-15">
                <a:solidFill>
                  <a:srgbClr val="006837"/>
                </a:solidFill>
              </a:rPr>
              <a:t>Across</a:t>
            </a:r>
            <a:r>
              <a:rPr sz="4200" spc="-35">
                <a:solidFill>
                  <a:srgbClr val="006837"/>
                </a:solidFill>
              </a:rPr>
              <a:t> </a:t>
            </a:r>
            <a:r>
              <a:rPr sz="4200" spc="-15">
                <a:solidFill>
                  <a:srgbClr val="006837"/>
                </a:solidFill>
              </a:rPr>
              <a:t>Canada</a:t>
            </a:r>
            <a:endParaRPr sz="4200"/>
          </a:p>
        </p:txBody>
      </p:sp>
      <p:grpSp>
        <p:nvGrpSpPr>
          <p:cNvPr id="9" name="object 4">
            <a:extLst>
              <a:ext uri="{FF2B5EF4-FFF2-40B4-BE49-F238E27FC236}">
                <a16:creationId xmlns:a16="http://schemas.microsoft.com/office/drawing/2014/main" id="{640343D4-034F-7C47-A9CF-52C83AD3B1EF}"/>
              </a:ext>
            </a:extLst>
          </p:cNvPr>
          <p:cNvGrpSpPr/>
          <p:nvPr userDrawn="1"/>
        </p:nvGrpSpPr>
        <p:grpSpPr>
          <a:xfrm>
            <a:off x="5282188" y="-197805"/>
            <a:ext cx="7072359" cy="7206666"/>
            <a:chOff x="5953145" y="-285055"/>
            <a:chExt cx="6688547" cy="6858000"/>
          </a:xfrm>
        </p:grpSpPr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7204C3BA-A659-DE4D-9AC7-16B0535430B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4010" y="-285055"/>
              <a:ext cx="4417682" cy="6858000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719A183F-CAED-EC49-AB7E-89C1143226B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3145" y="4616549"/>
              <a:ext cx="3220364" cy="155695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178D3B7-BFC1-9045-8E08-1DC2C03286AD}"/>
              </a:ext>
            </a:extLst>
          </p:cNvPr>
          <p:cNvSpPr txBox="1"/>
          <p:nvPr userDrawn="1"/>
        </p:nvSpPr>
        <p:spPr>
          <a:xfrm>
            <a:off x="228600" y="6660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61AE57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53367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rramera-slides V20 V2-01.jpg">
            <a:extLst>
              <a:ext uri="{FF2B5EF4-FFF2-40B4-BE49-F238E27FC236}">
                <a16:creationId xmlns:a16="http://schemas.microsoft.com/office/drawing/2014/main" id="{64A1C7E7-3F91-3C47-96E6-8C466B17F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6"/>
          <a:stretch/>
        </p:blipFill>
        <p:spPr>
          <a:xfrm>
            <a:off x="0" y="0"/>
            <a:ext cx="1228734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2173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EE7AC-691E-7D45-8618-E6DC3864C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5599" y="1752600"/>
            <a:ext cx="931024" cy="487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AB616C-E935-A74F-8DB5-A8645DEFF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340" y="655796"/>
            <a:ext cx="3441031" cy="1607355"/>
          </a:xfrm>
          <a:prstGeom prst="rect">
            <a:avLst/>
          </a:prstGeom>
        </p:spPr>
      </p:pic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E639F5F-BE44-984A-B2E6-5D4548089C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18723" y="5038976"/>
            <a:ext cx="3101516" cy="1851965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795484A4-12D4-C54C-850E-1A6BFAB9A5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25231" y="2616123"/>
            <a:ext cx="8879387" cy="2065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38E8C-48D8-A841-A8BD-33F484CC49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35709"/>
            <a:ext cx="3084376" cy="1716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7B97E-7FE6-8A4B-83DA-F7FA184730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837923" y="1086058"/>
            <a:ext cx="385687" cy="366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EA578-3264-394D-B5DD-99E1952C00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604" y="4593913"/>
            <a:ext cx="1831253" cy="487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0E5846-F99A-B045-99FE-6CE3F5F74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5547992" y="732932"/>
            <a:ext cx="674205" cy="7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8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DE170-54BC-E34D-BFBF-D79047124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762" y="1447800"/>
            <a:ext cx="10974071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EFB0FF-3490-2A4D-88DD-0CE1C63C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6A4E686-6CD0-A749-96A4-1682E4CD4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A92119-0CFB-1D44-9F28-6CD839357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D51EE5DD-B6AF-3B4D-A311-8F340CD4FF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43" y="0"/>
            <a:ext cx="1217771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59315-3DDE-E546-A201-239E7862A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D950246-BB62-1F48-A713-2BC06A615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8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1" y="6237866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n-US" sz="900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01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ear Light Bulb Planter on Gray Rock">
            <a:extLst>
              <a:ext uri="{FF2B5EF4-FFF2-40B4-BE49-F238E27FC236}">
                <a16:creationId xmlns:a16="http://schemas.microsoft.com/office/drawing/2014/main" id="{A8289228-6F05-3944-9164-53084F2803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5330" r="-2" b="11399"/>
          <a:stretch/>
        </p:blipFill>
        <p:spPr bwMode="auto">
          <a:xfrm>
            <a:off x="1" y="10"/>
            <a:ext cx="12190415" cy="68579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3000">
                <a:srgbClr val="FFFFFF">
                  <a:alpha val="83000"/>
                </a:srgbClr>
              </a:gs>
              <a:gs pos="99000">
                <a:schemeClr val="bg1">
                  <a:alpha val="93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15" tIns="22857" rIns="45715" bIns="2285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9571F2EA-55DE-534B-A50B-B931CC2EE947}"/>
              </a:ext>
            </a:extLst>
          </p:cNvPr>
          <p:cNvSpPr txBox="1">
            <a:spLocks/>
          </p:cNvSpPr>
          <p:nvPr userDrawn="1"/>
        </p:nvSpPr>
        <p:spPr>
          <a:xfrm>
            <a:off x="409451" y="6237866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n-US" sz="900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2019 Terramera  |  </a:t>
            </a:r>
            <a:r>
              <a:rPr lang="en-US" sz="900" b="0" i="0" spc="95" baseline="0" err="1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Terramera.com</a:t>
            </a:r>
            <a:endParaRPr lang="en-US" sz="900" b="0" i="0" spc="95" baseline="0">
              <a:solidFill>
                <a:schemeClr val="tx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C755E1-174A-A042-AAAD-84855679F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868B5B-970A-5E4E-A5F6-159AA5F6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1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5550AC-612B-0B41-9155-66F6AD55A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95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E67F40-2380-45E7-9935-7E0F97BCD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1" y="-1"/>
            <a:ext cx="12193588" cy="68580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7CE72-579E-427A-8D20-1F602D630E0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B82433-340D-407B-B48C-F5BFC4E0BC7A}"/>
              </a:ext>
            </a:extLst>
          </p:cNvPr>
          <p:cNvSpPr/>
          <p:nvPr userDrawn="1"/>
        </p:nvSpPr>
        <p:spPr>
          <a:xfrm>
            <a:off x="0" y="0"/>
            <a:ext cx="12193589" cy="687449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A1CD233-96AA-45E1-A8BD-C66DA31FCAC1}"/>
              </a:ext>
            </a:extLst>
          </p:cNvPr>
          <p:cNvSpPr txBox="1">
            <a:spLocks/>
          </p:cNvSpPr>
          <p:nvPr userDrawn="1"/>
        </p:nvSpPr>
        <p:spPr>
          <a:xfrm>
            <a:off x="449736" y="6361265"/>
            <a:ext cx="5074920" cy="360212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2438339"/>
            <a:r>
              <a:rPr lang="en-US" sz="1200" b="0" i="0" spc="253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| Terramera.com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277475-5B0E-4F70-8A14-BA66FB914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353800" y="6272366"/>
            <a:ext cx="388464" cy="4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1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tree, fruit&#10;&#10;Description automatically generated">
            <a:extLst>
              <a:ext uri="{FF2B5EF4-FFF2-40B4-BE49-F238E27FC236}">
                <a16:creationId xmlns:a16="http://schemas.microsoft.com/office/drawing/2014/main" id="{E0A4A2EB-96F8-1E4D-9385-ECCFB588D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817536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45382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68C9BF84-3BB9-2747-A649-800C384F59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38ADB80-E29A-7440-A387-8DE3F7B39D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" y="0"/>
              <a:ext cx="12183351" cy="6858000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85147A-AD42-0F4B-8091-14FD11FFC25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69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1695" y="6858000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4EA56B-0566-7B4F-9636-236E6A60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2120288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94D8EA-8C00-7546-9BC3-AD28C44E8D7A}"/>
              </a:ext>
            </a:extLst>
          </p:cNvPr>
          <p:cNvSpPr txBox="1">
            <a:spLocks/>
          </p:cNvSpPr>
          <p:nvPr userDrawn="1"/>
        </p:nvSpPr>
        <p:spPr>
          <a:xfrm>
            <a:off x="4983247" y="866113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B6D64F"/>
                </a:solidFill>
              </a:rPr>
              <a:t>“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1DD5DCA7-F45D-FA4A-A8E8-238D0C3524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93312" y="4657544"/>
            <a:ext cx="1805375" cy="337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49A7463-2DF9-8E47-AABC-7EF50F481507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371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04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2542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161542" cy="6858000"/>
          </a:xfrm>
          <a:custGeom>
            <a:avLst/>
            <a:gdLst/>
            <a:ahLst/>
            <a:cxnLst/>
            <a:rect l="l" t="t" r="r" b="b"/>
            <a:pathLst>
              <a:path w="6148705" h="6858000">
                <a:moveTo>
                  <a:pt x="6148654" y="0"/>
                </a:moveTo>
                <a:lnTo>
                  <a:pt x="0" y="0"/>
                </a:lnTo>
                <a:lnTo>
                  <a:pt x="0" y="6858000"/>
                </a:lnTo>
                <a:lnTo>
                  <a:pt x="6148654" y="6858000"/>
                </a:lnTo>
                <a:lnTo>
                  <a:pt x="6148654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112" y="1617869"/>
            <a:ext cx="490861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482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3508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0109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5FC9E2-87B5-43B8-A8C9-76428E1C315F}"/>
              </a:ext>
            </a:extLst>
          </p:cNvPr>
          <p:cNvSpPr/>
          <p:nvPr userDrawn="1"/>
        </p:nvSpPr>
        <p:spPr>
          <a:xfrm>
            <a:off x="0" y="0"/>
            <a:ext cx="12186909" cy="6858000"/>
          </a:xfrm>
          <a:custGeom>
            <a:avLst/>
            <a:gdLst/>
            <a:ahLst/>
            <a:cxnLst/>
            <a:rect l="l" t="t" r="r" b="b"/>
            <a:pathLst>
              <a:path w="12161520" h="6858000">
                <a:moveTo>
                  <a:pt x="12161520" y="0"/>
                </a:moveTo>
                <a:lnTo>
                  <a:pt x="0" y="0"/>
                </a:lnTo>
                <a:lnTo>
                  <a:pt x="0" y="6858000"/>
                </a:lnTo>
                <a:lnTo>
                  <a:pt x="12161520" y="6858000"/>
                </a:lnTo>
                <a:lnTo>
                  <a:pt x="12161520" y="0"/>
                </a:lnTo>
                <a:close/>
              </a:path>
            </a:pathLst>
          </a:custGeom>
          <a:solidFill>
            <a:srgbClr val="29663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07310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BBEE5FAE-94F8-D34A-92EF-763BE5084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05185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F201F43-E930-8545-A7CC-A45D1B845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9741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 rotWithShape="1">
          <a:blip r:embed="rId2" cstate="print"/>
          <a:srcRect l="23928"/>
          <a:stretch/>
        </p:blipFill>
        <p:spPr>
          <a:xfrm>
            <a:off x="8756073" y="-92676"/>
            <a:ext cx="3481021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8FDF9D7-7F86-EA42-B726-87FBD9DAE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822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3CEC747-B34F-FE45-8F3B-A335BA49DA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08755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tree, fruit&#10;&#10;Description automatically generated">
            <a:extLst>
              <a:ext uri="{FF2B5EF4-FFF2-40B4-BE49-F238E27FC236}">
                <a16:creationId xmlns:a16="http://schemas.microsoft.com/office/drawing/2014/main" id="{E0A4A2EB-96F8-1E4D-9385-ECCFB588D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A1F96E-2690-F34F-9515-CBB1EACCC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61518"/>
            <a:ext cx="10515600" cy="57293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06856-1AD1-8A4C-B8BF-5A23B7CD6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8882" y="1705231"/>
            <a:ext cx="3794236" cy="12047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34269-1289-4F46-A989-CDDB13E6076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06030" y="4433070"/>
            <a:ext cx="4579937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690996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 rotWithShape="1">
          <a:blip r:embed="rId2" cstate="print"/>
          <a:srcRect l="23928"/>
          <a:stretch/>
        </p:blipFill>
        <p:spPr>
          <a:xfrm>
            <a:off x="8756073" y="-92676"/>
            <a:ext cx="3481021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83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1189" y="-92676"/>
            <a:ext cx="4575905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AD8C7A-6C10-C541-A32E-5F931BC45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8436" y="4906871"/>
            <a:ext cx="3225800" cy="1562100"/>
          </a:xfrm>
          <a:prstGeom prst="rect">
            <a:avLst/>
          </a:prstGeom>
        </p:spPr>
      </p:pic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CBAE255C-2846-504F-98F1-4C730DFB0D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40658" y="5172290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14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5">
            <a:extLst>
              <a:ext uri="{FF2B5EF4-FFF2-40B4-BE49-F238E27FC236}">
                <a16:creationId xmlns:a16="http://schemas.microsoft.com/office/drawing/2014/main" id="{1CF3FAEC-8420-2644-A6C2-0F054B1CE0E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9939" y="0"/>
            <a:ext cx="4575905" cy="70433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50BFBA-6995-804B-8FC7-721042E5B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822" y="1026849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263F4F98-1231-5649-81BD-6FD0C00F9E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59561" y="2475740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6F06FE-0717-EA4D-8837-D8793C755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5911" y="3059939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7CB9A4-B2FE-5B42-8591-485EDED19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8551" y="4939447"/>
            <a:ext cx="3225800" cy="1562100"/>
          </a:xfrm>
          <a:prstGeom prst="rect">
            <a:avLst/>
          </a:prstGeom>
        </p:spPr>
      </p:pic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63B3953C-731A-D14B-89F5-1A9ACDA248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50773" y="5204866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D2499793-0CEC-F54A-A27D-2E9E93C7B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E8192A3-EE1A-2744-A00E-56F98CE97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27F3ED-5DAE-4644-A69E-02B218001EEE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124BA7-7073-A84F-BA8D-35ECE9C8A98C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14">
            <a:extLst>
              <a:ext uri="{FF2B5EF4-FFF2-40B4-BE49-F238E27FC236}">
                <a16:creationId xmlns:a16="http://schemas.microsoft.com/office/drawing/2014/main" id="{2A4978B3-2224-E146-AB9E-DE45673B32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336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73ECEE-AB75-8040-9D77-592FEB3B9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2" name="Content Placeholder 28">
            <a:extLst>
              <a:ext uri="{FF2B5EF4-FFF2-40B4-BE49-F238E27FC236}">
                <a16:creationId xmlns:a16="http://schemas.microsoft.com/office/drawing/2014/main" id="{8582D74E-1353-5E45-8E58-A2EB46F0A8B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Content Placeholder 30">
            <a:extLst>
              <a:ext uri="{FF2B5EF4-FFF2-40B4-BE49-F238E27FC236}">
                <a16:creationId xmlns:a16="http://schemas.microsoft.com/office/drawing/2014/main" id="{F797E3A0-4AE3-1F40-BA91-A98DF66E5D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23876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 lvl="0" indent="0" algn="l" defTabSz="914400" rtl="0" eaLnBrk="1" fontAlgn="auto" latinLnBrk="0" hangingPunct="1">
              <a:lnSpc>
                <a:spcPct val="1217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7CDDE-318C-9C47-A4A5-99ECCAAF3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85202EB6-AD59-E94D-95F2-5BE0358101E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60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7">
            <a:extLst>
              <a:ext uri="{FF2B5EF4-FFF2-40B4-BE49-F238E27FC236}">
                <a16:creationId xmlns:a16="http://schemas.microsoft.com/office/drawing/2014/main" id="{2D053FC4-48E9-D24B-8A98-7BE5D2AA06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02939B-2168-284F-A036-2DA00BAF8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152" y="3257696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8DE44C2-58E7-4847-9F6F-F703C4AE33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84891" y="4706587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93005E71-9D18-0440-984A-2FF22FD1A3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84152" y="5242616"/>
            <a:ext cx="5669236" cy="10567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268FDA45-C718-B947-9BC0-1A657D040FF8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5FF8D4C-E372-8548-8CB5-24B39C67DDBF}"/>
              </a:ext>
            </a:extLst>
          </p:cNvPr>
          <p:cNvSpPr txBox="1">
            <a:spLocks/>
          </p:cNvSpPr>
          <p:nvPr userDrawn="1"/>
        </p:nvSpPr>
        <p:spPr>
          <a:xfrm>
            <a:off x="124884" y="3118361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1AE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88301E65-2C44-294D-B32F-FFC439AC4B17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343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B43ED2-B26B-AE43-9C79-BCFF09A45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7" name="Content Placeholder 28">
            <a:extLst>
              <a:ext uri="{FF2B5EF4-FFF2-40B4-BE49-F238E27FC236}">
                <a16:creationId xmlns:a16="http://schemas.microsoft.com/office/drawing/2014/main" id="{8AF2F624-634B-2548-BC97-99CE1CA2B04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4805363" cy="81991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  <a:p>
            <a:pPr lvl="0"/>
            <a:r>
              <a:rPr lang="en-US"/>
              <a:t>Here</a:t>
            </a:r>
          </a:p>
        </p:txBody>
      </p:sp>
      <p:sp>
        <p:nvSpPr>
          <p:cNvPr id="8" name="Content Placeholder 30">
            <a:extLst>
              <a:ext uri="{FF2B5EF4-FFF2-40B4-BE49-F238E27FC236}">
                <a16:creationId xmlns:a16="http://schemas.microsoft.com/office/drawing/2014/main" id="{0B4A9C1B-363F-0945-BE7E-D2E8B69F96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5449" y="3594922"/>
            <a:ext cx="4805363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sp>
        <p:nvSpPr>
          <p:cNvPr id="9" name="Content Placeholder 28">
            <a:extLst>
              <a:ext uri="{FF2B5EF4-FFF2-40B4-BE49-F238E27FC236}">
                <a16:creationId xmlns:a16="http://schemas.microsoft.com/office/drawing/2014/main" id="{4988983B-AFC3-D64D-BC38-816B560938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00754" y="994273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A6C64EF7-8A03-B041-80E2-CE38BD186EB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00753" y="1624371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1F8281E3-BA54-4B41-B992-3EDA9ECA5E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00752" y="2988077"/>
            <a:ext cx="4805363" cy="345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B84B9777-4390-D64E-B13E-96E904EA39D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934764" y="3618175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5115CC2C-DA7D-D24A-8402-F7986F89950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34764" y="4914072"/>
            <a:ext cx="4805363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4543D29-FE2A-9142-80A1-86F3BC656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CBD29CFB-57B8-D345-A2CC-EFFB7BD1DC4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207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A169252-0C84-D445-ABAB-AE56A25319FE}"/>
              </a:ext>
            </a:extLst>
          </p:cNvPr>
          <p:cNvSpPr/>
          <p:nvPr userDrawn="1"/>
        </p:nvSpPr>
        <p:spPr>
          <a:xfrm>
            <a:off x="1" y="0"/>
            <a:ext cx="6709760" cy="6858000"/>
          </a:xfrm>
          <a:custGeom>
            <a:avLst/>
            <a:gdLst/>
            <a:ahLst/>
            <a:cxnLst/>
            <a:rect l="l" t="t" r="r" b="b"/>
            <a:pathLst>
              <a:path w="6163945" h="6858000">
                <a:moveTo>
                  <a:pt x="6163729" y="0"/>
                </a:moveTo>
                <a:lnTo>
                  <a:pt x="0" y="0"/>
                </a:lnTo>
                <a:lnTo>
                  <a:pt x="0" y="6858000"/>
                </a:lnTo>
                <a:lnTo>
                  <a:pt x="6163729" y="6858000"/>
                </a:lnTo>
                <a:lnTo>
                  <a:pt x="6163729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1B67E7-FD1D-EC4B-9E42-BAC52D886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7A822125-30C2-BE43-BBAC-E53BE3C2407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3173851" cy="3158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578B4F-75BF-4049-942C-027C298C84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46188" y="3232150"/>
            <a:ext cx="5464175" cy="2631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do </a:t>
            </a:r>
            <a:r>
              <a:rPr lang="en-CA" sz="12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dolor in t,</a:t>
            </a:r>
            <a:endParaRPr lang="en-CA" sz="120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object 10">
            <a:extLst>
              <a:ext uri="{FF2B5EF4-FFF2-40B4-BE49-F238E27FC236}">
                <a16:creationId xmlns:a16="http://schemas.microsoft.com/office/drawing/2014/main" id="{9F94F170-6A3B-4440-8CC6-0C3EE0A6E94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495308"/>
            <a:ext cx="254000" cy="254000"/>
          </a:xfrm>
          <a:prstGeom prst="rect">
            <a:avLst/>
          </a:prstGeom>
        </p:spPr>
      </p:pic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03795737-33C7-E84E-9424-B0485A8A4E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624279" y="495308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F36E6383-8689-B649-9AD1-E2AF31E83B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41592" y="1180597"/>
            <a:ext cx="3922601" cy="1210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671FCB73-08B1-C94E-AAFF-7F992FADE5B7}"/>
              </a:ext>
            </a:extLst>
          </p:cNvPr>
          <p:cNvSpPr txBox="1"/>
          <p:nvPr userDrawn="1"/>
        </p:nvSpPr>
        <p:spPr>
          <a:xfrm>
            <a:off x="6709760" y="2390783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5" name="object 10">
            <a:extLst>
              <a:ext uri="{FF2B5EF4-FFF2-40B4-BE49-F238E27FC236}">
                <a16:creationId xmlns:a16="http://schemas.microsoft.com/office/drawing/2014/main" id="{F27F5FA7-AC89-F242-81F6-DAF85F6662E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7" y="3131597"/>
            <a:ext cx="254000" cy="254000"/>
          </a:xfrm>
          <a:prstGeom prst="rect">
            <a:avLst/>
          </a:prstGeom>
        </p:spPr>
      </p:pic>
      <p:sp>
        <p:nvSpPr>
          <p:cNvPr id="26" name="Content Placeholder 28">
            <a:extLst>
              <a:ext uri="{FF2B5EF4-FFF2-40B4-BE49-F238E27FC236}">
                <a16:creationId xmlns:a16="http://schemas.microsoft.com/office/drawing/2014/main" id="{591F6E4B-3C33-1245-9B23-956693A3C61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4279" y="3131597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919B4288-6405-B640-932C-F98E75C38A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641592" y="3816886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3A07019-23AB-3A40-93CE-D7FBB46D13BA}"/>
              </a:ext>
            </a:extLst>
          </p:cNvPr>
          <p:cNvSpPr txBox="1"/>
          <p:nvPr userDrawn="1"/>
        </p:nvSpPr>
        <p:spPr>
          <a:xfrm>
            <a:off x="6709759" y="4253632"/>
            <a:ext cx="5482240" cy="3257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6040120" algn="l"/>
              </a:tabLst>
            </a:pPr>
            <a:r>
              <a:rPr sz="1000" u="sng" spc="10">
                <a:solidFill>
                  <a:srgbClr val="FFFFFF"/>
                </a:solidFill>
                <a:uFill>
                  <a:solidFill>
                    <a:srgbClr val="DEDEDE"/>
                  </a:solidFill>
                </a:uFill>
                <a:latin typeface="Arial"/>
                <a:cs typeface="Arial"/>
              </a:rPr>
              <a:t> 	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9" name="object 10">
            <a:extLst>
              <a:ext uri="{FF2B5EF4-FFF2-40B4-BE49-F238E27FC236}">
                <a16:creationId xmlns:a16="http://schemas.microsoft.com/office/drawing/2014/main" id="{30220A33-795B-ED49-B403-9D20A6F9F8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112AF5D4-F936-4649-9A84-861AE40F22AD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5766" y="4994446"/>
            <a:ext cx="254000" cy="254000"/>
          </a:xfrm>
          <a:prstGeom prst="rect">
            <a:avLst/>
          </a:prstGeom>
        </p:spPr>
      </p:pic>
      <p:sp>
        <p:nvSpPr>
          <p:cNvPr id="31" name="Content Placeholder 28">
            <a:extLst>
              <a:ext uri="{FF2B5EF4-FFF2-40B4-BE49-F238E27FC236}">
                <a16:creationId xmlns:a16="http://schemas.microsoft.com/office/drawing/2014/main" id="{6F6F0171-6072-EF44-8DD3-CC513D0AC0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24278" y="4994446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2" name="Content Placeholder 30">
            <a:extLst>
              <a:ext uri="{FF2B5EF4-FFF2-40B4-BE49-F238E27FC236}">
                <a16:creationId xmlns:a16="http://schemas.microsoft.com/office/drawing/2014/main" id="{E7A5FFE8-C587-A94F-908B-4E235098A35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24278" y="5714673"/>
            <a:ext cx="3922601" cy="354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2EE59A72-DA38-804C-86D8-DA899C9E2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22BCE8B-2927-8644-9DB6-E7F75713A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61D1E9-B99F-B24D-8956-26CC56A03974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14">
            <a:extLst>
              <a:ext uri="{FF2B5EF4-FFF2-40B4-BE49-F238E27FC236}">
                <a16:creationId xmlns:a16="http://schemas.microsoft.com/office/drawing/2014/main" id="{F8E479D1-F644-AE46-A8C3-EBBE5EE0E61B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57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75AA85-2993-6D4D-84E3-B012E9E2C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139EC508-061C-E341-8AA1-FEBC37B737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Content Placeholder 30">
            <a:extLst>
              <a:ext uri="{FF2B5EF4-FFF2-40B4-BE49-F238E27FC236}">
                <a16:creationId xmlns:a16="http://schemas.microsoft.com/office/drawing/2014/main" id="{0610BA00-9E1E-1147-A16D-81FCE802FA8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10092284" cy="5059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4ECE9276-025E-394D-889F-5D51911A1FAA}"/>
              </a:ext>
            </a:extLst>
          </p:cNvPr>
          <p:cNvSpPr/>
          <p:nvPr userDrawn="1"/>
        </p:nvSpPr>
        <p:spPr>
          <a:xfrm>
            <a:off x="1252538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7FA2EC-E6B8-2E4A-9C0A-AA7BA0E61FE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44B504CF-1ADC-8F4F-AE2F-1C495A965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5454C466-D523-A241-8903-AE6412E8EAB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B91A019-64DA-BC41-95E6-CF0EE748BD25}"/>
              </a:ext>
            </a:extLst>
          </p:cNvPr>
          <p:cNvSpPr/>
          <p:nvPr userDrawn="1"/>
        </p:nvSpPr>
        <p:spPr>
          <a:xfrm>
            <a:off x="443840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30">
            <a:extLst>
              <a:ext uri="{FF2B5EF4-FFF2-40B4-BE49-F238E27FC236}">
                <a16:creationId xmlns:a16="http://schemas.microsoft.com/office/drawing/2014/main" id="{935E7D99-B73D-734B-B609-2B8AF28149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46532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9" name="Content Placeholder 28">
            <a:extLst>
              <a:ext uri="{FF2B5EF4-FFF2-40B4-BE49-F238E27FC236}">
                <a16:creationId xmlns:a16="http://schemas.microsoft.com/office/drawing/2014/main" id="{321A3EE8-06F8-384E-BE01-DE70B7395F5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43132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876A32AA-B4AE-9A41-A4E9-D8C4750DBF7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85224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C532148B-5154-7246-AD3A-45D6CAB79CE0}"/>
              </a:ext>
            </a:extLst>
          </p:cNvPr>
          <p:cNvSpPr/>
          <p:nvPr userDrawn="1"/>
        </p:nvSpPr>
        <p:spPr>
          <a:xfrm>
            <a:off x="7631369" y="4000191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30">
            <a:extLst>
              <a:ext uri="{FF2B5EF4-FFF2-40B4-BE49-F238E27FC236}">
                <a16:creationId xmlns:a16="http://schemas.microsoft.com/office/drawing/2014/main" id="{5E8F91DA-5492-504F-810A-EA603349900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658283" y="5324025"/>
            <a:ext cx="2745117" cy="1079404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23" name="Content Placeholder 28">
            <a:extLst>
              <a:ext uri="{FF2B5EF4-FFF2-40B4-BE49-F238E27FC236}">
                <a16:creationId xmlns:a16="http://schemas.microsoft.com/office/drawing/2014/main" id="{99BD9291-F0CD-D345-9DE0-64753235604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624280" y="4809944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DC0EBF9E-E959-904B-B0E5-478862E0D2B6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045209" y="4100248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2E67EC3-857A-EA45-94C8-54C3051E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95FC1767-1F89-674B-B1F7-607108B90E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0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5">
            <a:extLst>
              <a:ext uri="{FF2B5EF4-FFF2-40B4-BE49-F238E27FC236}">
                <a16:creationId xmlns:a16="http://schemas.microsoft.com/office/drawing/2014/main" id="{619ED4EF-71AC-3C41-B93C-069120E837DA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61189" y="-92676"/>
            <a:ext cx="4575905" cy="7043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1B9116-1849-B748-B968-57A518DBE2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8E84AA7A-33EE-2347-AE30-3A11D878E2B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1996701-323A-0A4C-A00D-1EF14E7ABA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A10F82A8-9405-6E49-9B4E-15F3F869B66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AD8C7A-6C10-C541-A32E-5F931BC45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8436" y="4906871"/>
            <a:ext cx="3225800" cy="1562100"/>
          </a:xfrm>
          <a:prstGeom prst="rect">
            <a:avLst/>
          </a:prstGeom>
        </p:spPr>
      </p:pic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CBAE255C-2846-504F-98F1-4C730DFB0D3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740658" y="5172290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8FDF9D7-7F86-EA42-B726-87FBD9DAE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B185BB-FB59-DF4F-BEB2-CDE32DB3F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73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67C8A453-FB34-3842-9222-C3497D018EA4}"/>
              </a:ext>
            </a:extLst>
          </p:cNvPr>
          <p:cNvSpPr/>
          <p:nvPr userDrawn="1"/>
        </p:nvSpPr>
        <p:spPr>
          <a:xfrm>
            <a:off x="0" y="0"/>
            <a:ext cx="12192000" cy="6851015"/>
          </a:xfrm>
          <a:custGeom>
            <a:avLst/>
            <a:gdLst/>
            <a:ahLst/>
            <a:cxnLst/>
            <a:rect l="l" t="t" r="r" b="b"/>
            <a:pathLst>
              <a:path w="12192000" h="6851015">
                <a:moveTo>
                  <a:pt x="12191695" y="0"/>
                </a:moveTo>
                <a:lnTo>
                  <a:pt x="0" y="0"/>
                </a:lnTo>
                <a:lnTo>
                  <a:pt x="0" y="6850837"/>
                </a:lnTo>
                <a:lnTo>
                  <a:pt x="12191695" y="6850837"/>
                </a:lnTo>
                <a:lnTo>
                  <a:pt x="12191695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F2BD1CE-8446-114E-9AB8-54F9BCC97190}"/>
              </a:ext>
            </a:extLst>
          </p:cNvPr>
          <p:cNvSpPr/>
          <p:nvPr userDrawn="1"/>
        </p:nvSpPr>
        <p:spPr>
          <a:xfrm>
            <a:off x="1048138" y="420221"/>
            <a:ext cx="2775585" cy="2183130"/>
          </a:xfrm>
          <a:custGeom>
            <a:avLst/>
            <a:gdLst/>
            <a:ahLst/>
            <a:cxnLst/>
            <a:rect l="l" t="t" r="r" b="b"/>
            <a:pathLst>
              <a:path w="2775585" h="2183130">
                <a:moveTo>
                  <a:pt x="2577858" y="0"/>
                </a:moveTo>
                <a:lnTo>
                  <a:pt x="2525361" y="19751"/>
                </a:lnTo>
                <a:lnTo>
                  <a:pt x="2474383" y="40698"/>
                </a:lnTo>
                <a:lnTo>
                  <a:pt x="2424927" y="62839"/>
                </a:lnTo>
                <a:lnTo>
                  <a:pt x="2376991" y="86176"/>
                </a:lnTo>
                <a:lnTo>
                  <a:pt x="2330576" y="110707"/>
                </a:lnTo>
                <a:lnTo>
                  <a:pt x="2285684" y="136434"/>
                </a:lnTo>
                <a:lnTo>
                  <a:pt x="2242313" y="163357"/>
                </a:lnTo>
                <a:lnTo>
                  <a:pt x="2200465" y="191475"/>
                </a:lnTo>
                <a:lnTo>
                  <a:pt x="2160140" y="220790"/>
                </a:lnTo>
                <a:lnTo>
                  <a:pt x="2121338" y="251300"/>
                </a:lnTo>
                <a:lnTo>
                  <a:pt x="2084060" y="283008"/>
                </a:lnTo>
                <a:lnTo>
                  <a:pt x="2048306" y="315912"/>
                </a:lnTo>
                <a:lnTo>
                  <a:pt x="2011207" y="352905"/>
                </a:lnTo>
                <a:lnTo>
                  <a:pt x="1976304" y="390725"/>
                </a:lnTo>
                <a:lnTo>
                  <a:pt x="1943597" y="429371"/>
                </a:lnTo>
                <a:lnTo>
                  <a:pt x="1913087" y="468845"/>
                </a:lnTo>
                <a:lnTo>
                  <a:pt x="1884775" y="509145"/>
                </a:lnTo>
                <a:lnTo>
                  <a:pt x="1858661" y="550272"/>
                </a:lnTo>
                <a:lnTo>
                  <a:pt x="1834745" y="592226"/>
                </a:lnTo>
                <a:lnTo>
                  <a:pt x="1813029" y="635007"/>
                </a:lnTo>
                <a:lnTo>
                  <a:pt x="1793513" y="678615"/>
                </a:lnTo>
                <a:lnTo>
                  <a:pt x="1776198" y="723050"/>
                </a:lnTo>
                <a:lnTo>
                  <a:pt x="1761083" y="768311"/>
                </a:lnTo>
                <a:lnTo>
                  <a:pt x="1750440" y="805191"/>
                </a:lnTo>
                <a:lnTo>
                  <a:pt x="1740587" y="844010"/>
                </a:lnTo>
                <a:lnTo>
                  <a:pt x="1731524" y="884770"/>
                </a:lnTo>
                <a:lnTo>
                  <a:pt x="1723251" y="927470"/>
                </a:lnTo>
                <a:lnTo>
                  <a:pt x="1715767" y="972112"/>
                </a:lnTo>
                <a:lnTo>
                  <a:pt x="1709071" y="1018694"/>
                </a:lnTo>
                <a:lnTo>
                  <a:pt x="1703165" y="1067217"/>
                </a:lnTo>
                <a:lnTo>
                  <a:pt x="1698047" y="1117682"/>
                </a:lnTo>
                <a:lnTo>
                  <a:pt x="1693717" y="1170088"/>
                </a:lnTo>
                <a:lnTo>
                  <a:pt x="1690175" y="1224436"/>
                </a:lnTo>
                <a:lnTo>
                  <a:pt x="1687420" y="1280726"/>
                </a:lnTo>
                <a:lnTo>
                  <a:pt x="1685453" y="1338958"/>
                </a:lnTo>
                <a:lnTo>
                  <a:pt x="1684273" y="1399132"/>
                </a:lnTo>
                <a:lnTo>
                  <a:pt x="1683880" y="1461249"/>
                </a:lnTo>
                <a:lnTo>
                  <a:pt x="1683880" y="2182876"/>
                </a:lnTo>
                <a:lnTo>
                  <a:pt x="2692742" y="2182876"/>
                </a:lnTo>
                <a:lnTo>
                  <a:pt x="2692742" y="1174013"/>
                </a:lnTo>
                <a:lnTo>
                  <a:pt x="2204478" y="1174013"/>
                </a:lnTo>
                <a:lnTo>
                  <a:pt x="2207148" y="1115609"/>
                </a:lnTo>
                <a:lnTo>
                  <a:pt x="2212294" y="1059575"/>
                </a:lnTo>
                <a:lnTo>
                  <a:pt x="2219917" y="1005909"/>
                </a:lnTo>
                <a:lnTo>
                  <a:pt x="2230018" y="954611"/>
                </a:lnTo>
                <a:lnTo>
                  <a:pt x="2242597" y="905679"/>
                </a:lnTo>
                <a:lnTo>
                  <a:pt x="2257656" y="859115"/>
                </a:lnTo>
                <a:lnTo>
                  <a:pt x="2275195" y="814915"/>
                </a:lnTo>
                <a:lnTo>
                  <a:pt x="2295216" y="773081"/>
                </a:lnTo>
                <a:lnTo>
                  <a:pt x="2317719" y="733612"/>
                </a:lnTo>
                <a:lnTo>
                  <a:pt x="2342705" y="696506"/>
                </a:lnTo>
                <a:lnTo>
                  <a:pt x="2370610" y="661400"/>
                </a:lnTo>
                <a:lnTo>
                  <a:pt x="2401928" y="627871"/>
                </a:lnTo>
                <a:lnTo>
                  <a:pt x="2436660" y="595920"/>
                </a:lnTo>
                <a:lnTo>
                  <a:pt x="2474805" y="565546"/>
                </a:lnTo>
                <a:lnTo>
                  <a:pt x="2516362" y="536751"/>
                </a:lnTo>
                <a:lnTo>
                  <a:pt x="2561330" y="509534"/>
                </a:lnTo>
                <a:lnTo>
                  <a:pt x="2609709" y="483895"/>
                </a:lnTo>
                <a:lnTo>
                  <a:pt x="2661498" y="459837"/>
                </a:lnTo>
                <a:lnTo>
                  <a:pt x="2716697" y="437357"/>
                </a:lnTo>
                <a:lnTo>
                  <a:pt x="2775305" y="416458"/>
                </a:lnTo>
                <a:lnTo>
                  <a:pt x="2577858" y="0"/>
                </a:lnTo>
                <a:close/>
              </a:path>
              <a:path w="2775585" h="2183130">
                <a:moveTo>
                  <a:pt x="894016" y="0"/>
                </a:moveTo>
                <a:lnTo>
                  <a:pt x="840945" y="19751"/>
                </a:lnTo>
                <a:lnTo>
                  <a:pt x="789472" y="40698"/>
                </a:lnTo>
                <a:lnTo>
                  <a:pt x="739597" y="62839"/>
                </a:lnTo>
                <a:lnTo>
                  <a:pt x="691319" y="86176"/>
                </a:lnTo>
                <a:lnTo>
                  <a:pt x="644640" y="110707"/>
                </a:lnTo>
                <a:lnTo>
                  <a:pt x="599559" y="136434"/>
                </a:lnTo>
                <a:lnTo>
                  <a:pt x="556075" y="163357"/>
                </a:lnTo>
                <a:lnTo>
                  <a:pt x="514189" y="191475"/>
                </a:lnTo>
                <a:lnTo>
                  <a:pt x="473901" y="220790"/>
                </a:lnTo>
                <a:lnTo>
                  <a:pt x="435211" y="251300"/>
                </a:lnTo>
                <a:lnTo>
                  <a:pt x="398118" y="283008"/>
                </a:lnTo>
                <a:lnTo>
                  <a:pt x="362623" y="315912"/>
                </a:lnTo>
                <a:lnTo>
                  <a:pt x="325844" y="352919"/>
                </a:lnTo>
                <a:lnTo>
                  <a:pt x="291231" y="390780"/>
                </a:lnTo>
                <a:lnTo>
                  <a:pt x="258784" y="429496"/>
                </a:lnTo>
                <a:lnTo>
                  <a:pt x="228504" y="469069"/>
                </a:lnTo>
                <a:lnTo>
                  <a:pt x="200368" y="509534"/>
                </a:lnTo>
                <a:lnTo>
                  <a:pt x="174443" y="550787"/>
                </a:lnTo>
                <a:lnTo>
                  <a:pt x="150663" y="592932"/>
                </a:lnTo>
                <a:lnTo>
                  <a:pt x="129052" y="635937"/>
                </a:lnTo>
                <a:lnTo>
                  <a:pt x="109608" y="679802"/>
                </a:lnTo>
                <a:lnTo>
                  <a:pt x="92334" y="724528"/>
                </a:lnTo>
                <a:lnTo>
                  <a:pt x="77228" y="770115"/>
                </a:lnTo>
                <a:lnTo>
                  <a:pt x="66583" y="807218"/>
                </a:lnTo>
                <a:lnTo>
                  <a:pt x="56727" y="846208"/>
                </a:lnTo>
                <a:lnTo>
                  <a:pt x="47661" y="887085"/>
                </a:lnTo>
                <a:lnTo>
                  <a:pt x="39385" y="929849"/>
                </a:lnTo>
                <a:lnTo>
                  <a:pt x="31899" y="974500"/>
                </a:lnTo>
                <a:lnTo>
                  <a:pt x="25201" y="1021038"/>
                </a:lnTo>
                <a:lnTo>
                  <a:pt x="19292" y="1069462"/>
                </a:lnTo>
                <a:lnTo>
                  <a:pt x="14172" y="1119772"/>
                </a:lnTo>
                <a:lnTo>
                  <a:pt x="9841" y="1171969"/>
                </a:lnTo>
                <a:lnTo>
                  <a:pt x="6297" y="1226053"/>
                </a:lnTo>
                <a:lnTo>
                  <a:pt x="3542" y="1282023"/>
                </a:lnTo>
                <a:lnTo>
                  <a:pt x="1574" y="1339879"/>
                </a:lnTo>
                <a:lnTo>
                  <a:pt x="393" y="1399621"/>
                </a:lnTo>
                <a:lnTo>
                  <a:pt x="0" y="1461249"/>
                </a:lnTo>
                <a:lnTo>
                  <a:pt x="0" y="2182876"/>
                </a:lnTo>
                <a:lnTo>
                  <a:pt x="1008888" y="2182876"/>
                </a:lnTo>
                <a:lnTo>
                  <a:pt x="1008888" y="1174013"/>
                </a:lnTo>
                <a:lnTo>
                  <a:pt x="520623" y="1174013"/>
                </a:lnTo>
                <a:lnTo>
                  <a:pt x="523294" y="1115609"/>
                </a:lnTo>
                <a:lnTo>
                  <a:pt x="528440" y="1059575"/>
                </a:lnTo>
                <a:lnTo>
                  <a:pt x="536063" y="1005909"/>
                </a:lnTo>
                <a:lnTo>
                  <a:pt x="546164" y="954611"/>
                </a:lnTo>
                <a:lnTo>
                  <a:pt x="558744" y="905679"/>
                </a:lnTo>
                <a:lnTo>
                  <a:pt x="573804" y="859115"/>
                </a:lnTo>
                <a:lnTo>
                  <a:pt x="591345" y="814915"/>
                </a:lnTo>
                <a:lnTo>
                  <a:pt x="611368" y="773081"/>
                </a:lnTo>
                <a:lnTo>
                  <a:pt x="633873" y="733612"/>
                </a:lnTo>
                <a:lnTo>
                  <a:pt x="658863" y="696506"/>
                </a:lnTo>
                <a:lnTo>
                  <a:pt x="686770" y="661400"/>
                </a:lnTo>
                <a:lnTo>
                  <a:pt x="718090" y="627871"/>
                </a:lnTo>
                <a:lnTo>
                  <a:pt x="752821" y="595920"/>
                </a:lnTo>
                <a:lnTo>
                  <a:pt x="790963" y="565546"/>
                </a:lnTo>
                <a:lnTo>
                  <a:pt x="832516" y="536751"/>
                </a:lnTo>
                <a:lnTo>
                  <a:pt x="877545" y="509499"/>
                </a:lnTo>
                <a:lnTo>
                  <a:pt x="925855" y="483895"/>
                </a:lnTo>
                <a:lnTo>
                  <a:pt x="977639" y="459837"/>
                </a:lnTo>
                <a:lnTo>
                  <a:pt x="1032834" y="437357"/>
                </a:lnTo>
                <a:lnTo>
                  <a:pt x="1091437" y="416458"/>
                </a:lnTo>
                <a:lnTo>
                  <a:pt x="894016" y="0"/>
                </a:lnTo>
                <a:close/>
              </a:path>
            </a:pathLst>
          </a:custGeom>
          <a:solidFill>
            <a:srgbClr val="61AD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4B2A4E-7123-BF4B-BCC8-663016D24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3059486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11D0CF6C-6011-6F40-AECE-A1509B1B3F6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812552" y="5536407"/>
            <a:ext cx="3717860" cy="3598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 Quote speaker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A717414-253C-9E42-800D-F9C26F36ECC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257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1CDE63A5-796F-624D-BA3D-7E1A90D5F037}"/>
              </a:ext>
            </a:extLst>
          </p:cNvPr>
          <p:cNvSpPr/>
          <p:nvPr userDrawn="1"/>
        </p:nvSpPr>
        <p:spPr>
          <a:xfrm>
            <a:off x="-99848" y="-38100"/>
            <a:ext cx="12291848" cy="6934200"/>
          </a:xfrm>
          <a:custGeom>
            <a:avLst/>
            <a:gdLst/>
            <a:ahLst/>
            <a:cxnLst/>
            <a:rect l="l" t="t" r="r" b="b"/>
            <a:pathLst>
              <a:path w="12192000" h="6851650">
                <a:moveTo>
                  <a:pt x="12191695" y="0"/>
                </a:moveTo>
                <a:lnTo>
                  <a:pt x="0" y="0"/>
                </a:lnTo>
                <a:lnTo>
                  <a:pt x="0" y="6851484"/>
                </a:lnTo>
                <a:lnTo>
                  <a:pt x="12191695" y="6851484"/>
                </a:lnTo>
                <a:lnTo>
                  <a:pt x="12191695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2D00BA-78C9-2842-9415-88F9EBDCB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1642950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E6AD917-EF64-A841-9F05-88D5E96D2FF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73015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B49F3F-2CFF-7C43-BDE5-509FE7F463DF}"/>
              </a:ext>
            </a:extLst>
          </p:cNvPr>
          <p:cNvSpPr txBox="1">
            <a:spLocks/>
          </p:cNvSpPr>
          <p:nvPr userDrawn="1"/>
        </p:nvSpPr>
        <p:spPr>
          <a:xfrm>
            <a:off x="4983247" y="396195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036737"/>
                </a:solidFill>
              </a:rPr>
              <a:t>“</a:t>
            </a:r>
          </a:p>
        </p:txBody>
      </p:sp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51B5AFE0-4622-4A42-9674-BDB9C55F308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01055" y="4191485"/>
            <a:ext cx="1890041" cy="2910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2A2FB87D-8ED0-7E4E-AB6F-B872A8B7871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87237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255AB95-7FF7-4F4E-BFB4-EFDFC731A3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18552" y="4916785"/>
            <a:ext cx="2959583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A3EF320-BD95-2148-8BCF-55B18D86561A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41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8">
            <a:extLst>
              <a:ext uri="{FF2B5EF4-FFF2-40B4-BE49-F238E27FC236}">
                <a16:creationId xmlns:a16="http://schemas.microsoft.com/office/drawing/2014/main" id="{EEC0E63B-69BE-E94B-80EF-3659E10002E0}"/>
              </a:ext>
            </a:extLst>
          </p:cNvPr>
          <p:cNvSpPr txBox="1"/>
          <p:nvPr userDrawn="1"/>
        </p:nvSpPr>
        <p:spPr>
          <a:xfrm>
            <a:off x="252285" y="5242616"/>
            <a:ext cx="206375" cy="826769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Our</a:t>
            </a:r>
            <a:r>
              <a:rPr sz="1250" spc="-5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250" spc="10">
                <a:solidFill>
                  <a:srgbClr val="61AE56"/>
                </a:solidFill>
                <a:latin typeface="Arial"/>
                <a:cs typeface="Arial"/>
              </a:rPr>
              <a:t>Impact</a:t>
            </a:r>
            <a:endParaRPr sz="1250">
              <a:latin typeface="Arial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Holder 7">
            <a:extLst>
              <a:ext uri="{FF2B5EF4-FFF2-40B4-BE49-F238E27FC236}">
                <a16:creationId xmlns:a16="http://schemas.microsoft.com/office/drawing/2014/main" id="{6E409A06-F4FD-0046-BBC8-797E46CB9F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-1" y="737953"/>
            <a:ext cx="484625" cy="256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61AE57"/>
                </a:solidFill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434F44-30F6-074B-9435-EBFAC9780614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9" name="object 2">
            <a:extLst>
              <a:ext uri="{FF2B5EF4-FFF2-40B4-BE49-F238E27FC236}">
                <a16:creationId xmlns:a16="http://schemas.microsoft.com/office/drawing/2014/main" id="{68C9BF84-3BB9-2747-A649-800C384F59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538ADB80-E29A-7440-A387-8DE3F7B39D4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43" y="0"/>
              <a:ext cx="12183351" cy="6858000"/>
            </a:xfrm>
            <a:prstGeom prst="rect">
              <a:avLst/>
            </a:prstGeom>
          </p:spPr>
        </p:pic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85147A-AD42-0F4B-8091-14FD11FFC25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1695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1695" y="6858000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2C4EA56B-0566-7B4F-9636-236E6A60B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552" y="2120288"/>
            <a:ext cx="8894140" cy="218313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consecteru</a:t>
            </a:r>
            <a:br>
              <a:rPr lang="en-US"/>
            </a:br>
            <a:r>
              <a:rPr lang="en-US" err="1"/>
              <a:t>adisoscine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br>
              <a:rPr lang="en-US"/>
            </a:br>
            <a:r>
              <a:rPr lang="en-US" err="1"/>
              <a:t>incidicunt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labrore</a:t>
            </a:r>
            <a:r>
              <a:rPr lang="en-US"/>
              <a:t> et dolore magna</a:t>
            </a:r>
            <a:br>
              <a:rPr lang="en-US"/>
            </a:br>
            <a:r>
              <a:rPr lang="en-US" err="1"/>
              <a:t>aliqua</a:t>
            </a:r>
            <a:r>
              <a:rPr lang="en-US"/>
              <a:t> </a:t>
            </a:r>
            <a:r>
              <a:rPr lang="en-US" err="1"/>
              <a:t>unemi</a:t>
            </a:r>
            <a:r>
              <a:rPr lang="en-US"/>
              <a:t>, ad minim </a:t>
            </a:r>
            <a:r>
              <a:rPr lang="en-US" err="1"/>
              <a:t>venian</a:t>
            </a:r>
            <a:r>
              <a:rPr lang="en-US"/>
              <a:t> </a:t>
            </a:r>
            <a:r>
              <a:rPr lang="en-US" err="1"/>
              <a:t>quis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94D8EA-8C00-7546-9BC3-AD28C44E8D7A}"/>
              </a:ext>
            </a:extLst>
          </p:cNvPr>
          <p:cNvSpPr txBox="1">
            <a:spLocks/>
          </p:cNvSpPr>
          <p:nvPr userDrawn="1"/>
        </p:nvSpPr>
        <p:spPr>
          <a:xfrm>
            <a:off x="4983247" y="866113"/>
            <a:ext cx="2225505" cy="1671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9000">
                <a:solidFill>
                  <a:srgbClr val="B6D64F"/>
                </a:solidFill>
              </a:rPr>
              <a:t>“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1DD5DCA7-F45D-FA4A-A8E8-238D0C3524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93312" y="4657544"/>
            <a:ext cx="1805375" cy="337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-Quote speaker</a:t>
            </a: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C49A7463-2DF9-8E47-AABC-7EF50F481507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1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F955127B-5308-154C-A183-CA5D0BB5D370}"/>
              </a:ext>
            </a:extLst>
          </p:cNvPr>
          <p:cNvGrpSpPr/>
          <p:nvPr userDrawn="1"/>
        </p:nvGrpSpPr>
        <p:grpSpPr>
          <a:xfrm>
            <a:off x="0" y="3078480"/>
            <a:ext cx="12192000" cy="3779520"/>
            <a:chOff x="0" y="3075586"/>
            <a:chExt cx="12192000" cy="3779520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8F6F7E5C-4CAF-AD44-A44A-E0F805F8856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87" y="3741432"/>
              <a:ext cx="12140928" cy="3113532"/>
            </a:xfrm>
            <a:prstGeom prst="rect">
              <a:avLst/>
            </a:prstGeom>
          </p:spPr>
        </p:pic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5AF7068F-4D45-A945-A856-2E7C5351868E}"/>
                </a:ext>
              </a:extLst>
            </p:cNvPr>
            <p:cNvSpPr/>
            <p:nvPr/>
          </p:nvSpPr>
          <p:spPr>
            <a:xfrm>
              <a:off x="0" y="3741432"/>
              <a:ext cx="12192000" cy="3114040"/>
            </a:xfrm>
            <a:custGeom>
              <a:avLst/>
              <a:gdLst/>
              <a:ahLst/>
              <a:cxnLst/>
              <a:rect l="l" t="t" r="r" b="b"/>
              <a:pathLst>
                <a:path w="12192000" h="3114040">
                  <a:moveTo>
                    <a:pt x="12191695" y="0"/>
                  </a:moveTo>
                  <a:lnTo>
                    <a:pt x="0" y="0"/>
                  </a:lnTo>
                  <a:lnTo>
                    <a:pt x="0" y="3113532"/>
                  </a:lnTo>
                  <a:lnTo>
                    <a:pt x="12191695" y="3113532"/>
                  </a:lnTo>
                  <a:lnTo>
                    <a:pt x="12191695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5">
              <a:extLst>
                <a:ext uri="{FF2B5EF4-FFF2-40B4-BE49-F238E27FC236}">
                  <a16:creationId xmlns:a16="http://schemas.microsoft.com/office/drawing/2014/main" id="{44567992-0E31-FF4A-B559-92B9F288D1E5}"/>
                </a:ext>
              </a:extLst>
            </p:cNvPr>
            <p:cNvSpPr/>
            <p:nvPr/>
          </p:nvSpPr>
          <p:spPr>
            <a:xfrm>
              <a:off x="2325010" y="3075586"/>
              <a:ext cx="2423160" cy="2427605"/>
            </a:xfrm>
            <a:custGeom>
              <a:avLst/>
              <a:gdLst/>
              <a:ahLst/>
              <a:cxnLst/>
              <a:rect l="l" t="t" r="r" b="b"/>
              <a:pathLst>
                <a:path w="2423160" h="2427604">
                  <a:moveTo>
                    <a:pt x="2228367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28367" y="2427122"/>
                  </a:lnTo>
                  <a:lnTo>
                    <a:pt x="2272749" y="2421970"/>
                  </a:lnTo>
                  <a:lnTo>
                    <a:pt x="2313564" y="2407309"/>
                  </a:lnTo>
                  <a:lnTo>
                    <a:pt x="2349625" y="2384325"/>
                  </a:lnTo>
                  <a:lnTo>
                    <a:pt x="2379741" y="2354209"/>
                  </a:lnTo>
                  <a:lnTo>
                    <a:pt x="2402724" y="2318149"/>
                  </a:lnTo>
                  <a:lnTo>
                    <a:pt x="2417386" y="2277334"/>
                  </a:lnTo>
                  <a:lnTo>
                    <a:pt x="2422537" y="2232952"/>
                  </a:lnTo>
                  <a:lnTo>
                    <a:pt x="2422537" y="194170"/>
                  </a:lnTo>
                  <a:lnTo>
                    <a:pt x="2417386" y="149788"/>
                  </a:lnTo>
                  <a:lnTo>
                    <a:pt x="2402724" y="108972"/>
                  </a:lnTo>
                  <a:lnTo>
                    <a:pt x="2379741" y="72912"/>
                  </a:lnTo>
                  <a:lnTo>
                    <a:pt x="2349625" y="42796"/>
                  </a:lnTo>
                  <a:lnTo>
                    <a:pt x="2313564" y="19813"/>
                  </a:lnTo>
                  <a:lnTo>
                    <a:pt x="2272749" y="5151"/>
                  </a:lnTo>
                  <a:lnTo>
                    <a:pt x="2228367" y="0"/>
                  </a:lnTo>
                  <a:close/>
                </a:path>
              </a:pathLst>
            </a:custGeom>
            <a:solidFill>
              <a:srgbClr val="4CAD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526339E7-60E8-D844-89FD-289B8DBA9673}"/>
                </a:ext>
              </a:extLst>
            </p:cNvPr>
            <p:cNvSpPr/>
            <p:nvPr/>
          </p:nvSpPr>
          <p:spPr>
            <a:xfrm>
              <a:off x="3592842" y="4320704"/>
              <a:ext cx="1159510" cy="1182370"/>
            </a:xfrm>
            <a:custGeom>
              <a:avLst/>
              <a:gdLst/>
              <a:ahLst/>
              <a:cxnLst/>
              <a:rect l="l" t="t" r="r" b="b"/>
              <a:pathLst>
                <a:path w="1159510" h="1182370">
                  <a:moveTo>
                    <a:pt x="1159256" y="794550"/>
                  </a:moveTo>
                  <a:lnTo>
                    <a:pt x="815352" y="451154"/>
                  </a:lnTo>
                  <a:lnTo>
                    <a:pt x="806005" y="540715"/>
                  </a:lnTo>
                  <a:lnTo>
                    <a:pt x="662038" y="587222"/>
                  </a:lnTo>
                  <a:lnTo>
                    <a:pt x="181190" y="1041768"/>
                  </a:lnTo>
                  <a:lnTo>
                    <a:pt x="0" y="1010043"/>
                  </a:lnTo>
                  <a:lnTo>
                    <a:pt x="173139" y="1181912"/>
                  </a:lnTo>
                  <a:lnTo>
                    <a:pt x="1024661" y="1179576"/>
                  </a:lnTo>
                  <a:lnTo>
                    <a:pt x="1067092" y="1172743"/>
                  </a:lnTo>
                  <a:lnTo>
                    <a:pt x="1104023" y="1153718"/>
                  </a:lnTo>
                  <a:lnTo>
                    <a:pt x="1133195" y="1124762"/>
                  </a:lnTo>
                  <a:lnTo>
                    <a:pt x="1152359" y="1088123"/>
                  </a:lnTo>
                  <a:lnTo>
                    <a:pt x="1159256" y="1046010"/>
                  </a:lnTo>
                  <a:lnTo>
                    <a:pt x="1159256" y="794550"/>
                  </a:lnTo>
                  <a:close/>
                </a:path>
                <a:path w="1159510" h="1182370">
                  <a:moveTo>
                    <a:pt x="1159256" y="638556"/>
                  </a:moveTo>
                  <a:lnTo>
                    <a:pt x="799350" y="274320"/>
                  </a:lnTo>
                  <a:lnTo>
                    <a:pt x="738073" y="323240"/>
                  </a:lnTo>
                  <a:lnTo>
                    <a:pt x="1159256" y="744321"/>
                  </a:lnTo>
                  <a:lnTo>
                    <a:pt x="1159256" y="638556"/>
                  </a:lnTo>
                  <a:close/>
                </a:path>
                <a:path w="1159510" h="1182370">
                  <a:moveTo>
                    <a:pt x="1159294" y="620026"/>
                  </a:moveTo>
                  <a:lnTo>
                    <a:pt x="1159256" y="205359"/>
                  </a:lnTo>
                  <a:lnTo>
                    <a:pt x="952106" y="0"/>
                  </a:lnTo>
                  <a:lnTo>
                    <a:pt x="827773" y="115455"/>
                  </a:lnTo>
                  <a:lnTo>
                    <a:pt x="922858" y="212153"/>
                  </a:lnTo>
                  <a:lnTo>
                    <a:pt x="868641" y="328637"/>
                  </a:lnTo>
                  <a:lnTo>
                    <a:pt x="1159294" y="620026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A8EBB318-675F-F442-A72D-4C8237F360FA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562956" y="0"/>
                  </a:moveTo>
                  <a:lnTo>
                    <a:pt x="519734" y="12282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lnTo>
                    <a:pt x="827219" y="245569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CCB465B8-9D29-F444-B323-13674E94124D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9">
              <a:extLst>
                <a:ext uri="{FF2B5EF4-FFF2-40B4-BE49-F238E27FC236}">
                  <a16:creationId xmlns:a16="http://schemas.microsoft.com/office/drawing/2014/main" id="{4703AB70-113F-EF45-AD62-6D76FEF8EBB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2697" y="4581606"/>
              <a:ext cx="80784" cy="78828"/>
            </a:xfrm>
            <a:prstGeom prst="rect">
              <a:avLst/>
            </a:prstGeom>
          </p:spPr>
        </p:pic>
        <p:pic>
          <p:nvPicPr>
            <p:cNvPr id="32" name="object 10">
              <a:extLst>
                <a:ext uri="{FF2B5EF4-FFF2-40B4-BE49-F238E27FC236}">
                  <a16:creationId xmlns:a16="http://schemas.microsoft.com/office/drawing/2014/main" id="{59742332-379B-5D41-A9AA-219A1085488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4222" y="4532862"/>
              <a:ext cx="142938" cy="139369"/>
            </a:xfrm>
            <a:prstGeom prst="rect">
              <a:avLst/>
            </a:prstGeom>
          </p:spPr>
        </p:pic>
        <p:pic>
          <p:nvPicPr>
            <p:cNvPr id="33" name="object 11">
              <a:extLst>
                <a:ext uri="{FF2B5EF4-FFF2-40B4-BE49-F238E27FC236}">
                  <a16:creationId xmlns:a16="http://schemas.microsoft.com/office/drawing/2014/main" id="{3A53F337-2396-6D49-BC44-4B65E955EEA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0021" y="4298255"/>
              <a:ext cx="172516" cy="168262"/>
            </a:xfrm>
            <a:prstGeom prst="rect">
              <a:avLst/>
            </a:prstGeom>
          </p:spPr>
        </p:pic>
        <p:sp>
          <p:nvSpPr>
            <p:cNvPr id="34" name="object 12">
              <a:extLst>
                <a:ext uri="{FF2B5EF4-FFF2-40B4-BE49-F238E27FC236}">
                  <a16:creationId xmlns:a16="http://schemas.microsoft.com/office/drawing/2014/main" id="{0DAD1DC0-DBC4-BE4C-BBB7-7169298FCA4E}"/>
                </a:ext>
              </a:extLst>
            </p:cNvPr>
            <p:cNvSpPr/>
            <p:nvPr/>
          </p:nvSpPr>
          <p:spPr>
            <a:xfrm>
              <a:off x="3576120" y="4887838"/>
              <a:ext cx="602615" cy="429259"/>
            </a:xfrm>
            <a:custGeom>
              <a:avLst/>
              <a:gdLst/>
              <a:ahLst/>
              <a:cxnLst/>
              <a:rect l="l" t="t" r="r" b="b"/>
              <a:pathLst>
                <a:path w="602614" h="429260">
                  <a:moveTo>
                    <a:pt x="602160" y="0"/>
                  </a:moveTo>
                  <a:lnTo>
                    <a:pt x="263501" y="2590"/>
                  </a:lnTo>
                  <a:lnTo>
                    <a:pt x="50586" y="210261"/>
                  </a:lnTo>
                  <a:lnTo>
                    <a:pt x="21299" y="247445"/>
                  </a:lnTo>
                  <a:lnTo>
                    <a:pt x="4327" y="287998"/>
                  </a:lnTo>
                  <a:lnTo>
                    <a:pt x="0" y="328813"/>
                  </a:lnTo>
                  <a:lnTo>
                    <a:pt x="8646" y="366784"/>
                  </a:lnTo>
                  <a:lnTo>
                    <a:pt x="30596" y="398805"/>
                  </a:lnTo>
                  <a:lnTo>
                    <a:pt x="63427" y="420220"/>
                  </a:lnTo>
                  <a:lnTo>
                    <a:pt x="102360" y="428657"/>
                  </a:lnTo>
                  <a:lnTo>
                    <a:pt x="144209" y="424436"/>
                  </a:lnTo>
                  <a:lnTo>
                    <a:pt x="185793" y="407876"/>
                  </a:lnTo>
                  <a:lnTo>
                    <a:pt x="223928" y="379298"/>
                  </a:lnTo>
                  <a:lnTo>
                    <a:pt x="602160" y="0"/>
                  </a:lnTo>
                  <a:close/>
                </a:path>
              </a:pathLst>
            </a:custGeom>
            <a:solidFill>
              <a:srgbClr val="007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3">
              <a:extLst>
                <a:ext uri="{FF2B5EF4-FFF2-40B4-BE49-F238E27FC236}">
                  <a16:creationId xmlns:a16="http://schemas.microsoft.com/office/drawing/2014/main" id="{C67D26CE-0D7E-0245-9314-4174C8A1D238}"/>
                </a:ext>
              </a:extLst>
            </p:cNvPr>
            <p:cNvSpPr/>
            <p:nvPr/>
          </p:nvSpPr>
          <p:spPr>
            <a:xfrm>
              <a:off x="3572942" y="4544729"/>
              <a:ext cx="841375" cy="820419"/>
            </a:xfrm>
            <a:custGeom>
              <a:avLst/>
              <a:gdLst/>
              <a:ahLst/>
              <a:cxnLst/>
              <a:rect l="l" t="t" r="r" b="b"/>
              <a:pathLst>
                <a:path w="841375" h="820420">
                  <a:moveTo>
                    <a:pt x="831359" y="250103"/>
                  </a:moveTo>
                  <a:lnTo>
                    <a:pt x="830076" y="248541"/>
                  </a:lnTo>
                  <a:lnTo>
                    <a:pt x="828704" y="247017"/>
                  </a:lnTo>
                  <a:lnTo>
                    <a:pt x="827219" y="245569"/>
                  </a:lnTo>
                  <a:lnTo>
                    <a:pt x="589246" y="13464"/>
                  </a:lnTo>
                  <a:lnTo>
                    <a:pt x="587747" y="12016"/>
                  </a:lnTo>
                  <a:lnTo>
                    <a:pt x="586185" y="10657"/>
                  </a:lnTo>
                  <a:lnTo>
                    <a:pt x="584572" y="9412"/>
                  </a:lnTo>
                  <a:lnTo>
                    <a:pt x="562956" y="0"/>
                  </a:lnTo>
                  <a:lnTo>
                    <a:pt x="540108" y="1403"/>
                  </a:lnTo>
                  <a:lnTo>
                    <a:pt x="519734" y="12282"/>
                  </a:lnTo>
                  <a:lnTo>
                    <a:pt x="505540" y="31294"/>
                  </a:lnTo>
                  <a:lnTo>
                    <a:pt x="497314" y="58963"/>
                  </a:lnTo>
                  <a:lnTo>
                    <a:pt x="491881" y="89356"/>
                  </a:lnTo>
                  <a:lnTo>
                    <a:pt x="484048" y="121677"/>
                  </a:lnTo>
                  <a:lnTo>
                    <a:pt x="468621" y="155132"/>
                  </a:lnTo>
                  <a:lnTo>
                    <a:pt x="42409" y="570841"/>
                  </a:lnTo>
                  <a:lnTo>
                    <a:pt x="14136" y="609021"/>
                  </a:lnTo>
                  <a:lnTo>
                    <a:pt x="0" y="652344"/>
                  </a:lnTo>
                  <a:lnTo>
                    <a:pt x="0" y="697384"/>
                  </a:lnTo>
                  <a:lnTo>
                    <a:pt x="14136" y="740714"/>
                  </a:lnTo>
                  <a:lnTo>
                    <a:pt x="42409" y="778905"/>
                  </a:lnTo>
                  <a:lnTo>
                    <a:pt x="81564" y="806478"/>
                  </a:lnTo>
                  <a:lnTo>
                    <a:pt x="125987" y="820264"/>
                  </a:lnTo>
                  <a:lnTo>
                    <a:pt x="172166" y="820264"/>
                  </a:lnTo>
                  <a:lnTo>
                    <a:pt x="216590" y="806478"/>
                  </a:lnTo>
                  <a:lnTo>
                    <a:pt x="255744" y="778905"/>
                  </a:lnTo>
                  <a:lnTo>
                    <a:pt x="681943" y="363196"/>
                  </a:lnTo>
                  <a:lnTo>
                    <a:pt x="716255" y="348154"/>
                  </a:lnTo>
                  <a:lnTo>
                    <a:pt x="749399" y="340514"/>
                  </a:lnTo>
                  <a:lnTo>
                    <a:pt x="780563" y="335218"/>
                  </a:lnTo>
                  <a:lnTo>
                    <a:pt x="808931" y="327204"/>
                  </a:lnTo>
                  <a:lnTo>
                    <a:pt x="828428" y="313361"/>
                  </a:lnTo>
                  <a:lnTo>
                    <a:pt x="839580" y="293483"/>
                  </a:lnTo>
                  <a:lnTo>
                    <a:pt x="841015" y="271190"/>
                  </a:lnTo>
                  <a:lnTo>
                    <a:pt x="831359" y="2501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A9E2FBFA-6E37-694D-9AFE-DD9B60E235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17F2E7-10D8-C74F-A026-535BA424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BC9ED6EC-EDFF-8846-BF23-C09522741212}"/>
              </a:ext>
            </a:extLst>
          </p:cNvPr>
          <p:cNvSpPr txBox="1"/>
          <p:nvPr userDrawn="1"/>
        </p:nvSpPr>
        <p:spPr>
          <a:xfrm>
            <a:off x="2483222" y="3169879"/>
            <a:ext cx="202374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Reduce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synthetic</a:t>
            </a:r>
            <a:r>
              <a:rPr sz="19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pesticide</a:t>
            </a:r>
            <a:endParaRPr sz="1900">
              <a:latin typeface="Arial"/>
              <a:cs typeface="Arial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09D17381-D0A4-7B49-9758-E3F20CA53748}"/>
              </a:ext>
            </a:extLst>
          </p:cNvPr>
          <p:cNvSpPr txBox="1"/>
          <p:nvPr userDrawn="1"/>
        </p:nvSpPr>
        <p:spPr>
          <a:xfrm>
            <a:off x="2468215" y="3752388"/>
            <a:ext cx="1040765" cy="851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10"/>
              </a:spcBef>
            </a:pP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load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80%</a:t>
            </a:r>
            <a:endParaRPr sz="3400">
              <a:latin typeface="Arial Black"/>
              <a:cs typeface="Arial Black"/>
            </a:endParaRPr>
          </a:p>
        </p:txBody>
      </p:sp>
      <p:grpSp>
        <p:nvGrpSpPr>
          <p:cNvPr id="38" name="object 18">
            <a:extLst>
              <a:ext uri="{FF2B5EF4-FFF2-40B4-BE49-F238E27FC236}">
                <a16:creationId xmlns:a16="http://schemas.microsoft.com/office/drawing/2014/main" id="{D6F9B415-7271-E54B-97B0-15F4C5F8510D}"/>
              </a:ext>
            </a:extLst>
          </p:cNvPr>
          <p:cNvGrpSpPr/>
          <p:nvPr userDrawn="1"/>
        </p:nvGrpSpPr>
        <p:grpSpPr>
          <a:xfrm>
            <a:off x="5126964" y="3075586"/>
            <a:ext cx="2427605" cy="2427605"/>
            <a:chOff x="5126964" y="3075586"/>
            <a:chExt cx="2427605" cy="2427605"/>
          </a:xfrm>
        </p:grpSpPr>
        <p:sp>
          <p:nvSpPr>
            <p:cNvPr id="39" name="object 19">
              <a:extLst>
                <a:ext uri="{FF2B5EF4-FFF2-40B4-BE49-F238E27FC236}">
                  <a16:creationId xmlns:a16="http://schemas.microsoft.com/office/drawing/2014/main" id="{5884AFEE-6DE9-394D-9D0D-764A9318AB05}"/>
                </a:ext>
              </a:extLst>
            </p:cNvPr>
            <p:cNvSpPr/>
            <p:nvPr/>
          </p:nvSpPr>
          <p:spPr>
            <a:xfrm>
              <a:off x="5126964" y="3075586"/>
              <a:ext cx="2427605" cy="2427605"/>
            </a:xfrm>
            <a:custGeom>
              <a:avLst/>
              <a:gdLst/>
              <a:ahLst/>
              <a:cxnLst/>
              <a:rect l="l" t="t" r="r" b="b"/>
              <a:pathLst>
                <a:path w="2427604" h="2427604">
                  <a:moveTo>
                    <a:pt x="2232939" y="0"/>
                  </a:moveTo>
                  <a:lnTo>
                    <a:pt x="194170" y="0"/>
                  </a:lnTo>
                  <a:lnTo>
                    <a:pt x="149788" y="5151"/>
                  </a:lnTo>
                  <a:lnTo>
                    <a:pt x="108972" y="19813"/>
                  </a:lnTo>
                  <a:lnTo>
                    <a:pt x="72912" y="42796"/>
                  </a:lnTo>
                  <a:lnTo>
                    <a:pt x="42796" y="72912"/>
                  </a:lnTo>
                  <a:lnTo>
                    <a:pt x="19813" y="108972"/>
                  </a:lnTo>
                  <a:lnTo>
                    <a:pt x="5151" y="149788"/>
                  </a:lnTo>
                  <a:lnTo>
                    <a:pt x="0" y="194170"/>
                  </a:lnTo>
                  <a:lnTo>
                    <a:pt x="0" y="2232952"/>
                  </a:lnTo>
                  <a:lnTo>
                    <a:pt x="5151" y="2277334"/>
                  </a:lnTo>
                  <a:lnTo>
                    <a:pt x="19813" y="2318149"/>
                  </a:lnTo>
                  <a:lnTo>
                    <a:pt x="42796" y="2354209"/>
                  </a:lnTo>
                  <a:lnTo>
                    <a:pt x="72912" y="2384325"/>
                  </a:lnTo>
                  <a:lnTo>
                    <a:pt x="108972" y="2407309"/>
                  </a:lnTo>
                  <a:lnTo>
                    <a:pt x="149788" y="2421970"/>
                  </a:lnTo>
                  <a:lnTo>
                    <a:pt x="194170" y="2427122"/>
                  </a:lnTo>
                  <a:lnTo>
                    <a:pt x="2232939" y="2427122"/>
                  </a:lnTo>
                  <a:lnTo>
                    <a:pt x="2277321" y="2421970"/>
                  </a:lnTo>
                  <a:lnTo>
                    <a:pt x="2318136" y="2407309"/>
                  </a:lnTo>
                  <a:lnTo>
                    <a:pt x="2354197" y="2384325"/>
                  </a:lnTo>
                  <a:lnTo>
                    <a:pt x="2384313" y="2354209"/>
                  </a:lnTo>
                  <a:lnTo>
                    <a:pt x="2407296" y="2318149"/>
                  </a:lnTo>
                  <a:lnTo>
                    <a:pt x="2421958" y="2277334"/>
                  </a:lnTo>
                  <a:lnTo>
                    <a:pt x="2427109" y="2232952"/>
                  </a:lnTo>
                  <a:lnTo>
                    <a:pt x="2427109" y="194170"/>
                  </a:lnTo>
                  <a:lnTo>
                    <a:pt x="2421958" y="149788"/>
                  </a:lnTo>
                  <a:lnTo>
                    <a:pt x="2407296" y="108972"/>
                  </a:lnTo>
                  <a:lnTo>
                    <a:pt x="2384313" y="72912"/>
                  </a:lnTo>
                  <a:lnTo>
                    <a:pt x="2354197" y="42796"/>
                  </a:lnTo>
                  <a:lnTo>
                    <a:pt x="2318136" y="19813"/>
                  </a:lnTo>
                  <a:lnTo>
                    <a:pt x="2277321" y="5151"/>
                  </a:lnTo>
                  <a:lnTo>
                    <a:pt x="2232939" y="0"/>
                  </a:lnTo>
                  <a:close/>
                </a:path>
              </a:pathLst>
            </a:custGeom>
            <a:solidFill>
              <a:srgbClr val="FCB1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64412D31-1325-F544-AE92-3E26E8CD99B9}"/>
                </a:ext>
              </a:extLst>
            </p:cNvPr>
            <p:cNvSpPr/>
            <p:nvPr/>
          </p:nvSpPr>
          <p:spPr>
            <a:xfrm>
              <a:off x="6295077" y="4336900"/>
              <a:ext cx="1259205" cy="1165860"/>
            </a:xfrm>
            <a:custGeom>
              <a:avLst/>
              <a:gdLst/>
              <a:ahLst/>
              <a:cxnLst/>
              <a:rect l="l" t="t" r="r" b="b"/>
              <a:pathLst>
                <a:path w="1259204" h="1165860">
                  <a:moveTo>
                    <a:pt x="956157" y="0"/>
                  </a:moveTo>
                  <a:lnTo>
                    <a:pt x="972781" y="92074"/>
                  </a:lnTo>
                  <a:lnTo>
                    <a:pt x="925004" y="192468"/>
                  </a:lnTo>
                  <a:lnTo>
                    <a:pt x="922921" y="226402"/>
                  </a:lnTo>
                  <a:lnTo>
                    <a:pt x="1060018" y="200786"/>
                  </a:lnTo>
                  <a:lnTo>
                    <a:pt x="1034389" y="310184"/>
                  </a:lnTo>
                  <a:lnTo>
                    <a:pt x="929843" y="338569"/>
                  </a:lnTo>
                  <a:lnTo>
                    <a:pt x="931926" y="411962"/>
                  </a:lnTo>
                  <a:lnTo>
                    <a:pt x="1058684" y="379895"/>
                  </a:lnTo>
                  <a:lnTo>
                    <a:pt x="1038542" y="488810"/>
                  </a:lnTo>
                  <a:lnTo>
                    <a:pt x="924306" y="522731"/>
                  </a:lnTo>
                  <a:lnTo>
                    <a:pt x="918768" y="335800"/>
                  </a:lnTo>
                  <a:lnTo>
                    <a:pt x="799680" y="309486"/>
                  </a:lnTo>
                  <a:lnTo>
                    <a:pt x="875144" y="386346"/>
                  </a:lnTo>
                  <a:lnTo>
                    <a:pt x="913917" y="444499"/>
                  </a:lnTo>
                  <a:lnTo>
                    <a:pt x="931926" y="600976"/>
                  </a:lnTo>
                  <a:lnTo>
                    <a:pt x="1046162" y="555967"/>
                  </a:lnTo>
                  <a:lnTo>
                    <a:pt x="1057236" y="639051"/>
                  </a:lnTo>
                  <a:lnTo>
                    <a:pt x="969302" y="697903"/>
                  </a:lnTo>
                  <a:lnTo>
                    <a:pt x="937450" y="702754"/>
                  </a:lnTo>
                  <a:lnTo>
                    <a:pt x="928458" y="776833"/>
                  </a:lnTo>
                  <a:lnTo>
                    <a:pt x="1059319" y="739457"/>
                  </a:lnTo>
                  <a:lnTo>
                    <a:pt x="1037856" y="848842"/>
                  </a:lnTo>
                  <a:lnTo>
                    <a:pt x="922921" y="894549"/>
                  </a:lnTo>
                  <a:lnTo>
                    <a:pt x="807986" y="849541"/>
                  </a:lnTo>
                  <a:lnTo>
                    <a:pt x="785139" y="749134"/>
                  </a:lnTo>
                  <a:lnTo>
                    <a:pt x="835685" y="744308"/>
                  </a:lnTo>
                  <a:lnTo>
                    <a:pt x="916178" y="787209"/>
                  </a:lnTo>
                  <a:lnTo>
                    <a:pt x="910450" y="696023"/>
                  </a:lnTo>
                  <a:lnTo>
                    <a:pt x="882764" y="695134"/>
                  </a:lnTo>
                  <a:lnTo>
                    <a:pt x="816292" y="675055"/>
                  </a:lnTo>
                  <a:lnTo>
                    <a:pt x="784440" y="558736"/>
                  </a:lnTo>
                  <a:lnTo>
                    <a:pt x="910450" y="589216"/>
                  </a:lnTo>
                  <a:lnTo>
                    <a:pt x="916698" y="530351"/>
                  </a:lnTo>
                  <a:lnTo>
                    <a:pt x="812139" y="490880"/>
                  </a:lnTo>
                  <a:lnTo>
                    <a:pt x="787641" y="379895"/>
                  </a:lnTo>
                  <a:lnTo>
                    <a:pt x="582968" y="171602"/>
                  </a:lnTo>
                  <a:lnTo>
                    <a:pt x="603034" y="255473"/>
                  </a:lnTo>
                  <a:lnTo>
                    <a:pt x="546277" y="385648"/>
                  </a:lnTo>
                  <a:lnTo>
                    <a:pt x="557352" y="405041"/>
                  </a:lnTo>
                  <a:lnTo>
                    <a:pt x="688898" y="380110"/>
                  </a:lnTo>
                  <a:lnTo>
                    <a:pt x="662584" y="488124"/>
                  </a:lnTo>
                  <a:lnTo>
                    <a:pt x="548398" y="515200"/>
                  </a:lnTo>
                  <a:lnTo>
                    <a:pt x="428561" y="496430"/>
                  </a:lnTo>
                  <a:lnTo>
                    <a:pt x="525500" y="596137"/>
                  </a:lnTo>
                  <a:lnTo>
                    <a:pt x="687044" y="558736"/>
                  </a:lnTo>
                  <a:lnTo>
                    <a:pt x="656590" y="672299"/>
                  </a:lnTo>
                  <a:lnTo>
                    <a:pt x="553186" y="694448"/>
                  </a:lnTo>
                  <a:lnTo>
                    <a:pt x="552259" y="770153"/>
                  </a:lnTo>
                  <a:lnTo>
                    <a:pt x="681469" y="740625"/>
                  </a:lnTo>
                  <a:lnTo>
                    <a:pt x="685203" y="792302"/>
                  </a:lnTo>
                  <a:lnTo>
                    <a:pt x="640892" y="867079"/>
                  </a:lnTo>
                  <a:lnTo>
                    <a:pt x="541185" y="884618"/>
                  </a:lnTo>
                  <a:lnTo>
                    <a:pt x="439635" y="850468"/>
                  </a:lnTo>
                  <a:lnTo>
                    <a:pt x="409181" y="744308"/>
                  </a:lnTo>
                  <a:lnTo>
                    <a:pt x="536575" y="778459"/>
                  </a:lnTo>
                  <a:lnTo>
                    <a:pt x="537502" y="699985"/>
                  </a:lnTo>
                  <a:lnTo>
                    <a:pt x="425792" y="655675"/>
                  </a:lnTo>
                  <a:lnTo>
                    <a:pt x="409181" y="554583"/>
                  </a:lnTo>
                  <a:lnTo>
                    <a:pt x="236093" y="378713"/>
                  </a:lnTo>
                  <a:lnTo>
                    <a:pt x="239661" y="431558"/>
                  </a:lnTo>
                  <a:lnTo>
                    <a:pt x="184848" y="555967"/>
                  </a:lnTo>
                  <a:lnTo>
                    <a:pt x="191770" y="596137"/>
                  </a:lnTo>
                  <a:lnTo>
                    <a:pt x="312242" y="558736"/>
                  </a:lnTo>
                  <a:lnTo>
                    <a:pt x="310857" y="641819"/>
                  </a:lnTo>
                  <a:lnTo>
                    <a:pt x="240245" y="697217"/>
                  </a:lnTo>
                  <a:lnTo>
                    <a:pt x="58839" y="669518"/>
                  </a:lnTo>
                  <a:lnTo>
                    <a:pt x="184848" y="789990"/>
                  </a:lnTo>
                  <a:lnTo>
                    <a:pt x="248539" y="747064"/>
                  </a:lnTo>
                  <a:lnTo>
                    <a:pt x="324700" y="744308"/>
                  </a:lnTo>
                  <a:lnTo>
                    <a:pt x="297014" y="850925"/>
                  </a:lnTo>
                  <a:lnTo>
                    <a:pt x="185915" y="877290"/>
                  </a:lnTo>
                  <a:lnTo>
                    <a:pt x="60223" y="852309"/>
                  </a:lnTo>
                  <a:lnTo>
                    <a:pt x="139153" y="939558"/>
                  </a:lnTo>
                  <a:lnTo>
                    <a:pt x="0" y="956754"/>
                  </a:lnTo>
                  <a:lnTo>
                    <a:pt x="204241" y="1165809"/>
                  </a:lnTo>
                  <a:lnTo>
                    <a:pt x="1119111" y="1165809"/>
                  </a:lnTo>
                  <a:lnTo>
                    <a:pt x="1163208" y="1158646"/>
                  </a:lnTo>
                  <a:lnTo>
                    <a:pt x="1201594" y="1138724"/>
                  </a:lnTo>
                  <a:lnTo>
                    <a:pt x="1231921" y="1108394"/>
                  </a:lnTo>
                  <a:lnTo>
                    <a:pt x="1251840" y="1070004"/>
                  </a:lnTo>
                  <a:lnTo>
                    <a:pt x="1259001" y="1025905"/>
                  </a:lnTo>
                  <a:lnTo>
                    <a:pt x="1259001" y="307403"/>
                  </a:lnTo>
                  <a:lnTo>
                    <a:pt x="956157" y="0"/>
                  </a:lnTo>
                  <a:close/>
                </a:path>
              </a:pathLst>
            </a:custGeom>
            <a:solidFill>
              <a:srgbClr val="F88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21">
              <a:extLst>
                <a:ext uri="{FF2B5EF4-FFF2-40B4-BE49-F238E27FC236}">
                  <a16:creationId xmlns:a16="http://schemas.microsoft.com/office/drawing/2014/main" id="{68AD2C86-095A-7042-B125-C689DEC445E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6272" y="4671260"/>
              <a:ext cx="124815" cy="204050"/>
            </a:xfrm>
            <a:prstGeom prst="rect">
              <a:avLst/>
            </a:prstGeom>
          </p:spPr>
        </p:pic>
        <p:sp>
          <p:nvSpPr>
            <p:cNvPr id="42" name="object 22">
              <a:extLst>
                <a:ext uri="{FF2B5EF4-FFF2-40B4-BE49-F238E27FC236}">
                  <a16:creationId xmlns:a16="http://schemas.microsoft.com/office/drawing/2014/main" id="{DE39954B-8606-2644-A622-CA4F4EE6C1F5}"/>
                </a:ext>
              </a:extLst>
            </p:cNvPr>
            <p:cNvSpPr/>
            <p:nvPr/>
          </p:nvSpPr>
          <p:spPr>
            <a:xfrm>
              <a:off x="6295050" y="4863157"/>
              <a:ext cx="1119505" cy="419734"/>
            </a:xfrm>
            <a:custGeom>
              <a:avLst/>
              <a:gdLst/>
              <a:ahLst/>
              <a:cxnLst/>
              <a:rect l="l" t="t" r="r" b="b"/>
              <a:pathLst>
                <a:path w="1119504" h="419735">
                  <a:moveTo>
                    <a:pt x="185559" y="0"/>
                  </a:moveTo>
                  <a:lnTo>
                    <a:pt x="185559" y="419430"/>
                  </a:lnTo>
                </a:path>
                <a:path w="1119504" h="419735">
                  <a:moveTo>
                    <a:pt x="0" y="415569"/>
                  </a:moveTo>
                  <a:lnTo>
                    <a:pt x="1119136" y="415569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23">
              <a:extLst>
                <a:ext uri="{FF2B5EF4-FFF2-40B4-BE49-F238E27FC236}">
                  <a16:creationId xmlns:a16="http://schemas.microsoft.com/office/drawing/2014/main" id="{E30CA981-E72E-2A4C-BE05-C5AF9ECD06A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3144" y="4891647"/>
              <a:ext cx="295261" cy="149230"/>
            </a:xfrm>
            <a:prstGeom prst="rect">
              <a:avLst/>
            </a:prstGeom>
          </p:spPr>
        </p:pic>
        <p:pic>
          <p:nvPicPr>
            <p:cNvPr id="44" name="object 24">
              <a:extLst>
                <a:ext uri="{FF2B5EF4-FFF2-40B4-BE49-F238E27FC236}">
                  <a16:creationId xmlns:a16="http://schemas.microsoft.com/office/drawing/2014/main" id="{DFB08D58-6B7D-2B44-B0D5-942ED7B6DB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3144" y="5071391"/>
              <a:ext cx="295261" cy="149246"/>
            </a:xfrm>
            <a:prstGeom prst="rect">
              <a:avLst/>
            </a:prstGeom>
          </p:spPr>
        </p:pic>
        <p:pic>
          <p:nvPicPr>
            <p:cNvPr id="45" name="object 25">
              <a:extLst>
                <a:ext uri="{FF2B5EF4-FFF2-40B4-BE49-F238E27FC236}">
                  <a16:creationId xmlns:a16="http://schemas.microsoft.com/office/drawing/2014/main" id="{22BD59AA-CDA5-0846-B488-A990422563C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78793" y="4488901"/>
              <a:ext cx="124815" cy="204063"/>
            </a:xfrm>
            <a:prstGeom prst="rect">
              <a:avLst/>
            </a:prstGeom>
          </p:spPr>
        </p:pic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D1D05142-9476-614E-9054-FEF494DB25EB}"/>
                </a:ext>
              </a:extLst>
            </p:cNvPr>
            <p:cNvSpPr/>
            <p:nvPr/>
          </p:nvSpPr>
          <p:spPr>
            <a:xfrm>
              <a:off x="6843119" y="4680810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20">
                  <a:moveTo>
                    <a:pt x="0" y="0"/>
                  </a:moveTo>
                  <a:lnTo>
                    <a:pt x="0" y="59151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27">
              <a:extLst>
                <a:ext uri="{FF2B5EF4-FFF2-40B4-BE49-F238E27FC236}">
                  <a16:creationId xmlns:a16="http://schemas.microsoft.com/office/drawing/2014/main" id="{19D2C19E-AC94-954B-B7CB-E8B71FF436E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95639" y="4709297"/>
              <a:ext cx="295275" cy="149232"/>
            </a:xfrm>
            <a:prstGeom prst="rect">
              <a:avLst/>
            </a:prstGeom>
          </p:spPr>
        </p:pic>
        <p:pic>
          <p:nvPicPr>
            <p:cNvPr id="48" name="object 28">
              <a:extLst>
                <a:ext uri="{FF2B5EF4-FFF2-40B4-BE49-F238E27FC236}">
                  <a16:creationId xmlns:a16="http://schemas.microsoft.com/office/drawing/2014/main" id="{A870B38C-F043-5D47-B4FA-C6E316747E5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5639" y="4889044"/>
              <a:ext cx="295275" cy="149234"/>
            </a:xfrm>
            <a:prstGeom prst="rect">
              <a:avLst/>
            </a:prstGeom>
          </p:spPr>
        </p:pic>
        <p:pic>
          <p:nvPicPr>
            <p:cNvPr id="49" name="object 29">
              <a:extLst>
                <a:ext uri="{FF2B5EF4-FFF2-40B4-BE49-F238E27FC236}">
                  <a16:creationId xmlns:a16="http://schemas.microsoft.com/office/drawing/2014/main" id="{DF795413-4C72-C84A-8713-7A914BFB383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94577" y="5071391"/>
              <a:ext cx="295283" cy="149246"/>
            </a:xfrm>
            <a:prstGeom prst="rect">
              <a:avLst/>
            </a:prstGeom>
          </p:spPr>
        </p:pic>
        <p:pic>
          <p:nvPicPr>
            <p:cNvPr id="50" name="object 30">
              <a:extLst>
                <a:ext uri="{FF2B5EF4-FFF2-40B4-BE49-F238E27FC236}">
                  <a16:creationId xmlns:a16="http://schemas.microsoft.com/office/drawing/2014/main" id="{0973CA03-5533-B44E-9BC8-3BE754D2C7F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55704" y="4317552"/>
              <a:ext cx="124790" cy="204025"/>
            </a:xfrm>
            <a:prstGeom prst="rect">
              <a:avLst/>
            </a:prstGeom>
          </p:spPr>
        </p:pic>
        <p:sp>
          <p:nvSpPr>
            <p:cNvPr id="51" name="object 31">
              <a:extLst>
                <a:ext uri="{FF2B5EF4-FFF2-40B4-BE49-F238E27FC236}">
                  <a16:creationId xmlns:a16="http://schemas.microsoft.com/office/drawing/2014/main" id="{165AC719-88E4-4C47-996C-64A7D351F508}"/>
                </a:ext>
              </a:extLst>
            </p:cNvPr>
            <p:cNvSpPr/>
            <p:nvPr/>
          </p:nvSpPr>
          <p:spPr>
            <a:xfrm>
              <a:off x="7218086" y="4509970"/>
              <a:ext cx="0" cy="762635"/>
            </a:xfrm>
            <a:custGeom>
              <a:avLst/>
              <a:gdLst/>
              <a:ahLst/>
              <a:cxnLst/>
              <a:rect l="l" t="t" r="r" b="b"/>
              <a:pathLst>
                <a:path h="762635">
                  <a:moveTo>
                    <a:pt x="0" y="0"/>
                  </a:moveTo>
                  <a:lnTo>
                    <a:pt x="0" y="762355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32">
              <a:extLst>
                <a:ext uri="{FF2B5EF4-FFF2-40B4-BE49-F238E27FC236}">
                  <a16:creationId xmlns:a16="http://schemas.microsoft.com/office/drawing/2014/main" id="{A3DE0EFF-FB9D-FB47-96FD-C90526922C1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70608" y="4709297"/>
              <a:ext cx="295269" cy="149232"/>
            </a:xfrm>
            <a:prstGeom prst="rect">
              <a:avLst/>
            </a:prstGeom>
          </p:spPr>
        </p:pic>
        <p:pic>
          <p:nvPicPr>
            <p:cNvPr id="53" name="object 33">
              <a:extLst>
                <a:ext uri="{FF2B5EF4-FFF2-40B4-BE49-F238E27FC236}">
                  <a16:creationId xmlns:a16="http://schemas.microsoft.com/office/drawing/2014/main" id="{E2F6C2A1-FD19-B247-B0F6-DE3D2B60CDB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70608" y="4889044"/>
              <a:ext cx="295269" cy="149234"/>
            </a:xfrm>
            <a:prstGeom prst="rect">
              <a:avLst/>
            </a:prstGeom>
          </p:spPr>
        </p:pic>
        <p:pic>
          <p:nvPicPr>
            <p:cNvPr id="54" name="object 34">
              <a:extLst>
                <a:ext uri="{FF2B5EF4-FFF2-40B4-BE49-F238E27FC236}">
                  <a16:creationId xmlns:a16="http://schemas.microsoft.com/office/drawing/2014/main" id="{CDD34889-C425-7549-A11B-DFC6AF870AE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69554" y="5071391"/>
              <a:ext cx="295269" cy="149246"/>
            </a:xfrm>
            <a:prstGeom prst="rect">
              <a:avLst/>
            </a:prstGeom>
          </p:spPr>
        </p:pic>
        <p:pic>
          <p:nvPicPr>
            <p:cNvPr id="55" name="object 35">
              <a:extLst>
                <a:ext uri="{FF2B5EF4-FFF2-40B4-BE49-F238E27FC236}">
                  <a16:creationId xmlns:a16="http://schemas.microsoft.com/office/drawing/2014/main" id="{58028F5F-28FD-F14B-830A-E933E476032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70608" y="4527589"/>
              <a:ext cx="295269" cy="149255"/>
            </a:xfrm>
            <a:prstGeom prst="rect">
              <a:avLst/>
            </a:prstGeom>
          </p:spPr>
        </p:pic>
      </p:grpSp>
      <p:sp>
        <p:nvSpPr>
          <p:cNvPr id="56" name="object 36">
            <a:extLst>
              <a:ext uri="{FF2B5EF4-FFF2-40B4-BE49-F238E27FC236}">
                <a16:creationId xmlns:a16="http://schemas.microsoft.com/office/drawing/2014/main" id="{1F0281E0-E9AD-1745-BFD0-28FE7E357D15}"/>
              </a:ext>
            </a:extLst>
          </p:cNvPr>
          <p:cNvSpPr txBox="1"/>
          <p:nvPr userDrawn="1"/>
        </p:nvSpPr>
        <p:spPr>
          <a:xfrm>
            <a:off x="5255642" y="3244629"/>
            <a:ext cx="214566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global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farm</a:t>
            </a:r>
            <a:r>
              <a:rPr sz="19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productivity</a:t>
            </a:r>
            <a:r>
              <a:rPr sz="1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3AFFBB83-0038-6E46-89CC-CB28EFAF2EBB}"/>
              </a:ext>
            </a:extLst>
          </p:cNvPr>
          <p:cNvSpPr txBox="1"/>
          <p:nvPr userDrawn="1"/>
        </p:nvSpPr>
        <p:spPr>
          <a:xfrm>
            <a:off x="5240634" y="3838390"/>
            <a:ext cx="103187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5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0%</a:t>
            </a:r>
            <a:endParaRPr sz="3400">
              <a:latin typeface="Arial Black"/>
              <a:cs typeface="Arial Black"/>
            </a:endParaRPr>
          </a:p>
        </p:txBody>
      </p:sp>
      <p:pic>
        <p:nvPicPr>
          <p:cNvPr id="58" name="object 38">
            <a:extLst>
              <a:ext uri="{FF2B5EF4-FFF2-40B4-BE49-F238E27FC236}">
                <a16:creationId xmlns:a16="http://schemas.microsoft.com/office/drawing/2014/main" id="{E0418966-137B-6D4E-825B-A636A1A7A2FB}"/>
              </a:ext>
            </a:extLst>
          </p:cNvPr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928900" y="3075586"/>
            <a:ext cx="2427126" cy="2427122"/>
          </a:xfrm>
          <a:prstGeom prst="rect">
            <a:avLst/>
          </a:prstGeom>
        </p:spPr>
      </p:pic>
      <p:sp>
        <p:nvSpPr>
          <p:cNvPr id="59" name="object 39">
            <a:extLst>
              <a:ext uri="{FF2B5EF4-FFF2-40B4-BE49-F238E27FC236}">
                <a16:creationId xmlns:a16="http://schemas.microsoft.com/office/drawing/2014/main" id="{3C667DAA-C670-2F40-B163-6F6B8A85EBB0}"/>
              </a:ext>
            </a:extLst>
          </p:cNvPr>
          <p:cNvSpPr txBox="1"/>
          <p:nvPr userDrawn="1"/>
        </p:nvSpPr>
        <p:spPr>
          <a:xfrm>
            <a:off x="8042535" y="3233392"/>
            <a:ext cx="1969135" cy="608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Increase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soil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r>
              <a:rPr sz="19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carbon</a:t>
            </a:r>
            <a:r>
              <a:rPr sz="1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by</a:t>
            </a:r>
            <a:endParaRPr sz="1900">
              <a:latin typeface="Arial"/>
              <a:cs typeface="Arial"/>
            </a:endParaRPr>
          </a:p>
        </p:txBody>
      </p:sp>
      <p:sp>
        <p:nvSpPr>
          <p:cNvPr id="60" name="object 40">
            <a:extLst>
              <a:ext uri="{FF2B5EF4-FFF2-40B4-BE49-F238E27FC236}">
                <a16:creationId xmlns:a16="http://schemas.microsoft.com/office/drawing/2014/main" id="{54B96B28-9013-3F40-839A-BC89DF287858}"/>
              </a:ext>
            </a:extLst>
          </p:cNvPr>
          <p:cNvSpPr txBox="1"/>
          <p:nvPr userDrawn="1"/>
        </p:nvSpPr>
        <p:spPr>
          <a:xfrm>
            <a:off x="8027540" y="3827155"/>
            <a:ext cx="128714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33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3400" spc="15">
                <a:solidFill>
                  <a:srgbClr val="FFFFFF"/>
                </a:solidFill>
                <a:latin typeface="Arial Black"/>
                <a:cs typeface="Arial Black"/>
              </a:rPr>
              <a:t>00%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DDC4BF44-E83D-C647-AEDA-241D12B15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86AFEAB-2F02-FC4C-A229-A7EDE6306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id="{A229DBED-5266-604A-A627-E4C71DF90481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172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Heav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66C4DC-8A78-0B4F-815A-522FF1EA5630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71F3ED9-0F7B-6D47-9A3F-C24DDC0171D0}"/>
              </a:ext>
            </a:extLst>
          </p:cNvPr>
          <p:cNvGrpSpPr/>
          <p:nvPr userDrawn="1"/>
        </p:nvGrpSpPr>
        <p:grpSpPr>
          <a:xfrm>
            <a:off x="0" y="0"/>
            <a:ext cx="5364480" cy="6858000"/>
            <a:chOff x="0" y="0"/>
            <a:chExt cx="5364480" cy="6858000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AFE2E987-FF5D-1943-A669-D2755C30EF2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9" y="3263"/>
              <a:ext cx="5344236" cy="6854736"/>
            </a:xfrm>
            <a:prstGeom prst="rect">
              <a:avLst/>
            </a:prstGeom>
          </p:spPr>
        </p:pic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A3D7B841-B4C9-8046-86F8-EB5CDB0BB514}"/>
                </a:ext>
              </a:extLst>
            </p:cNvPr>
            <p:cNvSpPr/>
            <p:nvPr/>
          </p:nvSpPr>
          <p:spPr>
            <a:xfrm>
              <a:off x="0" y="0"/>
              <a:ext cx="5364480" cy="6854825"/>
            </a:xfrm>
            <a:custGeom>
              <a:avLst/>
              <a:gdLst/>
              <a:ahLst/>
              <a:cxnLst/>
              <a:rect l="l" t="t" r="r" b="b"/>
              <a:pathLst>
                <a:path w="5364480" h="6854825">
                  <a:moveTo>
                    <a:pt x="5363997" y="0"/>
                  </a:moveTo>
                  <a:lnTo>
                    <a:pt x="0" y="0"/>
                  </a:lnTo>
                  <a:lnTo>
                    <a:pt x="0" y="6854450"/>
                  </a:lnTo>
                  <a:lnTo>
                    <a:pt x="5363997" y="6854450"/>
                  </a:lnTo>
                  <a:lnTo>
                    <a:pt x="5363997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F9269ADE-C7EC-C64F-A239-2793E76B17E8}"/>
              </a:ext>
            </a:extLst>
          </p:cNvPr>
          <p:cNvSpPr/>
          <p:nvPr userDrawn="1"/>
        </p:nvSpPr>
        <p:spPr>
          <a:xfrm>
            <a:off x="984549" y="944509"/>
            <a:ext cx="3700145" cy="1788795"/>
          </a:xfrm>
          <a:custGeom>
            <a:avLst/>
            <a:gdLst/>
            <a:ahLst/>
            <a:cxnLst/>
            <a:rect l="l" t="t" r="r" b="b"/>
            <a:pathLst>
              <a:path w="3700145" h="1788795">
                <a:moveTo>
                  <a:pt x="3699662" y="0"/>
                </a:moveTo>
                <a:lnTo>
                  <a:pt x="528650" y="0"/>
                </a:lnTo>
                <a:lnTo>
                  <a:pt x="480533" y="2160"/>
                </a:lnTo>
                <a:lnTo>
                  <a:pt x="433626" y="8517"/>
                </a:lnTo>
                <a:lnTo>
                  <a:pt x="388115" y="18884"/>
                </a:lnTo>
                <a:lnTo>
                  <a:pt x="344189" y="33074"/>
                </a:lnTo>
                <a:lnTo>
                  <a:pt x="302032" y="50900"/>
                </a:lnTo>
                <a:lnTo>
                  <a:pt x="261832" y="72177"/>
                </a:lnTo>
                <a:lnTo>
                  <a:pt x="223776" y="96717"/>
                </a:lnTo>
                <a:lnTo>
                  <a:pt x="188049" y="124333"/>
                </a:lnTo>
                <a:lnTo>
                  <a:pt x="154839" y="154839"/>
                </a:lnTo>
                <a:lnTo>
                  <a:pt x="124333" y="188049"/>
                </a:lnTo>
                <a:lnTo>
                  <a:pt x="96717" y="223776"/>
                </a:lnTo>
                <a:lnTo>
                  <a:pt x="72177" y="261832"/>
                </a:lnTo>
                <a:lnTo>
                  <a:pt x="50900" y="302032"/>
                </a:lnTo>
                <a:lnTo>
                  <a:pt x="33074" y="344189"/>
                </a:lnTo>
                <a:lnTo>
                  <a:pt x="18884" y="388115"/>
                </a:lnTo>
                <a:lnTo>
                  <a:pt x="8517" y="433626"/>
                </a:lnTo>
                <a:lnTo>
                  <a:pt x="2160" y="480533"/>
                </a:lnTo>
                <a:lnTo>
                  <a:pt x="0" y="528650"/>
                </a:lnTo>
                <a:lnTo>
                  <a:pt x="0" y="1788667"/>
                </a:lnTo>
                <a:lnTo>
                  <a:pt x="3172612" y="1788667"/>
                </a:lnTo>
                <a:lnTo>
                  <a:pt x="3220585" y="1786514"/>
                </a:lnTo>
                <a:lnTo>
                  <a:pt x="3267350" y="1780176"/>
                </a:lnTo>
                <a:lnTo>
                  <a:pt x="3312723" y="1769841"/>
                </a:lnTo>
                <a:lnTo>
                  <a:pt x="3356518" y="1755694"/>
                </a:lnTo>
                <a:lnTo>
                  <a:pt x="3398547" y="1737922"/>
                </a:lnTo>
                <a:lnTo>
                  <a:pt x="3438625" y="1716710"/>
                </a:lnTo>
                <a:lnTo>
                  <a:pt x="3476566" y="1692245"/>
                </a:lnTo>
                <a:lnTo>
                  <a:pt x="3512184" y="1664713"/>
                </a:lnTo>
                <a:lnTo>
                  <a:pt x="3545293" y="1634299"/>
                </a:lnTo>
                <a:lnTo>
                  <a:pt x="3575707" y="1601190"/>
                </a:lnTo>
                <a:lnTo>
                  <a:pt x="3603240" y="1565572"/>
                </a:lnTo>
                <a:lnTo>
                  <a:pt x="3627705" y="1527631"/>
                </a:lnTo>
                <a:lnTo>
                  <a:pt x="3648916" y="1487553"/>
                </a:lnTo>
                <a:lnTo>
                  <a:pt x="3666689" y="1445523"/>
                </a:lnTo>
                <a:lnTo>
                  <a:pt x="3680835" y="1401729"/>
                </a:lnTo>
                <a:lnTo>
                  <a:pt x="3691170" y="1356356"/>
                </a:lnTo>
                <a:lnTo>
                  <a:pt x="3697508" y="1309590"/>
                </a:lnTo>
                <a:lnTo>
                  <a:pt x="3699662" y="1261617"/>
                </a:lnTo>
                <a:lnTo>
                  <a:pt x="3699662" y="0"/>
                </a:lnTo>
                <a:close/>
              </a:path>
            </a:pathLst>
          </a:custGeom>
          <a:solidFill>
            <a:srgbClr val="FDA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BB331E1-B6DD-1242-8F50-353F47D7A15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54381" y="3101331"/>
            <a:ext cx="3594620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voluptate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velit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esse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cillum</a:t>
            </a:r>
            <a:endParaRPr lang="en-CA" sz="1200">
              <a:latin typeface="Arial"/>
              <a:cs typeface="Arial"/>
            </a:endParaRPr>
          </a:p>
          <a:p>
            <a:pPr marL="12700" marR="5080">
              <a:lnSpc>
                <a:spcPct val="141700"/>
              </a:lnSpc>
            </a:pP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eu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fugiat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nulla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pariatur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sit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B5DFB8A3-3D7C-0841-B7C7-6B42D66C63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3242" y="1259056"/>
            <a:ext cx="3017927" cy="11596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 Here is space for a simple worded callout for a quote or quick fact”</a:t>
            </a: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853532F-86EF-554C-B8DE-62B5736DE5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04462" y="553883"/>
            <a:ext cx="3939914" cy="440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07EA1665-1DA1-AA45-99E2-03E848A273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4708" y="1239172"/>
            <a:ext cx="6097373" cy="483021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1330"/>
              </a:spcBef>
            </a:pPr>
            <a:endParaRPr lang="en-CA" sz="1250">
              <a:latin typeface="Arial"/>
              <a:cs typeface="Arial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6D66E1E-F231-1A4C-9F9E-11F54C588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663031A-E622-6843-9F42-BA36BDA1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379277-8A7C-B348-8FD9-70DEC730D5A7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4">
            <a:extLst>
              <a:ext uri="{FF2B5EF4-FFF2-40B4-BE49-F238E27FC236}">
                <a16:creationId xmlns:a16="http://schemas.microsoft.com/office/drawing/2014/main" id="{6B8281FF-8C73-784D-A591-BE15F013D866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2610C6B6-D9D8-E345-AD5F-8FAA51A1D0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81205" h="6858000">
                <a:moveTo>
                  <a:pt x="12180633" y="0"/>
                </a:moveTo>
                <a:lnTo>
                  <a:pt x="0" y="0"/>
                </a:lnTo>
                <a:lnTo>
                  <a:pt x="0" y="6858000"/>
                </a:lnTo>
                <a:lnTo>
                  <a:pt x="12180633" y="6858000"/>
                </a:lnTo>
                <a:lnTo>
                  <a:pt x="12180633" y="0"/>
                </a:lnTo>
                <a:close/>
              </a:path>
            </a:pathLst>
          </a:custGeom>
          <a:solidFill>
            <a:srgbClr val="4AB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8F11E8-0969-254A-A326-721137DC25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50" y="994273"/>
            <a:ext cx="4540496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42FE227-8A68-3B4B-BD4B-429495006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86968" y="994273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5" name="object 5">
            <a:extLst>
              <a:ext uri="{FF2B5EF4-FFF2-40B4-BE49-F238E27FC236}">
                <a16:creationId xmlns:a16="http://schemas.microsoft.com/office/drawing/2014/main" id="{361A7631-B388-2D44-A984-C43A4D79E960}"/>
              </a:ext>
            </a:extLst>
          </p:cNvPr>
          <p:cNvGrpSpPr/>
          <p:nvPr userDrawn="1"/>
        </p:nvGrpSpPr>
        <p:grpSpPr>
          <a:xfrm>
            <a:off x="7225196" y="1052774"/>
            <a:ext cx="509270" cy="45720"/>
            <a:chOff x="5704427" y="1076636"/>
            <a:chExt cx="509270" cy="45720"/>
          </a:xfrm>
        </p:grpSpPr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0620B5C9-CC2E-AB48-BAC2-7660DA02A720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DC8297E4-E941-9540-8F79-828580749A38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FBD3812-31C0-E743-B6E8-41A7E46FB0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986968" y="3016882"/>
            <a:ext cx="3832180" cy="15450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19" name="object 5">
            <a:extLst>
              <a:ext uri="{FF2B5EF4-FFF2-40B4-BE49-F238E27FC236}">
                <a16:creationId xmlns:a16="http://schemas.microsoft.com/office/drawing/2014/main" id="{865CDA6D-093A-E547-ACDE-89D83F288DE0}"/>
              </a:ext>
            </a:extLst>
          </p:cNvPr>
          <p:cNvGrpSpPr/>
          <p:nvPr userDrawn="1"/>
        </p:nvGrpSpPr>
        <p:grpSpPr>
          <a:xfrm>
            <a:off x="7225196" y="3075383"/>
            <a:ext cx="509270" cy="45720"/>
            <a:chOff x="5704427" y="1076636"/>
            <a:chExt cx="509270" cy="45720"/>
          </a:xfrm>
        </p:grpSpPr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B70B7FA4-14D7-FB4B-AE2B-9B0B6CA6E2E6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17930741-E336-B24E-9BB0-62C1417C1CF1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3CF8A80-319F-224A-AE38-014BE759B1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86968" y="4996171"/>
            <a:ext cx="3832180" cy="1386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endParaRPr lang="en-US"/>
          </a:p>
        </p:txBody>
      </p:sp>
      <p:grpSp>
        <p:nvGrpSpPr>
          <p:cNvPr id="23" name="object 5">
            <a:extLst>
              <a:ext uri="{FF2B5EF4-FFF2-40B4-BE49-F238E27FC236}">
                <a16:creationId xmlns:a16="http://schemas.microsoft.com/office/drawing/2014/main" id="{C7F71E20-3214-B84D-BE7F-DFC9F56E2878}"/>
              </a:ext>
            </a:extLst>
          </p:cNvPr>
          <p:cNvGrpSpPr/>
          <p:nvPr userDrawn="1"/>
        </p:nvGrpSpPr>
        <p:grpSpPr>
          <a:xfrm>
            <a:off x="7225196" y="5054672"/>
            <a:ext cx="509270" cy="45720"/>
            <a:chOff x="5704427" y="1076636"/>
            <a:chExt cx="509270" cy="45720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01446A94-3675-B34E-8C1B-5A294F207873}"/>
                </a:ext>
              </a:extLst>
            </p:cNvPr>
            <p:cNvSpPr/>
            <p:nvPr/>
          </p:nvSpPr>
          <p:spPr>
            <a:xfrm>
              <a:off x="5704427" y="1097520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704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12DE8DD2-935E-754B-AF27-38E66881A1A2}"/>
                </a:ext>
              </a:extLst>
            </p:cNvPr>
            <p:cNvSpPr/>
            <p:nvPr/>
          </p:nvSpPr>
          <p:spPr>
            <a:xfrm>
              <a:off x="6188421" y="1079811"/>
              <a:ext cx="22225" cy="39370"/>
            </a:xfrm>
            <a:custGeom>
              <a:avLst/>
              <a:gdLst/>
              <a:ahLst/>
              <a:cxnLst/>
              <a:rect l="l" t="t" r="r" b="b"/>
              <a:pathLst>
                <a:path w="22225" h="39369">
                  <a:moveTo>
                    <a:pt x="0" y="39090"/>
                  </a:moveTo>
                  <a:lnTo>
                    <a:pt x="21615" y="17475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E73C63C-61C6-E249-B346-2FE084AE6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Name of Slide Content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34B3726-076F-5E45-BCB6-1AC6BE209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076113-2819-1C42-817A-FC69E4B4CB28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4">
            <a:extLst>
              <a:ext uri="{FF2B5EF4-FFF2-40B4-BE49-F238E27FC236}">
                <a16:creationId xmlns:a16="http://schemas.microsoft.com/office/drawing/2014/main" id="{617DFC47-F915-FC47-920C-A864290970F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14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FE538EA4-02DC-5D4D-B70C-532AA3FADC77}"/>
              </a:ext>
            </a:extLst>
          </p:cNvPr>
          <p:cNvSpPr/>
          <p:nvPr userDrawn="1"/>
        </p:nvSpPr>
        <p:spPr>
          <a:xfrm>
            <a:off x="0" y="0"/>
            <a:ext cx="12190171" cy="2859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A12C31-2A2A-E641-98EE-A61619075A56}"/>
              </a:ext>
            </a:extLst>
          </p:cNvPr>
          <p:cNvCxnSpPr/>
          <p:nvPr userDrawn="1"/>
        </p:nvCxnSpPr>
        <p:spPr>
          <a:xfrm>
            <a:off x="0" y="40386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765032-F95F-1149-9760-2922034CE8A2}"/>
              </a:ext>
            </a:extLst>
          </p:cNvPr>
          <p:cNvCxnSpPr/>
          <p:nvPr userDrawn="1"/>
        </p:nvCxnSpPr>
        <p:spPr>
          <a:xfrm>
            <a:off x="-1829" y="5524500"/>
            <a:ext cx="12192000" cy="0"/>
          </a:xfrm>
          <a:prstGeom prst="line">
            <a:avLst/>
          </a:prstGeom>
          <a:ln w="1270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BBDB128-479D-5141-9664-EB165895D8B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31099" y="3276204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30" name="Content Placeholder 30">
            <a:extLst>
              <a:ext uri="{FF2B5EF4-FFF2-40B4-BE49-F238E27FC236}">
                <a16:creationId xmlns:a16="http://schemas.microsoft.com/office/drawing/2014/main" id="{C479FDC9-4F51-4E41-A18B-8B1C83B708B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79802" y="3138122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83BCA4E-1BC9-484E-9723-708455EEF24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712440" y="3135343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2" name="Content Placeholder 28">
            <a:extLst>
              <a:ext uri="{FF2B5EF4-FFF2-40B4-BE49-F238E27FC236}">
                <a16:creationId xmlns:a16="http://schemas.microsoft.com/office/drawing/2014/main" id="{BAFB899F-FDE9-7140-904F-DA9465780B6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31099" y="4593038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551D0CE8-74C4-6144-A824-C1615599447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079802" y="445495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30">
            <a:extLst>
              <a:ext uri="{FF2B5EF4-FFF2-40B4-BE49-F238E27FC236}">
                <a16:creationId xmlns:a16="http://schemas.microsoft.com/office/drawing/2014/main" id="{54C0BB0D-885C-234D-A6D3-A8F1934F15D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712440" y="4452177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D459E66-747A-854D-A982-40D5F455605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1099" y="5995227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36" name="Content Placeholder 30">
            <a:extLst>
              <a:ext uri="{FF2B5EF4-FFF2-40B4-BE49-F238E27FC236}">
                <a16:creationId xmlns:a16="http://schemas.microsoft.com/office/drawing/2014/main" id="{DBF26814-8D47-AA44-9BC1-0A2E6B5BDD7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079802" y="5857145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7" name="Content Placeholder 30">
            <a:extLst>
              <a:ext uri="{FF2B5EF4-FFF2-40B4-BE49-F238E27FC236}">
                <a16:creationId xmlns:a16="http://schemas.microsoft.com/office/drawing/2014/main" id="{43090621-210C-E947-8468-C89FFC0A179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712440" y="5854366"/>
            <a:ext cx="2759148" cy="581755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do.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DF578282-B44C-CF4C-BDC4-1A8C16D66368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19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8">
            <a:extLst>
              <a:ext uri="{FF2B5EF4-FFF2-40B4-BE49-F238E27FC236}">
                <a16:creationId xmlns:a16="http://schemas.microsoft.com/office/drawing/2014/main" id="{0301AFBF-25E5-424E-AAE0-DCAD6EABA38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5449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DD2A15-9F49-764E-80A1-99B15EBA9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2475213" cy="61381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Section 1</a:t>
            </a:r>
          </a:p>
        </p:txBody>
      </p:sp>
      <p:sp>
        <p:nvSpPr>
          <p:cNvPr id="9" name="Content Placeholder 30">
            <a:extLst>
              <a:ext uri="{FF2B5EF4-FFF2-40B4-BE49-F238E27FC236}">
                <a16:creationId xmlns:a16="http://schemas.microsoft.com/office/drawing/2014/main" id="{1D58C8BC-4108-6041-9100-F1E718EC2D7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45450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AC5468FD-FA53-1C49-AA13-20F005C76A41}"/>
              </a:ext>
            </a:extLst>
          </p:cNvPr>
          <p:cNvSpPr/>
          <p:nvPr userDrawn="1"/>
        </p:nvSpPr>
        <p:spPr>
          <a:xfrm>
            <a:off x="4059555" y="-152401"/>
            <a:ext cx="4072890" cy="7179733"/>
          </a:xfrm>
          <a:custGeom>
            <a:avLst/>
            <a:gdLst/>
            <a:ahLst/>
            <a:cxnLst/>
            <a:rect l="l" t="t" r="r" b="b"/>
            <a:pathLst>
              <a:path w="4072890" h="6858000">
                <a:moveTo>
                  <a:pt x="4072305" y="0"/>
                </a:moveTo>
                <a:lnTo>
                  <a:pt x="0" y="0"/>
                </a:lnTo>
                <a:lnTo>
                  <a:pt x="0" y="6858000"/>
                </a:lnTo>
                <a:lnTo>
                  <a:pt x="4072305" y="6858000"/>
                </a:lnTo>
                <a:lnTo>
                  <a:pt x="407230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779D90-9C83-664E-928E-81F0A331E50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5839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F1724D-9B18-D342-893E-6E2A6FAA91F7}"/>
              </a:ext>
            </a:extLst>
          </p:cNvPr>
          <p:cNvSpPr txBox="1">
            <a:spLocks/>
          </p:cNvSpPr>
          <p:nvPr userDrawn="1"/>
        </p:nvSpPr>
        <p:spPr>
          <a:xfrm>
            <a:off x="485839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Section 2</a:t>
            </a:r>
          </a:p>
        </p:txBody>
      </p:sp>
      <p:sp>
        <p:nvSpPr>
          <p:cNvPr id="14" name="Content Placeholder 28">
            <a:extLst>
              <a:ext uri="{FF2B5EF4-FFF2-40B4-BE49-F238E27FC236}">
                <a16:creationId xmlns:a16="http://schemas.microsoft.com/office/drawing/2014/main" id="{D76A29C8-BBA7-9A43-B18B-00BDB0F0FF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31283" y="1829600"/>
            <a:ext cx="2475213" cy="346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B1958DD-FB09-164B-A0DB-57B29C7DF435}"/>
              </a:ext>
            </a:extLst>
          </p:cNvPr>
          <p:cNvSpPr txBox="1">
            <a:spLocks/>
          </p:cNvSpPr>
          <p:nvPr userDrawn="1"/>
        </p:nvSpPr>
        <p:spPr>
          <a:xfrm>
            <a:off x="8931283" y="994273"/>
            <a:ext cx="2475213" cy="613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Section 3</a:t>
            </a:r>
          </a:p>
        </p:txBody>
      </p:sp>
      <p:sp>
        <p:nvSpPr>
          <p:cNvPr id="16" name="Content Placeholder 30">
            <a:extLst>
              <a:ext uri="{FF2B5EF4-FFF2-40B4-BE49-F238E27FC236}">
                <a16:creationId xmlns:a16="http://schemas.microsoft.com/office/drawing/2014/main" id="{139ACA96-8810-1246-8D09-4C68336081E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931284" y="2531943"/>
            <a:ext cx="2475212" cy="3331783"/>
          </a:xfrm>
          <a:prstGeom prst="rect">
            <a:avLst/>
          </a:prstGeom>
        </p:spPr>
        <p:txBody>
          <a:bodyPr>
            <a:normAutofit/>
          </a:bodyPr>
          <a:lstStyle>
            <a:lvl1pPr marL="12700" marR="508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 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amet,de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la pa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74752041-EF09-8D44-93C3-C5BA40B63D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58394" y="2531943"/>
            <a:ext cx="2475212" cy="3385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12700" marR="144145">
              <a:lnSpc>
                <a:spcPct val="141700"/>
              </a:lnSpc>
              <a:spcBef>
                <a:spcPts val="90"/>
              </a:spcBef>
            </a:pPr>
            <a:r>
              <a:rPr lang="en-US"/>
              <a:t>Lorem ipsum text is a </a:t>
            </a:r>
            <a:r>
              <a:rPr lang="en-US" err="1"/>
              <a:t>simpledummy</a:t>
            </a:r>
            <a:r>
              <a:rPr lang="en-US"/>
              <a:t> text used as a placeholder in many design functions.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Lorem ipsum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 sit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amet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consectetur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adipiscing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5" err="1">
                <a:solidFill>
                  <a:srgbClr val="FFFFFF"/>
                </a:solidFill>
                <a:latin typeface="Arial"/>
                <a:cs typeface="Arial"/>
              </a:rPr>
              <a:t>elit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sed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eiusmod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tempor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incididunt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magna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aliqua.Ut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ad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minim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veniam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quis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nostrud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exercitation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ullamco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laboris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nisi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aliquip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ex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0" err="1">
                <a:solidFill>
                  <a:srgbClr val="FFFFFF"/>
                </a:solidFill>
                <a:latin typeface="Arial"/>
                <a:cs typeface="Arial"/>
              </a:rPr>
              <a:t>commodo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consequat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. Duis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aute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 err="1">
                <a:solidFill>
                  <a:srgbClr val="FFFFFF"/>
                </a:solidFill>
                <a:latin typeface="Arial"/>
                <a:cs typeface="Arial"/>
              </a:rPr>
              <a:t>irure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dolor</a:t>
            </a:r>
            <a:r>
              <a:rPr lang="en-CA" sz="1200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5" err="1">
                <a:solidFill>
                  <a:srgbClr val="FFFFFF"/>
                </a:solidFill>
                <a:latin typeface="Arial"/>
                <a:cs typeface="Arial"/>
              </a:rPr>
              <a:t>reprehenderit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1200" spc="1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CA" sz="1200" spc="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CA" sz="12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F7129C1-9120-7343-88D6-8D4ED89E3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340735A-2B13-5E43-848D-E1A51D687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5A4EEB-0F6B-7148-8A5B-F58F537CDFFB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14">
            <a:extLst>
              <a:ext uri="{FF2B5EF4-FFF2-40B4-BE49-F238E27FC236}">
                <a16:creationId xmlns:a16="http://schemas.microsoft.com/office/drawing/2014/main" id="{9712C37F-7023-0049-8E52-C7430C6785F9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546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i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8E452B-40E2-094A-9EB3-A5034C7FF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  <a:br>
              <a:rPr lang="en-US" sz="4800">
                <a:solidFill>
                  <a:srgbClr val="61AE56"/>
                </a:solidFill>
              </a:rPr>
            </a:br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562E608C-577B-084B-84BD-164B1C5E628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B767AD7-0A97-7541-89FB-17B080BAB802}"/>
              </a:ext>
            </a:extLst>
          </p:cNvPr>
          <p:cNvSpPr/>
          <p:nvPr userDrawn="1"/>
        </p:nvSpPr>
        <p:spPr>
          <a:xfrm>
            <a:off x="1252538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0FBC45E5-8A2D-824F-83D2-D3F3BBD053B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452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15" name="Content Placeholder 28">
            <a:extLst>
              <a:ext uri="{FF2B5EF4-FFF2-40B4-BE49-F238E27FC236}">
                <a16:creationId xmlns:a16="http://schemas.microsoft.com/office/drawing/2014/main" id="{3BE2BFF2-33B7-854A-AEAE-AF7A3198190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5449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16" name="Content Placeholder 28">
            <a:extLst>
              <a:ext uri="{FF2B5EF4-FFF2-40B4-BE49-F238E27FC236}">
                <a16:creationId xmlns:a16="http://schemas.microsoft.com/office/drawing/2014/main" id="{6B1F7D66-7BA6-024B-B081-A60CD5043B1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666378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0642F28-2AA0-6243-B332-299549947916}"/>
              </a:ext>
            </a:extLst>
          </p:cNvPr>
          <p:cNvSpPr/>
          <p:nvPr userDrawn="1"/>
        </p:nvSpPr>
        <p:spPr>
          <a:xfrm>
            <a:off x="3980827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30">
            <a:extLst>
              <a:ext uri="{FF2B5EF4-FFF2-40B4-BE49-F238E27FC236}">
                <a16:creationId xmlns:a16="http://schemas.microsoft.com/office/drawing/2014/main" id="{646B256E-77AC-4444-AA46-AFDEB15923C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007741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F475CF14-2570-F84C-A222-7D4021CF37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973738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8701BEEC-0808-234A-B242-DA9438103B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94667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93C28F94-5DE7-E34C-AF69-5FF1A09AA551}"/>
              </a:ext>
            </a:extLst>
          </p:cNvPr>
          <p:cNvSpPr/>
          <p:nvPr userDrawn="1"/>
        </p:nvSpPr>
        <p:spPr>
          <a:xfrm>
            <a:off x="6640013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30">
            <a:extLst>
              <a:ext uri="{FF2B5EF4-FFF2-40B4-BE49-F238E27FC236}">
                <a16:creationId xmlns:a16="http://schemas.microsoft.com/office/drawing/2014/main" id="{0E3BAB08-9273-FD4E-9512-55B1A76658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66927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46" name="Content Placeholder 28">
            <a:extLst>
              <a:ext uri="{FF2B5EF4-FFF2-40B4-BE49-F238E27FC236}">
                <a16:creationId xmlns:a16="http://schemas.microsoft.com/office/drawing/2014/main" id="{D935BB1D-917A-2B4E-AFAD-CC81B9A10E2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632924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47" name="Content Placeholder 28">
            <a:extLst>
              <a:ext uri="{FF2B5EF4-FFF2-40B4-BE49-F238E27FC236}">
                <a16:creationId xmlns:a16="http://schemas.microsoft.com/office/drawing/2014/main" id="{03A016E4-7F6C-1045-BCDC-87A8BF680E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053853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CC245749-859A-164A-B2DD-C9FCEBAC1944}"/>
              </a:ext>
            </a:extLst>
          </p:cNvPr>
          <p:cNvSpPr/>
          <p:nvPr userDrawn="1"/>
        </p:nvSpPr>
        <p:spPr>
          <a:xfrm>
            <a:off x="9368302" y="3174450"/>
            <a:ext cx="2038150" cy="509099"/>
          </a:xfrm>
          <a:custGeom>
            <a:avLst/>
            <a:gdLst/>
            <a:ahLst/>
            <a:cxnLst/>
            <a:rect l="l" t="t" r="r" b="b"/>
            <a:pathLst>
              <a:path w="2282825" h="592454">
                <a:moveTo>
                  <a:pt x="599185" y="0"/>
                </a:moveTo>
                <a:lnTo>
                  <a:pt x="549446" y="1915"/>
                </a:lnTo>
                <a:lnTo>
                  <a:pt x="500700" y="7840"/>
                </a:lnTo>
                <a:lnTo>
                  <a:pt x="453130" y="17620"/>
                </a:lnTo>
                <a:lnTo>
                  <a:pt x="406920" y="31102"/>
                </a:lnTo>
                <a:lnTo>
                  <a:pt x="362253" y="48134"/>
                </a:lnTo>
                <a:lnTo>
                  <a:pt x="319313" y="68563"/>
                </a:lnTo>
                <a:lnTo>
                  <a:pt x="278282" y="92234"/>
                </a:lnTo>
                <a:lnTo>
                  <a:pt x="239344" y="118995"/>
                </a:lnTo>
                <a:lnTo>
                  <a:pt x="202682" y="148694"/>
                </a:lnTo>
                <a:lnTo>
                  <a:pt x="168479" y="181176"/>
                </a:lnTo>
                <a:lnTo>
                  <a:pt x="136918" y="216289"/>
                </a:lnTo>
                <a:lnTo>
                  <a:pt x="108184" y="253879"/>
                </a:lnTo>
                <a:lnTo>
                  <a:pt x="82458" y="293793"/>
                </a:lnTo>
                <a:lnTo>
                  <a:pt x="59924" y="335879"/>
                </a:lnTo>
                <a:lnTo>
                  <a:pt x="40766" y="379984"/>
                </a:lnTo>
                <a:lnTo>
                  <a:pt x="24614" y="428319"/>
                </a:lnTo>
                <a:lnTo>
                  <a:pt x="12844" y="477523"/>
                </a:lnTo>
                <a:lnTo>
                  <a:pt x="4967" y="527513"/>
                </a:lnTo>
                <a:lnTo>
                  <a:pt x="495" y="578205"/>
                </a:lnTo>
                <a:lnTo>
                  <a:pt x="0" y="587171"/>
                </a:lnTo>
                <a:lnTo>
                  <a:pt x="3441" y="591426"/>
                </a:lnTo>
                <a:lnTo>
                  <a:pt x="16052" y="590664"/>
                </a:lnTo>
                <a:lnTo>
                  <a:pt x="23088" y="590867"/>
                </a:lnTo>
                <a:lnTo>
                  <a:pt x="878852" y="590867"/>
                </a:lnTo>
                <a:lnTo>
                  <a:pt x="878852" y="591693"/>
                </a:lnTo>
                <a:lnTo>
                  <a:pt x="1641674" y="591730"/>
                </a:lnTo>
                <a:lnTo>
                  <a:pt x="1692528" y="591883"/>
                </a:lnTo>
                <a:lnTo>
                  <a:pt x="1739345" y="590133"/>
                </a:lnTo>
                <a:lnTo>
                  <a:pt x="1785357" y="584656"/>
                </a:lnTo>
                <a:lnTo>
                  <a:pt x="1830396" y="575590"/>
                </a:lnTo>
                <a:lnTo>
                  <a:pt x="1874292" y="563077"/>
                </a:lnTo>
                <a:lnTo>
                  <a:pt x="1916873" y="547256"/>
                </a:lnTo>
                <a:lnTo>
                  <a:pt x="1957970" y="528267"/>
                </a:lnTo>
                <a:lnTo>
                  <a:pt x="1997414" y="506250"/>
                </a:lnTo>
                <a:lnTo>
                  <a:pt x="2035033" y="481345"/>
                </a:lnTo>
                <a:lnTo>
                  <a:pt x="2070658" y="453693"/>
                </a:lnTo>
                <a:lnTo>
                  <a:pt x="2104119" y="423432"/>
                </a:lnTo>
                <a:lnTo>
                  <a:pt x="2135246" y="390704"/>
                </a:lnTo>
                <a:lnTo>
                  <a:pt x="2163869" y="355648"/>
                </a:lnTo>
                <a:lnTo>
                  <a:pt x="2189817" y="318404"/>
                </a:lnTo>
                <a:lnTo>
                  <a:pt x="2212921" y="279112"/>
                </a:lnTo>
                <a:lnTo>
                  <a:pt x="2233010" y="237913"/>
                </a:lnTo>
                <a:lnTo>
                  <a:pt x="2249915" y="194945"/>
                </a:lnTo>
                <a:lnTo>
                  <a:pt x="2263465" y="150350"/>
                </a:lnTo>
                <a:lnTo>
                  <a:pt x="2273490" y="104267"/>
                </a:lnTo>
                <a:lnTo>
                  <a:pt x="2278705" y="61771"/>
                </a:lnTo>
                <a:lnTo>
                  <a:pt x="2282482" y="18999"/>
                </a:lnTo>
                <a:lnTo>
                  <a:pt x="2282387" y="10323"/>
                </a:lnTo>
                <a:lnTo>
                  <a:pt x="2279723" y="4162"/>
                </a:lnTo>
                <a:lnTo>
                  <a:pt x="2274091" y="768"/>
                </a:lnTo>
                <a:lnTo>
                  <a:pt x="2265095" y="393"/>
                </a:lnTo>
                <a:lnTo>
                  <a:pt x="2259901" y="977"/>
                </a:lnTo>
                <a:lnTo>
                  <a:pt x="2254592" y="482"/>
                </a:lnTo>
                <a:lnTo>
                  <a:pt x="599185" y="0"/>
                </a:lnTo>
                <a:close/>
              </a:path>
            </a:pathLst>
          </a:custGeom>
          <a:solidFill>
            <a:srgbClr val="5DA041"/>
          </a:solidFill>
        </p:spPr>
        <p:txBody>
          <a:bodyPr wrap="square" lIns="0" tIns="0" rIns="0" bIns="0" rtlCol="0"/>
          <a:lstStyle/>
          <a:p>
            <a:pPr algn="ctr">
              <a:lnSpc>
                <a:spcPct val="150000"/>
              </a:lnSpc>
            </a:pPr>
            <a:endParaRPr sz="21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30">
            <a:extLst>
              <a:ext uri="{FF2B5EF4-FFF2-40B4-BE49-F238E27FC236}">
                <a16:creationId xmlns:a16="http://schemas.microsoft.com/office/drawing/2014/main" id="{3FB4AA51-3F45-2F4A-A1B9-7C82E456885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395216" y="4498283"/>
            <a:ext cx="2242171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endParaRPr lang="en-CA" sz="1250">
              <a:latin typeface="Arial"/>
              <a:cs typeface="Arial"/>
            </a:endParaRPr>
          </a:p>
        </p:txBody>
      </p:sp>
      <p:sp>
        <p:nvSpPr>
          <p:cNvPr id="50" name="Content Placeholder 28">
            <a:extLst>
              <a:ext uri="{FF2B5EF4-FFF2-40B4-BE49-F238E27FC236}">
                <a16:creationId xmlns:a16="http://schemas.microsoft.com/office/drawing/2014/main" id="{9CAB6111-08FA-2A47-93CC-86468CAF638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361213" y="3984203"/>
            <a:ext cx="1809559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Primary Subhead</a:t>
            </a:r>
          </a:p>
        </p:txBody>
      </p:sp>
      <p:sp>
        <p:nvSpPr>
          <p:cNvPr id="51" name="Content Placeholder 28">
            <a:extLst>
              <a:ext uri="{FF2B5EF4-FFF2-40B4-BE49-F238E27FC236}">
                <a16:creationId xmlns:a16="http://schemas.microsoft.com/office/drawing/2014/main" id="{5B092A99-30C6-C740-896A-9F4DDF017D7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782142" y="3274507"/>
            <a:ext cx="1218712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Header #1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4">
            <a:extLst>
              <a:ext uri="{FF2B5EF4-FFF2-40B4-BE49-F238E27FC236}">
                <a16:creationId xmlns:a16="http://schemas.microsoft.com/office/drawing/2014/main" id="{B11B5C08-E7A9-3146-8228-BB57A0C383DA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51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4">
            <a:extLst>
              <a:ext uri="{FF2B5EF4-FFF2-40B4-BE49-F238E27FC236}">
                <a16:creationId xmlns:a16="http://schemas.microsoft.com/office/drawing/2014/main" id="{28B86E42-A3B3-2A4E-A8F6-273C29C5F57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2020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C0AC2599-F736-4C4A-9E0A-AF232246B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F70B769-03CA-8C41-B24B-A8FF1B122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1AE57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477D07-DF50-BE4E-870B-6D50FA31071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8">
            <a:extLst>
              <a:ext uri="{FF2B5EF4-FFF2-40B4-BE49-F238E27FC236}">
                <a16:creationId xmlns:a16="http://schemas.microsoft.com/office/drawing/2014/main" id="{5AD1914C-5235-7F4F-93B0-5DD0DF6537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891A666-3897-2D44-B601-AEA7A6164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7" name="Content Placeholder 30">
            <a:extLst>
              <a:ext uri="{FF2B5EF4-FFF2-40B4-BE49-F238E27FC236}">
                <a16:creationId xmlns:a16="http://schemas.microsoft.com/office/drawing/2014/main" id="{6282237A-9B4A-434B-BACF-7A62FB5AB23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2538" y="3027363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US"/>
          </a:p>
        </p:txBody>
      </p:sp>
      <p:grpSp>
        <p:nvGrpSpPr>
          <p:cNvPr id="30" name="object 2">
            <a:extLst>
              <a:ext uri="{FF2B5EF4-FFF2-40B4-BE49-F238E27FC236}">
                <a16:creationId xmlns:a16="http://schemas.microsoft.com/office/drawing/2014/main" id="{82A96D7D-4800-4848-AE4C-DAF4225A7C12}"/>
              </a:ext>
            </a:extLst>
          </p:cNvPr>
          <p:cNvGrpSpPr/>
          <p:nvPr userDrawn="1"/>
        </p:nvGrpSpPr>
        <p:grpSpPr>
          <a:xfrm>
            <a:off x="6729730" y="190"/>
            <a:ext cx="5459095" cy="6858013"/>
            <a:chOff x="6731025" y="190"/>
            <a:chExt cx="5459095" cy="6858013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2392F99B-0DCD-5242-8211-3999ADF26058}"/>
                </a:ext>
              </a:extLst>
            </p:cNvPr>
            <p:cNvSpPr/>
            <p:nvPr/>
          </p:nvSpPr>
          <p:spPr>
            <a:xfrm>
              <a:off x="6731025" y="203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0"/>
                  </a:moveTo>
                  <a:lnTo>
                    <a:pt x="0" y="0"/>
                  </a:lnTo>
                  <a:lnTo>
                    <a:pt x="0" y="6857606"/>
                  </a:lnTo>
                  <a:lnTo>
                    <a:pt x="5459082" y="6857606"/>
                  </a:lnTo>
                  <a:lnTo>
                    <a:pt x="5459082" y="0"/>
                  </a:lnTo>
                  <a:close/>
                </a:path>
              </a:pathLst>
            </a:custGeom>
            <a:solidFill>
              <a:srgbClr val="4AB4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E85194F6-F00A-094B-9ABF-30AF56A7E67E}"/>
                </a:ext>
              </a:extLst>
            </p:cNvPr>
            <p:cNvSpPr/>
            <p:nvPr/>
          </p:nvSpPr>
          <p:spPr>
            <a:xfrm>
              <a:off x="6731025" y="190"/>
              <a:ext cx="5459095" cy="6858000"/>
            </a:xfrm>
            <a:custGeom>
              <a:avLst/>
              <a:gdLst/>
              <a:ahLst/>
              <a:cxnLst/>
              <a:rect l="l" t="t" r="r" b="b"/>
              <a:pathLst>
                <a:path w="5459095" h="6858000">
                  <a:moveTo>
                    <a:pt x="5459082" y="6857606"/>
                  </a:moveTo>
                  <a:lnTo>
                    <a:pt x="0" y="6857606"/>
                  </a:lnTo>
                  <a:lnTo>
                    <a:pt x="0" y="0"/>
                  </a:lnTo>
                  <a:lnTo>
                    <a:pt x="5459082" y="0"/>
                  </a:lnTo>
                  <a:lnTo>
                    <a:pt x="5459082" y="6857606"/>
                  </a:lnTo>
                  <a:close/>
                </a:path>
              </a:pathLst>
            </a:custGeom>
            <a:ln w="6350">
              <a:solidFill>
                <a:srgbClr val="FDA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22359A99-BEED-354F-97C5-B090896EBD02}"/>
                </a:ext>
              </a:extLst>
            </p:cNvPr>
            <p:cNvSpPr/>
            <p:nvPr/>
          </p:nvSpPr>
          <p:spPr>
            <a:xfrm>
              <a:off x="8142236" y="4466462"/>
              <a:ext cx="449580" cy="610235"/>
            </a:xfrm>
            <a:custGeom>
              <a:avLst/>
              <a:gdLst/>
              <a:ahLst/>
              <a:cxnLst/>
              <a:rect l="l" t="t" r="r" b="b"/>
              <a:pathLst>
                <a:path w="449579" h="610235">
                  <a:moveTo>
                    <a:pt x="0" y="609892"/>
                  </a:moveTo>
                  <a:lnTo>
                    <a:pt x="449414" y="60989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60989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6359C46C-C158-954F-BAC0-4A4DC2A1C58C}"/>
                </a:ext>
              </a:extLst>
            </p:cNvPr>
            <p:cNvSpPr/>
            <p:nvPr/>
          </p:nvSpPr>
          <p:spPr>
            <a:xfrm>
              <a:off x="8142236" y="5076355"/>
              <a:ext cx="449580" cy="513715"/>
            </a:xfrm>
            <a:custGeom>
              <a:avLst/>
              <a:gdLst/>
              <a:ahLst/>
              <a:cxnLst/>
              <a:rect l="l" t="t" r="r" b="b"/>
              <a:pathLst>
                <a:path w="449579" h="513714">
                  <a:moveTo>
                    <a:pt x="449414" y="0"/>
                  </a:moveTo>
                  <a:lnTo>
                    <a:pt x="0" y="0"/>
                  </a:lnTo>
                  <a:lnTo>
                    <a:pt x="0" y="513600"/>
                  </a:lnTo>
                  <a:lnTo>
                    <a:pt x="449414" y="513600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04C77711-AEA0-8A48-A1A2-A8FF6500E7E4}"/>
                </a:ext>
              </a:extLst>
            </p:cNvPr>
            <p:cNvSpPr/>
            <p:nvPr/>
          </p:nvSpPr>
          <p:spPr>
            <a:xfrm>
              <a:off x="9041066" y="2665526"/>
              <a:ext cx="449580" cy="1591945"/>
            </a:xfrm>
            <a:custGeom>
              <a:avLst/>
              <a:gdLst/>
              <a:ahLst/>
              <a:cxnLst/>
              <a:rect l="l" t="t" r="r" b="b"/>
              <a:pathLst>
                <a:path w="449579" h="1591945">
                  <a:moveTo>
                    <a:pt x="0" y="1591602"/>
                  </a:moveTo>
                  <a:lnTo>
                    <a:pt x="449414" y="1591602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591602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5FF1AA0F-8AB9-824B-BF37-B151B7A5AA66}"/>
                </a:ext>
              </a:extLst>
            </p:cNvPr>
            <p:cNvSpPr/>
            <p:nvPr/>
          </p:nvSpPr>
          <p:spPr>
            <a:xfrm>
              <a:off x="9041066" y="4257128"/>
              <a:ext cx="449580" cy="1340485"/>
            </a:xfrm>
            <a:custGeom>
              <a:avLst/>
              <a:gdLst/>
              <a:ahLst/>
              <a:cxnLst/>
              <a:rect l="l" t="t" r="r" b="b"/>
              <a:pathLst>
                <a:path w="449579" h="1340485">
                  <a:moveTo>
                    <a:pt x="449414" y="0"/>
                  </a:moveTo>
                  <a:lnTo>
                    <a:pt x="0" y="0"/>
                  </a:lnTo>
                  <a:lnTo>
                    <a:pt x="0" y="1340358"/>
                  </a:lnTo>
                  <a:lnTo>
                    <a:pt x="449414" y="1340358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6430C139-4DF5-214C-963D-A2A2F75087F3}"/>
                </a:ext>
              </a:extLst>
            </p:cNvPr>
            <p:cNvSpPr/>
            <p:nvPr/>
          </p:nvSpPr>
          <p:spPr>
            <a:xfrm>
              <a:off x="9842182" y="1763852"/>
              <a:ext cx="449580" cy="1704339"/>
            </a:xfrm>
            <a:custGeom>
              <a:avLst/>
              <a:gdLst/>
              <a:ahLst/>
              <a:cxnLst/>
              <a:rect l="l" t="t" r="r" b="b"/>
              <a:pathLst>
                <a:path w="449579" h="1704339">
                  <a:moveTo>
                    <a:pt x="0" y="1704124"/>
                  </a:moveTo>
                  <a:lnTo>
                    <a:pt x="449414" y="1704124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704124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BB880184-36AC-2B47-870A-9FB6FDCFC0A5}"/>
                </a:ext>
              </a:extLst>
            </p:cNvPr>
            <p:cNvSpPr/>
            <p:nvPr/>
          </p:nvSpPr>
          <p:spPr>
            <a:xfrm>
              <a:off x="9842182" y="3467976"/>
              <a:ext cx="449580" cy="2150110"/>
            </a:xfrm>
            <a:custGeom>
              <a:avLst/>
              <a:gdLst/>
              <a:ahLst/>
              <a:cxnLst/>
              <a:rect l="l" t="t" r="r" b="b"/>
              <a:pathLst>
                <a:path w="449579" h="2150110">
                  <a:moveTo>
                    <a:pt x="449414" y="0"/>
                  </a:moveTo>
                  <a:lnTo>
                    <a:pt x="0" y="0"/>
                  </a:lnTo>
                  <a:lnTo>
                    <a:pt x="0" y="2149919"/>
                  </a:lnTo>
                  <a:lnTo>
                    <a:pt x="449414" y="2149919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7DC51548-4F7B-8942-B83C-C0FCB463821F}"/>
                </a:ext>
              </a:extLst>
            </p:cNvPr>
            <p:cNvSpPr/>
            <p:nvPr/>
          </p:nvSpPr>
          <p:spPr>
            <a:xfrm>
              <a:off x="10701921" y="927950"/>
              <a:ext cx="449580" cy="1162685"/>
            </a:xfrm>
            <a:custGeom>
              <a:avLst/>
              <a:gdLst/>
              <a:ahLst/>
              <a:cxnLst/>
              <a:rect l="l" t="t" r="r" b="b"/>
              <a:pathLst>
                <a:path w="449579" h="1162685">
                  <a:moveTo>
                    <a:pt x="0" y="1162596"/>
                  </a:moveTo>
                  <a:lnTo>
                    <a:pt x="449414" y="1162596"/>
                  </a:lnTo>
                  <a:lnTo>
                    <a:pt x="449414" y="0"/>
                  </a:lnTo>
                  <a:lnTo>
                    <a:pt x="0" y="0"/>
                  </a:lnTo>
                  <a:lnTo>
                    <a:pt x="0" y="1162596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2">
              <a:extLst>
                <a:ext uri="{FF2B5EF4-FFF2-40B4-BE49-F238E27FC236}">
                  <a16:creationId xmlns:a16="http://schemas.microsoft.com/office/drawing/2014/main" id="{BCFC7638-D1C3-464B-B3B9-8944DA1B373B}"/>
                </a:ext>
              </a:extLst>
            </p:cNvPr>
            <p:cNvSpPr/>
            <p:nvPr/>
          </p:nvSpPr>
          <p:spPr>
            <a:xfrm>
              <a:off x="10701921" y="2090547"/>
              <a:ext cx="449580" cy="3516629"/>
            </a:xfrm>
            <a:custGeom>
              <a:avLst/>
              <a:gdLst/>
              <a:ahLst/>
              <a:cxnLst/>
              <a:rect l="l" t="t" r="r" b="b"/>
              <a:pathLst>
                <a:path w="449579" h="3516629">
                  <a:moveTo>
                    <a:pt x="449414" y="0"/>
                  </a:moveTo>
                  <a:lnTo>
                    <a:pt x="0" y="0"/>
                  </a:lnTo>
                  <a:lnTo>
                    <a:pt x="0" y="3516541"/>
                  </a:lnTo>
                  <a:lnTo>
                    <a:pt x="449414" y="3516541"/>
                  </a:lnTo>
                  <a:lnTo>
                    <a:pt x="449414" y="0"/>
                  </a:lnTo>
                  <a:close/>
                </a:path>
              </a:pathLst>
            </a:custGeom>
            <a:solidFill>
              <a:srgbClr val="FDA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16">
            <a:extLst>
              <a:ext uri="{FF2B5EF4-FFF2-40B4-BE49-F238E27FC236}">
                <a16:creationId xmlns:a16="http://schemas.microsoft.com/office/drawing/2014/main" id="{C9D45D6A-5675-6548-9A3B-FBAF4348254B}"/>
              </a:ext>
            </a:extLst>
          </p:cNvPr>
          <p:cNvSpPr txBox="1"/>
          <p:nvPr userDrawn="1"/>
        </p:nvSpPr>
        <p:spPr>
          <a:xfrm>
            <a:off x="8128255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4" name="object 17">
            <a:extLst>
              <a:ext uri="{FF2B5EF4-FFF2-40B4-BE49-F238E27FC236}">
                <a16:creationId xmlns:a16="http://schemas.microsoft.com/office/drawing/2014/main" id="{4665B777-7521-AF4D-806F-8901DCC237A0}"/>
              </a:ext>
            </a:extLst>
          </p:cNvPr>
          <p:cNvSpPr txBox="1"/>
          <p:nvPr userDrawn="1"/>
        </p:nvSpPr>
        <p:spPr>
          <a:xfrm>
            <a:off x="8998916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18">
            <a:extLst>
              <a:ext uri="{FF2B5EF4-FFF2-40B4-BE49-F238E27FC236}">
                <a16:creationId xmlns:a16="http://schemas.microsoft.com/office/drawing/2014/main" id="{AEC48C30-DAD2-574E-9D9E-757121E22A1F}"/>
              </a:ext>
            </a:extLst>
          </p:cNvPr>
          <p:cNvSpPr txBox="1"/>
          <p:nvPr userDrawn="1"/>
        </p:nvSpPr>
        <p:spPr>
          <a:xfrm>
            <a:off x="9869577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19">
            <a:extLst>
              <a:ext uri="{FF2B5EF4-FFF2-40B4-BE49-F238E27FC236}">
                <a16:creationId xmlns:a16="http://schemas.microsoft.com/office/drawing/2014/main" id="{AB78E9D1-E4A6-5240-87CC-2CDD31183F20}"/>
              </a:ext>
            </a:extLst>
          </p:cNvPr>
          <p:cNvSpPr txBox="1"/>
          <p:nvPr userDrawn="1"/>
        </p:nvSpPr>
        <p:spPr>
          <a:xfrm>
            <a:off x="10740239" y="5792774"/>
            <a:ext cx="47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FFFFFF"/>
                </a:solidFill>
                <a:latin typeface="Arial"/>
                <a:cs typeface="Arial"/>
              </a:rPr>
              <a:t>Note</a:t>
            </a:r>
            <a:r>
              <a:rPr sz="1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F3132104-6CE4-8848-8DDF-9C5D7C1CC69B}"/>
              </a:ext>
            </a:extLst>
          </p:cNvPr>
          <p:cNvSpPr txBox="1">
            <a:spLocks/>
          </p:cNvSpPr>
          <p:nvPr userDrawn="1"/>
        </p:nvSpPr>
        <p:spPr>
          <a:xfrm>
            <a:off x="9746636" y="66142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6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5">
            <a:extLst>
              <a:ext uri="{FF2B5EF4-FFF2-40B4-BE49-F238E27FC236}">
                <a16:creationId xmlns:a16="http://schemas.microsoft.com/office/drawing/2014/main" id="{1CF3FAEC-8420-2644-A6C2-0F054B1CE0E2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89939" y="0"/>
            <a:ext cx="4575905" cy="70433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50BFBA-6995-804B-8FC7-721042E5B6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8822" y="1026849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3" name="Content Placeholder 28">
            <a:extLst>
              <a:ext uri="{FF2B5EF4-FFF2-40B4-BE49-F238E27FC236}">
                <a16:creationId xmlns:a16="http://schemas.microsoft.com/office/drawing/2014/main" id="{263F4F98-1231-5649-81BD-6FD0C00F9E1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59561" y="2475740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30">
            <a:extLst>
              <a:ext uri="{FF2B5EF4-FFF2-40B4-BE49-F238E27FC236}">
                <a16:creationId xmlns:a16="http://schemas.microsoft.com/office/drawing/2014/main" id="{E96F06FE-0717-EA4D-8837-D8793C755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65911" y="3059939"/>
            <a:ext cx="5451475" cy="2660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 marR="5080">
              <a:lnSpc>
                <a:spcPct val="121700"/>
              </a:lnSpc>
              <a:spcBef>
                <a:spcPts val="1330"/>
              </a:spcBef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Lorem ipsum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 sit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do.Lorem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ipsum</a:t>
            </a:r>
            <a:r>
              <a:rPr lang="en-CA" sz="1250" spc="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sit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amet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consectetu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del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al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ped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</a:t>
            </a:r>
            <a:r>
              <a:rPr lang="en-CA" sz="1250" spc="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somebre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dea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eisomosdopo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delamatre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the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sonon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.</a:t>
            </a:r>
            <a:endParaRPr lang="en-CA"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CA" sz="1550">
              <a:latin typeface="Arial"/>
              <a:cs typeface="Arial"/>
            </a:endParaRPr>
          </a:p>
          <a:p>
            <a:pPr marL="12700" marR="238760">
              <a:lnSpc>
                <a:spcPct val="121700"/>
              </a:lnSpc>
            </a:pP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Ut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enim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ad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minim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nulla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separ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 err="1">
                <a:solidFill>
                  <a:srgbClr val="808080"/>
                </a:solidFill>
                <a:latin typeface="Arial"/>
                <a:cs typeface="Arial"/>
              </a:rPr>
              <a:t>veniam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quis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nostrud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parle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este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led </a:t>
            </a:r>
            <a:r>
              <a:rPr lang="en-CA" sz="1250" spc="-33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exercitation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de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jan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ullamco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labori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nisi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ut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Duis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aute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irure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dolor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somfre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reprehenderit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in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voluptate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velit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esse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am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cillum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dolore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eu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fugiatnulla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err="1">
                <a:solidFill>
                  <a:srgbClr val="808080"/>
                </a:solidFill>
                <a:latin typeface="Arial"/>
                <a:cs typeface="Arial"/>
              </a:rPr>
              <a:t>pariatur</a:t>
            </a:r>
            <a:r>
              <a:rPr lang="en-CA" sz="1250">
                <a:solidFill>
                  <a:srgbClr val="808080"/>
                </a:solidFill>
                <a:latin typeface="Arial"/>
                <a:cs typeface="Arial"/>
              </a:rPr>
              <a:t>. </a:t>
            </a:r>
            <a:r>
              <a:rPr lang="en-CA" sz="1250" spc="-33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Consectetur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adipiscing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 err="1">
                <a:solidFill>
                  <a:srgbClr val="808080"/>
                </a:solidFill>
                <a:latin typeface="Arial"/>
                <a:cs typeface="Arial"/>
              </a:rPr>
              <a:t>elit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,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sed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do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0" err="1">
                <a:solidFill>
                  <a:srgbClr val="808080"/>
                </a:solidFill>
                <a:latin typeface="Arial"/>
                <a:cs typeface="Arial"/>
              </a:rPr>
              <a:t>eius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de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20">
                <a:solidFill>
                  <a:srgbClr val="808080"/>
                </a:solidFill>
                <a:latin typeface="Arial"/>
                <a:cs typeface="Arial"/>
              </a:rPr>
              <a:t>mod</a:t>
            </a:r>
            <a:r>
              <a:rPr lang="en-CA" sz="1250" spc="1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15" err="1">
                <a:solidFill>
                  <a:srgbClr val="808080"/>
                </a:solidFill>
                <a:latin typeface="Arial"/>
                <a:cs typeface="Arial"/>
              </a:rPr>
              <a:t>tempor</a:t>
            </a:r>
            <a:r>
              <a:rPr lang="en-CA" sz="1250" spc="1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CA" sz="1250" spc="5">
                <a:solidFill>
                  <a:srgbClr val="808080"/>
                </a:solidFill>
                <a:latin typeface="Arial"/>
                <a:cs typeface="Arial"/>
              </a:rPr>
              <a:t>inc.</a:t>
            </a:r>
            <a:endParaRPr lang="en-CA" sz="1250">
              <a:latin typeface="Arial"/>
              <a:cs typeface="Arial"/>
            </a:endParaRPr>
          </a:p>
          <a:p>
            <a:pPr lvl="0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7CB9A4-B2FE-5B42-8591-485EDED199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78551" y="4939447"/>
            <a:ext cx="3225800" cy="1562100"/>
          </a:xfrm>
          <a:prstGeom prst="rect">
            <a:avLst/>
          </a:prstGeom>
        </p:spPr>
      </p:pic>
      <p:sp>
        <p:nvSpPr>
          <p:cNvPr id="20" name="Content Placeholder 28">
            <a:extLst>
              <a:ext uri="{FF2B5EF4-FFF2-40B4-BE49-F238E27FC236}">
                <a16:creationId xmlns:a16="http://schemas.microsoft.com/office/drawing/2014/main" id="{63B3953C-731A-D14B-89F5-1A9ACDA248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450773" y="5204866"/>
            <a:ext cx="2689654" cy="1207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</a:t>
            </a:r>
            <a:r>
              <a:rPr lang="en-US"/>
              <a:t> </a:t>
            </a:r>
            <a:r>
              <a:rPr lang="en-US" err="1"/>
              <a:t>adipoiscing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eisolmode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!”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D2499793-0CEC-F54A-A27D-2E9E93C7B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BE8192A3-EE1A-2744-A00E-56F98CE97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E9F19E-E8AD-8D4C-B767-7A33F6C57D0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27F3ED-5DAE-4644-A69E-02B218001EEE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124BA7-7073-A84F-BA8D-35ECE9C8A98C}"/>
              </a:ext>
            </a:extLst>
          </p:cNvPr>
          <p:cNvCxnSpPr/>
          <p:nvPr userDrawn="1"/>
        </p:nvCxnSpPr>
        <p:spPr>
          <a:xfrm>
            <a:off x="688622" y="0"/>
            <a:ext cx="0" cy="704335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14">
            <a:extLst>
              <a:ext uri="{FF2B5EF4-FFF2-40B4-BE49-F238E27FC236}">
                <a16:creationId xmlns:a16="http://schemas.microsoft.com/office/drawing/2014/main" id="{2A4978B3-2224-E146-AB9E-DE45673B32D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390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4886460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9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83386687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054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AB1FEF-B721-C84C-89E5-2135634939D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35696761"/>
              </p:ext>
            </p:extLst>
          </p:nvPr>
        </p:nvGraphicFramePr>
        <p:xfrm>
          <a:off x="3447780" y="2703670"/>
          <a:ext cx="5709357" cy="377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7803D22-70F2-2F44-8BFE-852269D5C52A}"/>
              </a:ext>
            </a:extLst>
          </p:cNvPr>
          <p:cNvCxnSpPr/>
          <p:nvPr userDrawn="1"/>
        </p:nvCxnSpPr>
        <p:spPr>
          <a:xfrm>
            <a:off x="3334025" y="4592099"/>
            <a:ext cx="1391056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3">
            <a:extLst>
              <a:ext uri="{FF2B5EF4-FFF2-40B4-BE49-F238E27FC236}">
                <a16:creationId xmlns:a16="http://schemas.microsoft.com/office/drawing/2014/main" id="{9C12D0D5-81EF-3248-8FBE-E5A0599F150A}"/>
              </a:ext>
            </a:extLst>
          </p:cNvPr>
          <p:cNvSpPr txBox="1"/>
          <p:nvPr userDrawn="1"/>
        </p:nvSpPr>
        <p:spPr>
          <a:xfrm>
            <a:off x="2421937" y="4158006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6AF99A2-9E20-004A-B8DB-B06EDBFDA41C}"/>
              </a:ext>
            </a:extLst>
          </p:cNvPr>
          <p:cNvSpPr txBox="1"/>
          <p:nvPr userDrawn="1"/>
        </p:nvSpPr>
        <p:spPr>
          <a:xfrm>
            <a:off x="8937442" y="4405728"/>
            <a:ext cx="2051685" cy="868186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lang="en-CA" sz="2550" b="1" spc="10">
                <a:solidFill>
                  <a:srgbClr val="006837"/>
                </a:solidFill>
                <a:latin typeface="Arial"/>
                <a:cs typeface="Arial"/>
              </a:rPr>
              <a:t>37%</a:t>
            </a:r>
            <a:endParaRPr lang="en-CA"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61AE56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61AE56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61AE56"/>
                </a:solidFill>
                <a:latin typeface="Arial"/>
                <a:cs typeface="Arial"/>
              </a:rPr>
              <a:t>Planning</a:t>
            </a:r>
            <a:endParaRPr sz="1500">
              <a:latin typeface="Arial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28C75F-92DA-584E-8240-AE6D0E71F398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1116" y="4839821"/>
            <a:ext cx="129053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A59EE7-9981-EA4C-B3B6-F3A0155C5A3A}"/>
              </a:ext>
            </a:extLst>
          </p:cNvPr>
          <p:cNvCxnSpPr>
            <a:cxnSpLocks/>
          </p:cNvCxnSpPr>
          <p:nvPr userDrawn="1"/>
        </p:nvCxnSpPr>
        <p:spPr>
          <a:xfrm>
            <a:off x="3647872" y="3072258"/>
            <a:ext cx="1571995" cy="0"/>
          </a:xfrm>
          <a:prstGeom prst="straightConnector1">
            <a:avLst/>
          </a:prstGeom>
          <a:ln w="19050">
            <a:solidFill>
              <a:srgbClr val="0054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F8369A21-8FCD-9F49-932B-68E336F01F83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14CD9-FA2A-DE47-B1ED-D697C12A0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1F0D5-B087-F248-AF12-1374C22CD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8">
            <a:extLst>
              <a:ext uri="{FF2B5EF4-FFF2-40B4-BE49-F238E27FC236}">
                <a16:creationId xmlns:a16="http://schemas.microsoft.com/office/drawing/2014/main" id="{D0634E81-7A7F-0C41-A7D7-E90D63062F8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46188" y="2443164"/>
            <a:ext cx="5464175" cy="3473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943140-6CF0-F248-B50A-28671384A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5449" y="994273"/>
            <a:ext cx="5464311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09FA6D12-59E7-6D40-BEDD-ECB4C8D5950A}"/>
              </a:ext>
            </a:extLst>
          </p:cNvPr>
          <p:cNvSpPr txBox="1"/>
          <p:nvPr userDrawn="1"/>
        </p:nvSpPr>
        <p:spPr>
          <a:xfrm>
            <a:off x="6867459" y="5970347"/>
            <a:ext cx="2051685" cy="386003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500" spc="10">
                <a:solidFill>
                  <a:srgbClr val="00541B"/>
                </a:solidFill>
                <a:latin typeface="Arial"/>
                <a:cs typeface="Arial"/>
              </a:rPr>
              <a:t>Eco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Friendly</a:t>
            </a:r>
            <a:r>
              <a:rPr sz="1500" spc="-25">
                <a:solidFill>
                  <a:srgbClr val="00541B"/>
                </a:solidFill>
                <a:latin typeface="Arial"/>
                <a:cs typeface="Arial"/>
              </a:rPr>
              <a:t> </a:t>
            </a:r>
            <a:r>
              <a:rPr sz="1500" spc="5">
                <a:solidFill>
                  <a:srgbClr val="00541B"/>
                </a:solidFill>
                <a:latin typeface="Arial"/>
                <a:cs typeface="Arial"/>
              </a:rPr>
              <a:t>Planning</a:t>
            </a:r>
            <a:endParaRPr sz="1500">
              <a:solidFill>
                <a:srgbClr val="00541B"/>
              </a:solidFill>
              <a:latin typeface="Arial"/>
              <a:cs typeface="Arial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2B9F52B-F826-BA40-A30E-6116E117E2B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34421600"/>
              </p:ext>
            </p:extLst>
          </p:nvPr>
        </p:nvGraphicFramePr>
        <p:xfrm>
          <a:off x="2484569" y="2790498"/>
          <a:ext cx="7868264" cy="3294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object 14">
            <a:extLst>
              <a:ext uri="{FF2B5EF4-FFF2-40B4-BE49-F238E27FC236}">
                <a16:creationId xmlns:a16="http://schemas.microsoft.com/office/drawing/2014/main" id="{E8B4E7D6-6E5F-AF46-A5C9-893DEA92889F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8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806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57566-6F6D-8942-A405-458543744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8" b="7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998B0C-412A-5D44-A34A-464A437168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9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620" tIns="22809" rIns="45620" bIns="22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88376-773F-6148-B68F-3CBEFBA9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pc="1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28D5685-5646-894E-BE6C-900C1E19344D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</a:t>
            </a:r>
            <a:r>
              <a:rPr lang="en-US" sz="898" b="0" i="0" spc="95" baseline="0" err="1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Terramera.com</a:t>
            </a:r>
            <a:endParaRPr lang="en-US" sz="898" b="0" i="0" spc="95" baseline="0">
              <a:solidFill>
                <a:schemeClr val="tx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6FF3B5-71FA-BF42-9DA6-72765218D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6380F92F-3D30-F44E-B9E3-92A49A556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33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0">
          <p15:clr>
            <a:srgbClr val="FBAE40"/>
          </p15:clr>
        </p15:guide>
        <p15:guide id="2" pos="10241">
          <p15:clr>
            <a:srgbClr val="FBAE40"/>
          </p15:clr>
        </p15:guide>
        <p15:guide id="3" pos="1024">
          <p15:clr>
            <a:srgbClr val="FBAE40"/>
          </p15:clr>
        </p15:guide>
        <p15:guide id="4" pos="19463">
          <p15:clr>
            <a:srgbClr val="FBAE40"/>
          </p15:clr>
        </p15:guide>
        <p15:guide id="5" orient="horz" pos="2432">
          <p15:clr>
            <a:srgbClr val="FBAE40"/>
          </p15:clr>
        </p15:guide>
        <p15:guide id="6" orient="horz" pos="10240">
          <p15:clr>
            <a:srgbClr val="FBAE40"/>
          </p15:clr>
        </p15:guide>
        <p15:guide id="7" orient="horz" pos="76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2936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0128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161542" cy="6858000"/>
          </a:xfrm>
          <a:custGeom>
            <a:avLst/>
            <a:gdLst/>
            <a:ahLst/>
            <a:cxnLst/>
            <a:rect l="l" t="t" r="r" b="b"/>
            <a:pathLst>
              <a:path w="6148705" h="6858000">
                <a:moveTo>
                  <a:pt x="6148654" y="0"/>
                </a:moveTo>
                <a:lnTo>
                  <a:pt x="0" y="0"/>
                </a:lnTo>
                <a:lnTo>
                  <a:pt x="0" y="6858000"/>
                </a:lnTo>
                <a:lnTo>
                  <a:pt x="6148654" y="6858000"/>
                </a:lnTo>
                <a:lnTo>
                  <a:pt x="6148654" y="0"/>
                </a:lnTo>
                <a:close/>
              </a:path>
            </a:pathLst>
          </a:custGeom>
          <a:solidFill>
            <a:srgbClr val="00683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1112" y="1617869"/>
            <a:ext cx="490861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6782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7316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3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3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32F1A07-B13C-E747-8BB1-C4B51A748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163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61AE57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EA4E80C-D3D5-B348-AEB2-8077304E6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A02970-6EA5-6044-BDE7-5C7D23AA8E8F}"/>
              </a:ext>
            </a:extLst>
          </p:cNvPr>
          <p:cNvCxnSpPr/>
          <p:nvPr userDrawn="1"/>
        </p:nvCxnSpPr>
        <p:spPr>
          <a:xfrm>
            <a:off x="691444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3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86" r:id="rId4"/>
    <p:sldLayoutId id="2147483987" r:id="rId5"/>
    <p:sldLayoutId id="2147483994" r:id="rId6"/>
    <p:sldLayoutId id="2147483877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3894" r:id="rId27"/>
    <p:sldLayoutId id="2147483895" r:id="rId28"/>
    <p:sldLayoutId id="2147483988" r:id="rId29"/>
    <p:sldLayoutId id="2147483989" r:id="rId30"/>
    <p:sldLayoutId id="2147483777" r:id="rId31"/>
    <p:sldLayoutId id="2147483778" r:id="rId32"/>
    <p:sldLayoutId id="2147483781" r:id="rId33"/>
    <p:sldLayoutId id="2147483900" r:id="rId34"/>
    <p:sldLayoutId id="2147483902" r:id="rId35"/>
    <p:sldLayoutId id="2147483903" r:id="rId36"/>
    <p:sldLayoutId id="2147483904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610315" y="211479"/>
            <a:ext cx="10971372" cy="914759"/>
          </a:xfrm>
          <a:prstGeom prst="rect">
            <a:avLst/>
          </a:prstGeom>
        </p:spPr>
        <p:txBody>
          <a:bodyPr vert="horz" lIns="0" tIns="60925" rIns="121851" bIns="60925" rtlCol="0" anchor="b" anchorCtr="0">
            <a:noAutofit/>
          </a:bodyPr>
          <a:lstStyle/>
          <a:p>
            <a:r>
              <a:rPr lang="en-US"/>
              <a:t>MASTER TITLE STYLE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610315" y="1371603"/>
            <a:ext cx="10971372" cy="4747391"/>
          </a:xfrm>
          <a:prstGeom prst="rect">
            <a:avLst/>
          </a:prstGeom>
        </p:spPr>
        <p:txBody>
          <a:bodyPr vert="horz" lIns="0" tIns="60925" rIns="121851" bIns="60925" rtlCol="0">
            <a:noAutofit/>
          </a:bodyPr>
          <a:lstStyle/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029AC7C-3B24-9040-8A31-D07FEB0B1C73}"/>
              </a:ext>
            </a:extLst>
          </p:cNvPr>
          <p:cNvSpPr txBox="1">
            <a:spLocks/>
          </p:cNvSpPr>
          <p:nvPr userDrawn="1"/>
        </p:nvSpPr>
        <p:spPr>
          <a:xfrm>
            <a:off x="409452" y="6237868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2457"/>
            <a:r>
              <a:rPr lang="en-US" sz="898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6CBC2-3482-8549-9C23-530B4F022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9A4CA-3E2F-C545-8440-F86C4F5A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9" y="6234881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8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9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955" r:id="rId11"/>
    <p:sldLayoutId id="2147483956" r:id="rId12"/>
  </p:sldLayoutIdLst>
  <p:hf hdr="0" ftr="0" dt="0"/>
  <p:txStyles>
    <p:titleStyle>
      <a:lvl1pPr algn="ctr" defTabSz="608161" rtl="0" eaLnBrk="1" latinLnBrk="0" hangingPunct="1">
        <a:lnSpc>
          <a:spcPct val="80000"/>
        </a:lnSpc>
        <a:spcBef>
          <a:spcPct val="0"/>
        </a:spcBef>
        <a:buNone/>
        <a:defRPr sz="2994" b="1" i="0" kern="1200" cap="none" spc="15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1pPr>
    </p:titleStyle>
    <p:bodyStyle>
      <a:lvl1pPr marL="228102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9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775830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323477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871122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418767" indent="-228102" algn="l" defTabSz="608161" rtl="0" eaLnBrk="1" latinLnBrk="0" hangingPunct="1">
        <a:spcBef>
          <a:spcPts val="599"/>
        </a:spcBef>
        <a:buClr>
          <a:schemeClr val="accent2"/>
        </a:buClr>
        <a:buFont typeface="Arial" charset="0"/>
        <a:buChar char="•"/>
        <a:defRPr sz="1796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3344877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6pPr>
      <a:lvl7pPr marL="3953038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7pPr>
      <a:lvl8pPr marL="4561199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8pPr>
      <a:lvl9pPr marL="5169361" indent="-304087" algn="l" defTabSz="608161" rtl="0" eaLnBrk="1" latinLnBrk="0" hangingPunct="1">
        <a:spcBef>
          <a:spcPct val="20000"/>
        </a:spcBef>
        <a:buFont typeface="Arial"/>
        <a:buChar char="•"/>
        <a:defRPr sz="26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161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322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482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2641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0794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8964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7118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5278" algn="l" defTabSz="608161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0">
          <p15:clr>
            <a:srgbClr val="F26B43"/>
          </p15:clr>
        </p15:guide>
        <p15:guide id="2" pos="1025">
          <p15:clr>
            <a:srgbClr val="F26B43"/>
          </p15:clr>
        </p15:guide>
        <p15:guide id="3" pos="1945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-2319535" y="737953"/>
            <a:ext cx="2804160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50">
                <a:solidFill>
                  <a:srgbClr val="61AE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36555F5-D846-9447-A57E-4699AD08B9E0}"/>
              </a:ext>
            </a:extLst>
          </p:cNvPr>
          <p:cNvSpPr/>
          <p:nvPr userDrawn="1"/>
        </p:nvSpPr>
        <p:spPr>
          <a:xfrm>
            <a:off x="728446" y="2628"/>
            <a:ext cx="6350" cy="6852920"/>
          </a:xfrm>
          <a:custGeom>
            <a:avLst/>
            <a:gdLst/>
            <a:ahLst/>
            <a:cxnLst/>
            <a:rect l="l" t="t" r="r" b="b"/>
            <a:pathLst>
              <a:path w="6350" h="6852920">
                <a:moveTo>
                  <a:pt x="6350" y="0"/>
                </a:moveTo>
                <a:lnTo>
                  <a:pt x="0" y="0"/>
                </a:lnTo>
                <a:lnTo>
                  <a:pt x="0" y="6852742"/>
                </a:lnTo>
                <a:lnTo>
                  <a:pt x="6350" y="6852742"/>
                </a:lnTo>
                <a:lnTo>
                  <a:pt x="6350" y="0"/>
                </a:lnTo>
                <a:close/>
              </a:path>
            </a:pathLst>
          </a:custGeom>
          <a:solidFill>
            <a:srgbClr val="61AE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7D966679-CA0A-8C47-BD42-67E6FF642480}"/>
              </a:ext>
            </a:extLst>
          </p:cNvPr>
          <p:cNvSpPr txBox="1">
            <a:spLocks/>
          </p:cNvSpPr>
          <p:nvPr userDrawn="1"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000">
                <a:solidFill>
                  <a:schemeClr val="bg1">
                    <a:lumMod val="65000"/>
                  </a:schemeClr>
                </a:solidFill>
              </a:rPr>
              <a:t>TERRAMERA CONFIDENTIAL © 2021</a:t>
            </a:r>
            <a:endParaRPr lang="en-US" sz="100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43D81A-E7EE-7D42-B0F3-EF5E8BE53074}"/>
              </a:ext>
            </a:extLst>
          </p:cNvPr>
          <p:cNvCxnSpPr/>
          <p:nvPr userDrawn="1"/>
        </p:nvCxnSpPr>
        <p:spPr>
          <a:xfrm flipH="1">
            <a:off x="728446" y="0"/>
            <a:ext cx="6350" cy="6858000"/>
          </a:xfrm>
          <a:prstGeom prst="line">
            <a:avLst/>
          </a:prstGeom>
          <a:ln>
            <a:solidFill>
              <a:srgbClr val="61AE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72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610315" y="211477"/>
            <a:ext cx="10971372" cy="914759"/>
          </a:xfrm>
          <a:prstGeom prst="rect">
            <a:avLst/>
          </a:prstGeom>
        </p:spPr>
        <p:txBody>
          <a:bodyPr vert="horz" lIns="0" tIns="60925" rIns="121851" bIns="60925" rtlCol="0" anchor="b" anchorCtr="0">
            <a:noAutofit/>
          </a:bodyPr>
          <a:lstStyle/>
          <a:p>
            <a:r>
              <a:rPr lang="en-US"/>
              <a:t>MASTER TITLE STYLE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610315" y="1371601"/>
            <a:ext cx="10971372" cy="4747391"/>
          </a:xfrm>
          <a:prstGeom prst="rect">
            <a:avLst/>
          </a:prstGeom>
        </p:spPr>
        <p:txBody>
          <a:bodyPr vert="horz" lIns="0" tIns="60925" rIns="121851" bIns="60925" rtlCol="0">
            <a:noAutofit/>
          </a:bodyPr>
          <a:lstStyle/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029AC7C-3B24-9040-8A31-D07FEB0B1C73}"/>
              </a:ext>
            </a:extLst>
          </p:cNvPr>
          <p:cNvSpPr txBox="1">
            <a:spLocks/>
          </p:cNvSpPr>
          <p:nvPr userDrawn="1"/>
        </p:nvSpPr>
        <p:spPr>
          <a:xfrm>
            <a:off x="409451" y="6237866"/>
            <a:ext cx="4803679" cy="270159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77"/>
            <a:r>
              <a:rPr lang="en-US" sz="900" b="0" i="0" spc="95" baseline="0">
                <a:solidFill>
                  <a:schemeClr val="tx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CONFIDENTIAL © 2021 Terramera  |  Terramera.com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6CBC2-3482-8549-9C23-530B4F022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4618" t="17084" r="66184" b="62402"/>
          <a:stretch/>
        </p:blipFill>
        <p:spPr>
          <a:xfrm>
            <a:off x="11057413" y="5954833"/>
            <a:ext cx="557195" cy="5805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9A4CA-3E2F-C545-8440-F86C4F5A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58898" y="6234879"/>
            <a:ext cx="874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C7DDEF7-3CA7-9C48-A70E-A1072AF2B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7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3687" r:id="rId3"/>
    <p:sldLayoutId id="2147483688" r:id="rId4"/>
    <p:sldLayoutId id="2147484017" r:id="rId5"/>
    <p:sldLayoutId id="2147483690" r:id="rId6"/>
    <p:sldLayoutId id="2147483691" r:id="rId7"/>
    <p:sldLayoutId id="2147483692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609441" rtl="0" eaLnBrk="1" latinLnBrk="0" hangingPunct="1">
        <a:lnSpc>
          <a:spcPct val="80000"/>
        </a:lnSpc>
        <a:spcBef>
          <a:spcPct val="0"/>
        </a:spcBef>
        <a:buNone/>
        <a:defRPr sz="3000" b="1" i="0" kern="1200" cap="none" spc="151">
          <a:solidFill>
            <a:schemeClr val="tx2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1pPr>
    </p:titleStyle>
    <p:bodyStyle>
      <a:lvl1pPr marL="228582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20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1pPr>
      <a:lvl2pPr marL="777463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2pPr>
      <a:lvl3pPr marL="1326262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3pPr>
      <a:lvl4pPr marL="1875060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4pPr>
      <a:lvl5pPr marL="2423857" indent="-228582" algn="l" defTabSz="609441" rtl="0" eaLnBrk="1" latinLnBrk="0" hangingPunct="1">
        <a:spcBef>
          <a:spcPts val="600"/>
        </a:spcBef>
        <a:buClr>
          <a:schemeClr val="accent2"/>
        </a:buClr>
        <a:buFont typeface="Arial" charset="0"/>
        <a:buChar char="•"/>
        <a:defRPr sz="1800" b="0" i="0" kern="1200">
          <a:solidFill>
            <a:schemeClr val="tx1"/>
          </a:solidFill>
          <a:latin typeface="Avenir Next" charset="0"/>
          <a:ea typeface="Avenir Next" charset="0"/>
          <a:cs typeface="Avenir Next" charset="0"/>
        </a:defRPr>
      </a:lvl5pPr>
      <a:lvl6pPr marL="3351916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57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98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40" indent="-304727" algn="l" defTabSz="60944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1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2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1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0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93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43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77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17" algn="l" defTabSz="6094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0">
          <p15:clr>
            <a:srgbClr val="F26B43"/>
          </p15:clr>
        </p15:guide>
        <p15:guide id="2" pos="1025">
          <p15:clr>
            <a:srgbClr val="F26B43"/>
          </p15:clr>
        </p15:guide>
        <p15:guide id="3" pos="1945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7834" y="733300"/>
            <a:ext cx="7696333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767" y="2663917"/>
            <a:ext cx="1066246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50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EA4E80C-D3D5-B348-AEB2-8077304E6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17878"/>
            <a:ext cx="511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F19E-E8AD-8D4C-B767-7A33F6C57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2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9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7834" y="733300"/>
            <a:ext cx="7696333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06B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767" y="2663917"/>
            <a:ext cx="10662466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67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18" Type="http://schemas.openxmlformats.org/officeDocument/2006/relationships/image" Target="../media/image5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6.jpe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19" Type="http://schemas.openxmlformats.org/officeDocument/2006/relationships/image" Target="../media/image59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59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11" Type="http://schemas.microsoft.com/office/2007/relationships/hdphoto" Target="../media/hdphoto3.wdp"/><Relationship Id="rId5" Type="http://schemas.openxmlformats.org/officeDocument/2006/relationships/image" Target="../media/image62.jpe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microsoft.com/office/2007/relationships/hdphoto" Target="../media/hdphoto2.wdp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069B00C1-75C9-4052-9C0E-4980AECAC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999" r="16999"/>
          <a:stretch/>
        </p:blipFill>
        <p:spPr>
          <a:xfrm>
            <a:off x="8170537" y="1131683"/>
            <a:ext cx="4005930" cy="2669656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70B816E-D123-418F-A8D5-2872CE59F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4"/>
          <a:stretch/>
        </p:blipFill>
        <p:spPr bwMode="auto">
          <a:xfrm>
            <a:off x="9709230" y="21005"/>
            <a:ext cx="2455654" cy="17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8F859B0-A2C5-4B47-AEEC-91218CCFC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69"/>
          <a:stretch/>
        </p:blipFill>
        <p:spPr>
          <a:xfrm>
            <a:off x="5871656" y="5272688"/>
            <a:ext cx="3070048" cy="153511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C170518-E9E2-40E9-A7F1-F2AB219D0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680" y="5270677"/>
            <a:ext cx="2335910" cy="155783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16E14A0-EA13-4F86-B13A-F18F38332A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8048" t="-978" r="28048" b="978"/>
          <a:stretch/>
        </p:blipFill>
        <p:spPr>
          <a:xfrm>
            <a:off x="9550400" y="5287375"/>
            <a:ext cx="2614484" cy="14706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C446602-9DE1-476A-9AB2-6211ED3594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576"/>
          <a:stretch/>
        </p:blipFill>
        <p:spPr>
          <a:xfrm>
            <a:off x="8170537" y="5291375"/>
            <a:ext cx="2464706" cy="15164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BEE5C90-38A1-440C-A55A-D9EC7687B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3913" y="42753"/>
            <a:ext cx="2604806" cy="1735912"/>
          </a:xfrm>
          <a:prstGeom prst="rect">
            <a:avLst/>
          </a:prstGeom>
        </p:spPr>
      </p:pic>
      <p:pic>
        <p:nvPicPr>
          <p:cNvPr id="3" name="Picture 2" descr="A picture containing indoor, person, working, barbell&#10;&#10;Description automatically generated">
            <a:extLst>
              <a:ext uri="{FF2B5EF4-FFF2-40B4-BE49-F238E27FC236}">
                <a16:creationId xmlns:a16="http://schemas.microsoft.com/office/drawing/2014/main" id="{6AC2B998-8AB1-410E-90E5-EF236D5F2EB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27055" r="-197" b="13464"/>
          <a:stretch/>
        </p:blipFill>
        <p:spPr>
          <a:xfrm>
            <a:off x="6473576" y="29038"/>
            <a:ext cx="3994186" cy="178183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F4DC5B-34ED-4F9C-AF80-5A55BC4D2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627"/>
            <a:ext cx="3089019" cy="138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3E96A11-6354-4D79-84AB-D978CD2C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58" y="1807171"/>
            <a:ext cx="3136717" cy="14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8C55261-39F8-4829-A761-986A719E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4149"/>
            <a:ext cx="3521869" cy="15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5D28958-BAF8-42FD-9837-24417263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794" cy="182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B830741-E8B8-4928-8EAA-A3FA692F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1" y="1796742"/>
            <a:ext cx="3235654" cy="145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8A9397-881C-4403-BB05-6C92600B5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14297"/>
          <a:stretch/>
        </p:blipFill>
        <p:spPr bwMode="auto">
          <a:xfrm>
            <a:off x="10484244" y="3789901"/>
            <a:ext cx="1707756" cy="146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A6E654-A714-4947-BCE2-01187FAE0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24978" r="66048" b="19352"/>
          <a:stretch/>
        </p:blipFill>
        <p:spPr bwMode="auto">
          <a:xfrm>
            <a:off x="9061409" y="1807170"/>
            <a:ext cx="1422835" cy="142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5416E-7941-4CB4-8DDE-B990BD8CCE6E}"/>
              </a:ext>
            </a:extLst>
          </p:cNvPr>
          <p:cNvCxnSpPr>
            <a:cxnSpLocks/>
          </p:cNvCxnSpPr>
          <p:nvPr/>
        </p:nvCxnSpPr>
        <p:spPr>
          <a:xfrm>
            <a:off x="0" y="1796742"/>
            <a:ext cx="1216488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A08731-1886-488D-9F51-43CA620D233D}"/>
              </a:ext>
            </a:extLst>
          </p:cNvPr>
          <p:cNvCxnSpPr>
            <a:cxnSpLocks/>
          </p:cNvCxnSpPr>
          <p:nvPr/>
        </p:nvCxnSpPr>
        <p:spPr>
          <a:xfrm>
            <a:off x="4064794" y="9468"/>
            <a:ext cx="0" cy="17872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389106-8720-4AE2-A6D8-D25434E8B43B}"/>
              </a:ext>
            </a:extLst>
          </p:cNvPr>
          <p:cNvCxnSpPr>
            <a:cxnSpLocks/>
          </p:cNvCxnSpPr>
          <p:nvPr/>
        </p:nvCxnSpPr>
        <p:spPr>
          <a:xfrm>
            <a:off x="6473576" y="-762"/>
            <a:ext cx="0" cy="178727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BD22FCB-59F0-43F2-871C-655B818ADC1C}"/>
              </a:ext>
            </a:extLst>
          </p:cNvPr>
          <p:cNvCxnSpPr>
            <a:cxnSpLocks/>
          </p:cNvCxnSpPr>
          <p:nvPr/>
        </p:nvCxnSpPr>
        <p:spPr>
          <a:xfrm>
            <a:off x="9061409" y="1805197"/>
            <a:ext cx="0" cy="14130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347461-FD6A-4FCA-91F9-AEFA9E7D72DD}"/>
              </a:ext>
            </a:extLst>
          </p:cNvPr>
          <p:cNvCxnSpPr>
            <a:cxnSpLocks/>
          </p:cNvCxnSpPr>
          <p:nvPr/>
        </p:nvCxnSpPr>
        <p:spPr>
          <a:xfrm>
            <a:off x="6187240" y="1814796"/>
            <a:ext cx="0" cy="14130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4A4E67-CF58-4B83-B9DE-0693A7441047}"/>
              </a:ext>
            </a:extLst>
          </p:cNvPr>
          <p:cNvCxnSpPr>
            <a:cxnSpLocks/>
          </p:cNvCxnSpPr>
          <p:nvPr/>
        </p:nvCxnSpPr>
        <p:spPr>
          <a:xfrm>
            <a:off x="3060048" y="1786512"/>
            <a:ext cx="0" cy="14130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564C22-9ED3-4A39-8CA1-4ADC34C870B6}"/>
              </a:ext>
            </a:extLst>
          </p:cNvPr>
          <p:cNvCxnSpPr>
            <a:cxnSpLocks/>
          </p:cNvCxnSpPr>
          <p:nvPr/>
        </p:nvCxnSpPr>
        <p:spPr>
          <a:xfrm>
            <a:off x="2720975" y="3218284"/>
            <a:ext cx="0" cy="205239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6EEE76-FB1A-4E1D-B447-100993296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490" r="-28539" b="-490"/>
          <a:stretch/>
        </p:blipFill>
        <p:spPr bwMode="auto">
          <a:xfrm>
            <a:off x="7255734" y="3222449"/>
            <a:ext cx="4525498" cy="203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EF3D12-9F35-4191-AF6A-E9A79A56325A}"/>
              </a:ext>
            </a:extLst>
          </p:cNvPr>
          <p:cNvCxnSpPr>
            <a:cxnSpLocks/>
          </p:cNvCxnSpPr>
          <p:nvPr/>
        </p:nvCxnSpPr>
        <p:spPr>
          <a:xfrm>
            <a:off x="10484244" y="-762"/>
            <a:ext cx="0" cy="52527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C49F7E-6F65-4112-A31A-240E2C1FD23E}"/>
              </a:ext>
            </a:extLst>
          </p:cNvPr>
          <p:cNvCxnSpPr>
            <a:cxnSpLocks/>
          </p:cNvCxnSpPr>
          <p:nvPr/>
        </p:nvCxnSpPr>
        <p:spPr>
          <a:xfrm>
            <a:off x="7239859" y="3199598"/>
            <a:ext cx="0" cy="205239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29D935-D6FB-4C26-B790-D0621554FC45}"/>
              </a:ext>
            </a:extLst>
          </p:cNvPr>
          <p:cNvCxnSpPr>
            <a:cxnSpLocks/>
          </p:cNvCxnSpPr>
          <p:nvPr/>
        </p:nvCxnSpPr>
        <p:spPr>
          <a:xfrm>
            <a:off x="12172950" y="-763"/>
            <a:ext cx="0" cy="682927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D0EB9F-1E17-4DB6-A2AF-FE0ED2798722}"/>
              </a:ext>
            </a:extLst>
          </p:cNvPr>
          <p:cNvCxnSpPr>
            <a:cxnSpLocks/>
          </p:cNvCxnSpPr>
          <p:nvPr/>
        </p:nvCxnSpPr>
        <p:spPr>
          <a:xfrm>
            <a:off x="-12700" y="1808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96CF589-9B99-4178-9DA9-97543CDA397F}"/>
              </a:ext>
            </a:extLst>
          </p:cNvPr>
          <p:cNvCxnSpPr>
            <a:cxnSpLocks/>
          </p:cNvCxnSpPr>
          <p:nvPr/>
        </p:nvCxnSpPr>
        <p:spPr>
          <a:xfrm>
            <a:off x="0" y="-763"/>
            <a:ext cx="0" cy="682927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90D330-ABD1-444B-915F-93230EDA8E0E}"/>
              </a:ext>
            </a:extLst>
          </p:cNvPr>
          <p:cNvCxnSpPr>
            <a:cxnSpLocks/>
          </p:cNvCxnSpPr>
          <p:nvPr/>
        </p:nvCxnSpPr>
        <p:spPr>
          <a:xfrm>
            <a:off x="3521869" y="5259055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D1811FB-A383-4F6B-B9DB-90500CE61892}"/>
              </a:ext>
            </a:extLst>
          </p:cNvPr>
          <p:cNvCxnSpPr>
            <a:cxnSpLocks/>
          </p:cNvCxnSpPr>
          <p:nvPr/>
        </p:nvCxnSpPr>
        <p:spPr>
          <a:xfrm>
            <a:off x="5871656" y="5232992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0679249-7D60-48C8-9A67-99A098DAFCA1}"/>
              </a:ext>
            </a:extLst>
          </p:cNvPr>
          <p:cNvCxnSpPr>
            <a:cxnSpLocks/>
          </p:cNvCxnSpPr>
          <p:nvPr/>
        </p:nvCxnSpPr>
        <p:spPr>
          <a:xfrm>
            <a:off x="8140701" y="5251991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C2D23C0-1EEA-40E3-8003-5CF53A0B3932}"/>
              </a:ext>
            </a:extLst>
          </p:cNvPr>
          <p:cNvCxnSpPr>
            <a:cxnSpLocks/>
          </p:cNvCxnSpPr>
          <p:nvPr/>
        </p:nvCxnSpPr>
        <p:spPr>
          <a:xfrm>
            <a:off x="10627178" y="5270677"/>
            <a:ext cx="0" cy="15694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1B10ADE-76E3-46BA-B1E4-11871958C58F}"/>
              </a:ext>
            </a:extLst>
          </p:cNvPr>
          <p:cNvCxnSpPr>
            <a:cxnSpLocks/>
          </p:cNvCxnSpPr>
          <p:nvPr/>
        </p:nvCxnSpPr>
        <p:spPr>
          <a:xfrm>
            <a:off x="0" y="6828512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2070A9-7845-4C29-B4D0-489DFF1D22F1}"/>
              </a:ext>
            </a:extLst>
          </p:cNvPr>
          <p:cNvCxnSpPr>
            <a:cxnSpLocks/>
          </p:cNvCxnSpPr>
          <p:nvPr/>
        </p:nvCxnSpPr>
        <p:spPr>
          <a:xfrm>
            <a:off x="10484244" y="3809109"/>
            <a:ext cx="170775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807119C7-31FE-4F27-914D-8E9C1331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7" y="3856513"/>
            <a:ext cx="1878479" cy="59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6">
            <a:extLst>
              <a:ext uri="{FF2B5EF4-FFF2-40B4-BE49-F238E27FC236}">
                <a16:creationId xmlns:a16="http://schemas.microsoft.com/office/drawing/2014/main" id="{8F9CC271-A7AC-4399-94CD-1C864A51F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218284"/>
            <a:ext cx="4534759" cy="20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35CC1DE-017D-4F08-AC23-C5EF5BEA2789}"/>
              </a:ext>
            </a:extLst>
          </p:cNvPr>
          <p:cNvSpPr/>
          <p:nvPr/>
        </p:nvSpPr>
        <p:spPr>
          <a:xfrm>
            <a:off x="2714626" y="3215013"/>
            <a:ext cx="4496761" cy="2054697"/>
          </a:xfrm>
          <a:prstGeom prst="rect">
            <a:avLst/>
          </a:prstGeom>
          <a:solidFill>
            <a:srgbClr val="196F3E">
              <a:alpha val="7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3CA5B6-EA52-4973-9DDB-00142373BE59}"/>
              </a:ext>
            </a:extLst>
          </p:cNvPr>
          <p:cNvCxnSpPr>
            <a:cxnSpLocks/>
          </p:cNvCxnSpPr>
          <p:nvPr/>
        </p:nvCxnSpPr>
        <p:spPr>
          <a:xfrm>
            <a:off x="7239859" y="3217283"/>
            <a:ext cx="0" cy="205339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0F6C88-E5BB-4B9A-871E-7076D9D81FFA}"/>
              </a:ext>
            </a:extLst>
          </p:cNvPr>
          <p:cNvCxnSpPr>
            <a:cxnSpLocks/>
          </p:cNvCxnSpPr>
          <p:nvPr/>
        </p:nvCxnSpPr>
        <p:spPr>
          <a:xfrm>
            <a:off x="0" y="5257664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19FB041-3FF5-4D1E-9136-53F066E25F7B}"/>
              </a:ext>
            </a:extLst>
          </p:cNvPr>
          <p:cNvSpPr txBox="1"/>
          <p:nvPr/>
        </p:nvSpPr>
        <p:spPr>
          <a:xfrm>
            <a:off x="2910262" y="3841434"/>
            <a:ext cx="4161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 Manhas</a:t>
            </a:r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GB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 &amp; CEO, Terramera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9E25F-E08B-4D0D-B3FA-8FC8D36648C9}"/>
              </a:ext>
            </a:extLst>
          </p:cNvPr>
          <p:cNvCxnSpPr>
            <a:cxnSpLocks/>
          </p:cNvCxnSpPr>
          <p:nvPr/>
        </p:nvCxnSpPr>
        <p:spPr>
          <a:xfrm flipV="1">
            <a:off x="0" y="3206908"/>
            <a:ext cx="10484244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415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3DD4-7419-4EFB-A0D4-34DF10F9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028" y="501650"/>
            <a:ext cx="8849526" cy="1260196"/>
          </a:xfrm>
        </p:spPr>
        <p:txBody>
          <a:bodyPr/>
          <a:lstStyle/>
          <a:p>
            <a:r>
              <a:rPr lang="en-CA"/>
              <a:t>Automated Soil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D93C-F649-406F-AB75-F636953B5B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58910" y="1168885"/>
            <a:ext cx="10190161" cy="750886"/>
          </a:xfrm>
        </p:spPr>
        <p:txBody>
          <a:bodyPr>
            <a:normAutofit/>
          </a:bodyPr>
          <a:lstStyle/>
          <a:p>
            <a:r>
              <a:rPr lang="en-CA" sz="2000"/>
              <a:t>What’s happening below the surface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E285-0D7C-44EF-B5FB-ACEB4810F5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2929" y="1800810"/>
            <a:ext cx="10074057" cy="399794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One Machine does the work of 6-9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Collect samples at various Depth to create soil profiles in 4D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>
                <a:cs typeface="Arial"/>
              </a:rPr>
              <a:t>Measure N, P, K, </a:t>
            </a:r>
            <a:r>
              <a:rPr lang="en-US" sz="1800" b="1" err="1">
                <a:cs typeface="Arial"/>
              </a:rPr>
              <a:t>Ec</a:t>
            </a:r>
            <a:r>
              <a:rPr lang="en-US" sz="1800" b="1">
                <a:cs typeface="Arial"/>
              </a:rPr>
              <a:t>, Ph, Moisture, Temperature </a:t>
            </a:r>
            <a:r>
              <a:rPr lang="en-US" sz="1800">
                <a:cs typeface="Arial"/>
              </a:rPr>
              <a:t>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Measures VIS and SWIR spectrum used to </a:t>
            </a:r>
            <a:r>
              <a:rPr lang="en-US" sz="1800" b="1">
                <a:cs typeface="Arial"/>
              </a:rPr>
              <a:t>Estimates Carbon concentration, Carbon Stocks and Bulk-density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>
                <a:cs typeface="Arial"/>
              </a:rPr>
              <a:t>Capture crop residue, soil structure and color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Future steps: Add Measurement of POM, MAOM, Nutrients, and an extended sets of Soil parameters.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Cost per sampling location decrease over time as you sample more</a:t>
            </a:r>
          </a:p>
          <a:p>
            <a:pPr marL="285750" indent="-285750">
              <a:buFont typeface="Arial"/>
              <a:buChar char="•"/>
            </a:pPr>
            <a:endParaRPr lang="en-US" sz="1800">
              <a:cs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E0064A-A0E4-4932-A663-F05D489B0BC1}"/>
              </a:ext>
            </a:extLst>
          </p:cNvPr>
          <p:cNvCxnSpPr/>
          <p:nvPr/>
        </p:nvCxnSpPr>
        <p:spPr>
          <a:xfrm>
            <a:off x="693809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B16153E-EF6F-495C-B58E-421FAE85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60450"/>
            <a:ext cx="4114800" cy="276999"/>
          </a:xfrm>
        </p:spPr>
        <p:txBody>
          <a:bodyPr/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Measurement, Reporting and Verification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E025A91-9242-40EA-8CB7-5429DFD3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63772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B8C7D673-4BFC-654A-998D-540F6CB1F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0E9A8D-834B-4E48-A253-19E015E799CE}"/>
              </a:ext>
            </a:extLst>
          </p:cNvPr>
          <p:cNvSpPr/>
          <p:nvPr/>
        </p:nvSpPr>
        <p:spPr>
          <a:xfrm>
            <a:off x="7869057" y="4971810"/>
            <a:ext cx="605481" cy="60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02954-9585-BB4A-AC88-1049ED152A51}"/>
              </a:ext>
            </a:extLst>
          </p:cNvPr>
          <p:cNvSpPr txBox="1"/>
          <p:nvPr/>
        </p:nvSpPr>
        <p:spPr>
          <a:xfrm>
            <a:off x="8006080" y="5036023"/>
            <a:ext cx="8411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500" b="1" i="0" u="none" strike="noStrike" kern="1200" cap="none" spc="-60" normalizeH="0" baseline="0" noProof="0">
                <a:ln>
                  <a:noFill/>
                </a:ln>
                <a:solidFill>
                  <a:srgbClr val="613E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endParaRPr lang="en-US" sz="2500">
              <a:solidFill>
                <a:srgbClr val="613E32"/>
              </a:solidFill>
            </a:endParaRPr>
          </a:p>
        </p:txBody>
      </p:sp>
      <p:sp>
        <p:nvSpPr>
          <p:cNvPr id="13" name="Arrow: Down 4">
            <a:extLst>
              <a:ext uri="{FF2B5EF4-FFF2-40B4-BE49-F238E27FC236}">
                <a16:creationId xmlns:a16="http://schemas.microsoft.com/office/drawing/2014/main" id="{3976F7BB-E208-2E49-B151-BF4835189597}"/>
              </a:ext>
            </a:extLst>
          </p:cNvPr>
          <p:cNvSpPr/>
          <p:nvPr/>
        </p:nvSpPr>
        <p:spPr>
          <a:xfrm rot="2875778">
            <a:off x="7689373" y="5515955"/>
            <a:ext cx="127476" cy="32963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F39375-1FC5-2B4F-ACF0-4A421AFB8ADA}"/>
              </a:ext>
            </a:extLst>
          </p:cNvPr>
          <p:cNvSpPr/>
          <p:nvPr/>
        </p:nvSpPr>
        <p:spPr>
          <a:xfrm>
            <a:off x="7105996" y="5786135"/>
            <a:ext cx="605481" cy="60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FB1305-F865-D148-B00A-21698815A74D}"/>
              </a:ext>
            </a:extLst>
          </p:cNvPr>
          <p:cNvSpPr txBox="1"/>
          <p:nvPr/>
        </p:nvSpPr>
        <p:spPr>
          <a:xfrm>
            <a:off x="7105996" y="5927292"/>
            <a:ext cx="6054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spc="-60">
                <a:solidFill>
                  <a:srgbClr val="613E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POM</a:t>
            </a:r>
            <a:endParaRPr lang="en-US" sz="1500">
              <a:solidFill>
                <a:srgbClr val="613E3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7E7AFD-BD14-F54A-8E16-B3610142DC86}"/>
              </a:ext>
            </a:extLst>
          </p:cNvPr>
          <p:cNvSpPr/>
          <p:nvPr/>
        </p:nvSpPr>
        <p:spPr>
          <a:xfrm>
            <a:off x="8613551" y="5786137"/>
            <a:ext cx="605481" cy="6054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92C88-003C-894F-94D6-6862A990A6F4}"/>
              </a:ext>
            </a:extLst>
          </p:cNvPr>
          <p:cNvSpPr txBox="1"/>
          <p:nvPr/>
        </p:nvSpPr>
        <p:spPr>
          <a:xfrm>
            <a:off x="8571916" y="5943088"/>
            <a:ext cx="833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spc="-60">
                <a:solidFill>
                  <a:srgbClr val="613E3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MAOM</a:t>
            </a:r>
            <a:endParaRPr lang="en-US" sz="1400">
              <a:solidFill>
                <a:srgbClr val="613E32"/>
              </a:solidFill>
            </a:endParaRPr>
          </a:p>
        </p:txBody>
      </p:sp>
      <p:sp>
        <p:nvSpPr>
          <p:cNvPr id="20" name="Arrow: Down 4">
            <a:extLst>
              <a:ext uri="{FF2B5EF4-FFF2-40B4-BE49-F238E27FC236}">
                <a16:creationId xmlns:a16="http://schemas.microsoft.com/office/drawing/2014/main" id="{030EF2A3-9B7A-EA44-A7A5-B3E56D0CE2C5}"/>
              </a:ext>
            </a:extLst>
          </p:cNvPr>
          <p:cNvSpPr/>
          <p:nvPr/>
        </p:nvSpPr>
        <p:spPr>
          <a:xfrm rot="18954251">
            <a:off x="8502331" y="5510981"/>
            <a:ext cx="127477" cy="329634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51871A-C32A-994E-BC9F-A03856E70DB6}"/>
              </a:ext>
            </a:extLst>
          </p:cNvPr>
          <p:cNvSpPr txBox="1"/>
          <p:nvPr/>
        </p:nvSpPr>
        <p:spPr>
          <a:xfrm>
            <a:off x="6887982" y="6371763"/>
            <a:ext cx="10406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Particulate Organic Matter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88691B-4DE6-E448-9B8F-5A41A7C57109}"/>
              </a:ext>
            </a:extLst>
          </p:cNvPr>
          <p:cNvSpPr txBox="1"/>
          <p:nvPr/>
        </p:nvSpPr>
        <p:spPr>
          <a:xfrm>
            <a:off x="8260164" y="6371763"/>
            <a:ext cx="1312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Mineral-Associated Organic Matter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A91DF-4C00-1145-8662-51BD1ECA460C}"/>
              </a:ext>
            </a:extLst>
          </p:cNvPr>
          <p:cNvSpPr txBox="1"/>
          <p:nvPr/>
        </p:nvSpPr>
        <p:spPr>
          <a:xfrm>
            <a:off x="7664400" y="5549515"/>
            <a:ext cx="10406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Carbon</a:t>
            </a:r>
          </a:p>
        </p:txBody>
      </p:sp>
    </p:spTree>
    <p:extLst>
      <p:ext uri="{BB962C8B-B14F-4D97-AF65-F5344CB8AC3E}">
        <p14:creationId xmlns:p14="http://schemas.microsoft.com/office/powerpoint/2010/main" val="346236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object 4">
            <a:extLst>
              <a:ext uri="{FF2B5EF4-FFF2-40B4-BE49-F238E27FC236}">
                <a16:creationId xmlns:a16="http://schemas.microsoft.com/office/drawing/2014/main" id="{72F3F997-AAB4-FB4E-989E-1A7179B8F010}"/>
              </a:ext>
            </a:extLst>
          </p:cNvPr>
          <p:cNvGrpSpPr/>
          <p:nvPr/>
        </p:nvGrpSpPr>
        <p:grpSpPr>
          <a:xfrm>
            <a:off x="0" y="-2"/>
            <a:ext cx="5097211" cy="6858001"/>
            <a:chOff x="0" y="0"/>
            <a:chExt cx="4417669" cy="6858000"/>
          </a:xfrm>
        </p:grpSpPr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62D98609-1750-764A-B71B-975E6CB0A42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417669" cy="6858000"/>
            </a:xfrm>
            <a:prstGeom prst="rect">
              <a:avLst/>
            </a:prstGeom>
          </p:spPr>
        </p:pic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28871638-4352-B449-87FA-51799182F00E}"/>
                </a:ext>
              </a:extLst>
            </p:cNvPr>
            <p:cNvSpPr/>
            <p:nvPr/>
          </p:nvSpPr>
          <p:spPr>
            <a:xfrm>
              <a:off x="723125" y="2628"/>
              <a:ext cx="6350" cy="6852920"/>
            </a:xfrm>
            <a:custGeom>
              <a:avLst/>
              <a:gdLst/>
              <a:ahLst/>
              <a:cxnLst/>
              <a:rect l="l" t="t" r="r" b="b"/>
              <a:pathLst>
                <a:path w="6350" h="6852920">
                  <a:moveTo>
                    <a:pt x="6350" y="0"/>
                  </a:moveTo>
                  <a:lnTo>
                    <a:pt x="0" y="0"/>
                  </a:lnTo>
                  <a:lnTo>
                    <a:pt x="0" y="6852742"/>
                  </a:lnTo>
                  <a:lnTo>
                    <a:pt x="6350" y="6852742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36C0EDF-F439-CD43-99C4-811FE372458E}"/>
              </a:ext>
            </a:extLst>
          </p:cNvPr>
          <p:cNvSpPr/>
          <p:nvPr/>
        </p:nvSpPr>
        <p:spPr>
          <a:xfrm>
            <a:off x="0" y="-27246"/>
            <a:ext cx="5097211" cy="6912491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99D2C44-AD2D-BC4E-A26A-8B4D1B5396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-2319535" y="737953"/>
            <a:ext cx="2804160" cy="1923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CA" sz="12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A" sz="12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0D0375-DEE8-B140-8FAE-3698909153D2}"/>
              </a:ext>
            </a:extLst>
          </p:cNvPr>
          <p:cNvSpPr txBox="1">
            <a:spLocks/>
          </p:cNvSpPr>
          <p:nvPr/>
        </p:nvSpPr>
        <p:spPr>
          <a:xfrm>
            <a:off x="5358822" y="1026849"/>
            <a:ext cx="5825332" cy="126019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60" normalizeH="0" baseline="0" noProof="0">
                <a:ln>
                  <a:noFill/>
                </a:ln>
                <a:solidFill>
                  <a:srgbClr val="00683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Technology Empowering Producers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Content Placeholder 30">
            <a:extLst>
              <a:ext uri="{FF2B5EF4-FFF2-40B4-BE49-F238E27FC236}">
                <a16:creationId xmlns:a16="http://schemas.microsoft.com/office/drawing/2014/main" id="{FBAFEDFC-D58C-A744-A130-F096EC40BF28}"/>
              </a:ext>
            </a:extLst>
          </p:cNvPr>
          <p:cNvSpPr txBox="1">
            <a:spLocks/>
          </p:cNvSpPr>
          <p:nvPr/>
        </p:nvSpPr>
        <p:spPr>
          <a:xfrm>
            <a:off x="5424130" y="2447239"/>
            <a:ext cx="5304859" cy="1963521"/>
          </a:xfrm>
          <a:prstGeom prst="rect">
            <a:avLst/>
          </a:prstGeom>
        </p:spPr>
        <p:txBody>
          <a:bodyPr>
            <a:normAutofit/>
          </a:bodyPr>
          <a:lstStyle>
            <a:lvl1pPr marL="298450" indent="-285750">
              <a:buFont typeface="Arial" panose="020B0604020202020204" pitchFamily="34" charset="0"/>
              <a:buChar char="•"/>
              <a:defRPr sz="125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21700"/>
              </a:lnSpc>
              <a:spcBef>
                <a:spcPts val="133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1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focusing on </a:t>
            </a:r>
            <a:r>
              <a:rPr kumimoji="0" lang="en-CA" sz="19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OUTCOMES</a:t>
            </a:r>
            <a:r>
              <a:rPr kumimoji="0" lang="en-CA" sz="1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rather than prescriptive </a:t>
            </a:r>
            <a:r>
              <a:rPr kumimoji="0" lang="en-CA" sz="1900" b="1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processes or practices</a:t>
            </a:r>
            <a:r>
              <a:rPr kumimoji="0" lang="en-CA" sz="1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Terramera’s technology allows farmers to decide what’s best to do on their land and be rewarded for their </a:t>
            </a:r>
            <a:r>
              <a:rPr kumimoji="0" lang="en-CA" sz="1900" b="1" i="1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actual</a:t>
            </a:r>
            <a:r>
              <a:rPr kumimoji="0" lang="en-CA" sz="19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results.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195301C-2586-984D-9185-344FBB47C02D}"/>
              </a:ext>
            </a:extLst>
          </p:cNvPr>
          <p:cNvSpPr/>
          <p:nvPr/>
        </p:nvSpPr>
        <p:spPr>
          <a:xfrm>
            <a:off x="1007846" y="1807779"/>
            <a:ext cx="3752273" cy="3752273"/>
          </a:xfrm>
          <a:prstGeom prst="ellipse">
            <a:avLst/>
          </a:prstGeom>
          <a:solidFill>
            <a:srgbClr val="B6D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tent Placeholder 28">
            <a:extLst>
              <a:ext uri="{FF2B5EF4-FFF2-40B4-BE49-F238E27FC236}">
                <a16:creationId xmlns:a16="http://schemas.microsoft.com/office/drawing/2014/main" id="{2728E33B-285B-1247-A0FA-B44B62391D34}"/>
              </a:ext>
            </a:extLst>
          </p:cNvPr>
          <p:cNvSpPr txBox="1">
            <a:spLocks/>
          </p:cNvSpPr>
          <p:nvPr/>
        </p:nvSpPr>
        <p:spPr>
          <a:xfrm>
            <a:off x="1909059" y="2512734"/>
            <a:ext cx="2253362" cy="632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Regenerative</a:t>
            </a:r>
            <a:endParaRPr kumimoji="0" lang="en-US" sz="1850" b="1" i="0" u="none" strike="noStrike" kern="0" cap="none" spc="0" normalizeH="0" baseline="0" noProof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909417-4FD9-3744-92F0-E23FA3602B26}"/>
              </a:ext>
            </a:extLst>
          </p:cNvPr>
          <p:cNvSpPr/>
          <p:nvPr/>
        </p:nvSpPr>
        <p:spPr>
          <a:xfrm>
            <a:off x="1273245" y="3314700"/>
            <a:ext cx="1280309" cy="1160368"/>
          </a:xfrm>
          <a:prstGeom prst="ellipse">
            <a:avLst/>
          </a:prstGeom>
          <a:solidFill>
            <a:srgbClr val="61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ontent Placeholder 28">
            <a:extLst>
              <a:ext uri="{FF2B5EF4-FFF2-40B4-BE49-F238E27FC236}">
                <a16:creationId xmlns:a16="http://schemas.microsoft.com/office/drawing/2014/main" id="{FC52C5A6-5662-A74A-AACD-80904AD6E6E4}"/>
              </a:ext>
            </a:extLst>
          </p:cNvPr>
          <p:cNvSpPr txBox="1">
            <a:spLocks/>
          </p:cNvSpPr>
          <p:nvPr/>
        </p:nvSpPr>
        <p:spPr>
          <a:xfrm>
            <a:off x="1463011" y="3694133"/>
            <a:ext cx="929272" cy="3174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F63182-BB0D-B649-AD92-0FC56AD32B1C}"/>
              </a:ext>
            </a:extLst>
          </p:cNvPr>
          <p:cNvSpPr/>
          <p:nvPr/>
        </p:nvSpPr>
        <p:spPr>
          <a:xfrm>
            <a:off x="2711669" y="2971800"/>
            <a:ext cx="1831428" cy="1831428"/>
          </a:xfrm>
          <a:prstGeom prst="ellipse">
            <a:avLst/>
          </a:prstGeom>
          <a:solidFill>
            <a:srgbClr val="016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ontent Placeholder 28">
            <a:extLst>
              <a:ext uri="{FF2B5EF4-FFF2-40B4-BE49-F238E27FC236}">
                <a16:creationId xmlns:a16="http://schemas.microsoft.com/office/drawing/2014/main" id="{822DF8C9-67B8-9644-998C-F43BB8D6A822}"/>
              </a:ext>
            </a:extLst>
          </p:cNvPr>
          <p:cNvSpPr txBox="1">
            <a:spLocks/>
          </p:cNvSpPr>
          <p:nvPr/>
        </p:nvSpPr>
        <p:spPr>
          <a:xfrm>
            <a:off x="2958740" y="3701715"/>
            <a:ext cx="1426243" cy="3174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5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Conventional</a:t>
            </a: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id="{F43F54B2-7CE5-7349-9F35-FB130E7E45F2}"/>
              </a:ext>
            </a:extLst>
          </p:cNvPr>
          <p:cNvSpPr txBox="1">
            <a:spLocks/>
          </p:cNvSpPr>
          <p:nvPr/>
        </p:nvSpPr>
        <p:spPr>
          <a:xfrm>
            <a:off x="9594236" y="6461805"/>
            <a:ext cx="2224912" cy="155812"/>
          </a:xfrm>
          <a:prstGeom prst="rect">
            <a:avLst/>
          </a:prstGeom>
        </p:spPr>
        <p:txBody>
          <a:bodyPr vert="horz" wrap="square" lIns="0" tIns="1905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TERRAMERA CONFIDENTIAL © </a:t>
            </a:r>
            <a:r>
              <a:rPr lang="en-CA" sz="1000">
                <a:latin typeface="Calibri"/>
              </a:rPr>
              <a:t>2022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9E566322-1B2D-9940-A7A0-F6B983CC9770}"/>
              </a:ext>
            </a:extLst>
          </p:cNvPr>
          <p:cNvSpPr txBox="1">
            <a:spLocks/>
          </p:cNvSpPr>
          <p:nvPr/>
        </p:nvSpPr>
        <p:spPr>
          <a:xfrm rot="16200000">
            <a:off x="-1013635" y="4801521"/>
            <a:ext cx="2804160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50" kern="1200">
                <a:solidFill>
                  <a:srgbClr val="61AE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Empowering Farmers</a:t>
            </a:r>
          </a:p>
        </p:txBody>
      </p:sp>
      <p:sp>
        <p:nvSpPr>
          <p:cNvPr id="16" name="Round Diagonal Corner Rectangle 15">
            <a:extLst>
              <a:ext uri="{FF2B5EF4-FFF2-40B4-BE49-F238E27FC236}">
                <a16:creationId xmlns:a16="http://schemas.microsoft.com/office/drawing/2014/main" id="{6D0FB937-20EC-3146-BA86-09289196E2B9}"/>
              </a:ext>
            </a:extLst>
          </p:cNvPr>
          <p:cNvSpPr/>
          <p:nvPr/>
        </p:nvSpPr>
        <p:spPr>
          <a:xfrm>
            <a:off x="4743301" y="5042739"/>
            <a:ext cx="4702980" cy="1089114"/>
          </a:xfrm>
          <a:prstGeom prst="round2Diag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“What’s good is what’s good for the land.”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7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Aldo Leopold</a:t>
            </a:r>
          </a:p>
        </p:txBody>
      </p:sp>
      <p:pic>
        <p:nvPicPr>
          <p:cNvPr id="25" name="Terramera Leaves.png" descr="Terramera Leaves.png">
            <a:extLst>
              <a:ext uri="{FF2B5EF4-FFF2-40B4-BE49-F238E27FC236}">
                <a16:creationId xmlns:a16="http://schemas.microsoft.com/office/drawing/2014/main" id="{F4131033-81D3-9C47-8BA4-303B0049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9569" y="5992577"/>
            <a:ext cx="399579" cy="379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5371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290903-A6EA-4244-B5B7-6BC0BEFBF1AE}"/>
              </a:ext>
            </a:extLst>
          </p:cNvPr>
          <p:cNvSpPr/>
          <p:nvPr/>
        </p:nvSpPr>
        <p:spPr>
          <a:xfrm>
            <a:off x="0" y="0"/>
            <a:ext cx="3055256" cy="2285992"/>
          </a:xfrm>
          <a:prstGeom prst="rect">
            <a:avLst/>
          </a:prstGeom>
          <a:solidFill>
            <a:srgbClr val="036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F29543-481E-4D64-9ABF-308DBD6D5FD5}"/>
              </a:ext>
            </a:extLst>
          </p:cNvPr>
          <p:cNvSpPr/>
          <p:nvPr/>
        </p:nvSpPr>
        <p:spPr>
          <a:xfrm>
            <a:off x="3048000" y="2285992"/>
            <a:ext cx="3055256" cy="2285992"/>
          </a:xfrm>
          <a:prstGeom prst="rect">
            <a:avLst/>
          </a:prstGeom>
          <a:solidFill>
            <a:srgbClr val="0F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8E4E01-EC92-4620-AB7A-BC798637CAF3}"/>
              </a:ext>
            </a:extLst>
          </p:cNvPr>
          <p:cNvSpPr/>
          <p:nvPr/>
        </p:nvSpPr>
        <p:spPr>
          <a:xfrm>
            <a:off x="9133116" y="0"/>
            <a:ext cx="3055256" cy="2285992"/>
          </a:xfrm>
          <a:prstGeom prst="rect">
            <a:avLst/>
          </a:prstGeom>
          <a:solidFill>
            <a:srgbClr val="1D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B6DB8F-C798-435C-ACC0-60664865EBCF}"/>
              </a:ext>
            </a:extLst>
          </p:cNvPr>
          <p:cNvSpPr/>
          <p:nvPr/>
        </p:nvSpPr>
        <p:spPr>
          <a:xfrm>
            <a:off x="18141" y="4572008"/>
            <a:ext cx="3055256" cy="22859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3C3A91-8F7C-41FC-AED0-1348769765D8}"/>
              </a:ext>
            </a:extLst>
          </p:cNvPr>
          <p:cNvSpPr/>
          <p:nvPr/>
        </p:nvSpPr>
        <p:spPr>
          <a:xfrm>
            <a:off x="9124046" y="2285992"/>
            <a:ext cx="3055256" cy="2285992"/>
          </a:xfrm>
          <a:prstGeom prst="rect">
            <a:avLst/>
          </a:prstGeom>
          <a:solidFill>
            <a:srgbClr val="0FA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9A1444-E000-4ADE-9387-36A72AB4B73A}"/>
              </a:ext>
            </a:extLst>
          </p:cNvPr>
          <p:cNvSpPr/>
          <p:nvPr/>
        </p:nvSpPr>
        <p:spPr>
          <a:xfrm>
            <a:off x="6098722" y="4572008"/>
            <a:ext cx="3055256" cy="2285992"/>
          </a:xfrm>
          <a:prstGeom prst="rect">
            <a:avLst/>
          </a:prstGeom>
          <a:solidFill>
            <a:srgbClr val="036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279712-BA3B-4D74-8D4D-75C2A97257CF}"/>
              </a:ext>
            </a:extLst>
          </p:cNvPr>
          <p:cNvSpPr/>
          <p:nvPr/>
        </p:nvSpPr>
        <p:spPr>
          <a:xfrm>
            <a:off x="6128653" y="-24"/>
            <a:ext cx="3055256" cy="22859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4B608E-5A65-47BB-A184-2FD5DA2AF161}"/>
              </a:ext>
            </a:extLst>
          </p:cNvPr>
          <p:cNvSpPr/>
          <p:nvPr/>
        </p:nvSpPr>
        <p:spPr>
          <a:xfrm>
            <a:off x="3064326" y="4572008"/>
            <a:ext cx="3055256" cy="2285992"/>
          </a:xfrm>
          <a:prstGeom prst="rect">
            <a:avLst/>
          </a:prstGeom>
          <a:solidFill>
            <a:srgbClr val="1D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852D10-956B-4CC6-8BF6-EFA2C30388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t="1" r="26258" b="-1"/>
          <a:stretch/>
        </p:blipFill>
        <p:spPr bwMode="auto">
          <a:xfrm>
            <a:off x="6103256" y="2286028"/>
            <a:ext cx="3055256" cy="228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B30A68-AB75-4583-85BB-47F57CE7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09"/>
          <a:stretch/>
        </p:blipFill>
        <p:spPr bwMode="auto">
          <a:xfrm>
            <a:off x="33560" y="2285991"/>
            <a:ext cx="3047093" cy="228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0D3ED66-4AAD-482C-A821-F94DFF701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r="16139"/>
          <a:stretch/>
        </p:blipFill>
        <p:spPr bwMode="auto">
          <a:xfrm>
            <a:off x="9148535" y="4571960"/>
            <a:ext cx="3040743" cy="23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B89E4BD-609A-464A-9653-EA2C90636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t="639" r="19937" b="-639"/>
          <a:stretch/>
        </p:blipFill>
        <p:spPr bwMode="auto">
          <a:xfrm>
            <a:off x="3033488" y="14583"/>
            <a:ext cx="3085189" cy="228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BE3693-5E6B-449A-8239-7588B6D6B497}"/>
              </a:ext>
            </a:extLst>
          </p:cNvPr>
          <p:cNvCxnSpPr/>
          <p:nvPr/>
        </p:nvCxnSpPr>
        <p:spPr>
          <a:xfrm>
            <a:off x="0" y="228600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BE2578-6303-4337-8440-71B21A5BED58}"/>
              </a:ext>
            </a:extLst>
          </p:cNvPr>
          <p:cNvCxnSpPr/>
          <p:nvPr/>
        </p:nvCxnSpPr>
        <p:spPr>
          <a:xfrm>
            <a:off x="0" y="4572000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E98D9B-EF84-4EF2-B800-31EBD6F84697}"/>
              </a:ext>
            </a:extLst>
          </p:cNvPr>
          <p:cNvCxnSpPr>
            <a:cxnSpLocks/>
          </p:cNvCxnSpPr>
          <p:nvPr/>
        </p:nvCxnSpPr>
        <p:spPr>
          <a:xfrm>
            <a:off x="3055256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500779-3084-4DE8-AE69-186C2D2F89CD}"/>
              </a:ext>
            </a:extLst>
          </p:cNvPr>
          <p:cNvCxnSpPr>
            <a:cxnSpLocks/>
          </p:cNvCxnSpPr>
          <p:nvPr/>
        </p:nvCxnSpPr>
        <p:spPr>
          <a:xfrm>
            <a:off x="6103256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625144-CED5-4C3E-A55E-A067715F52B0}"/>
              </a:ext>
            </a:extLst>
          </p:cNvPr>
          <p:cNvCxnSpPr>
            <a:cxnSpLocks/>
          </p:cNvCxnSpPr>
          <p:nvPr/>
        </p:nvCxnSpPr>
        <p:spPr>
          <a:xfrm>
            <a:off x="9151256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F88612-6B64-4B96-9482-566AD9577E85}"/>
              </a:ext>
            </a:extLst>
          </p:cNvPr>
          <p:cNvCxnSpPr/>
          <p:nvPr/>
        </p:nvCxnSpPr>
        <p:spPr>
          <a:xfrm>
            <a:off x="-12698" y="14583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236913-8C3F-474A-A0DC-06DBCE77BA22}"/>
              </a:ext>
            </a:extLst>
          </p:cNvPr>
          <p:cNvCxnSpPr/>
          <p:nvPr/>
        </p:nvCxnSpPr>
        <p:spPr>
          <a:xfrm>
            <a:off x="32653" y="6866233"/>
            <a:ext cx="121920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601E7E-AC23-4B91-A2E5-D149EF65895F}"/>
              </a:ext>
            </a:extLst>
          </p:cNvPr>
          <p:cNvCxnSpPr>
            <a:cxnSpLocks/>
          </p:cNvCxnSpPr>
          <p:nvPr/>
        </p:nvCxnSpPr>
        <p:spPr>
          <a:xfrm>
            <a:off x="20859" y="-14583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A0B5DC-A9FC-4694-B4E3-2A88F5816962}"/>
              </a:ext>
            </a:extLst>
          </p:cNvPr>
          <p:cNvCxnSpPr>
            <a:cxnSpLocks/>
          </p:cNvCxnSpPr>
          <p:nvPr/>
        </p:nvCxnSpPr>
        <p:spPr>
          <a:xfrm>
            <a:off x="12171141" y="-14583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C177A0C-10FD-4127-B101-04454163F076}"/>
              </a:ext>
            </a:extLst>
          </p:cNvPr>
          <p:cNvSpPr txBox="1"/>
          <p:nvPr/>
        </p:nvSpPr>
        <p:spPr>
          <a:xfrm>
            <a:off x="9385300" y="368300"/>
            <a:ext cx="248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Agriculture, Forestry and Land Use accounts for </a:t>
            </a:r>
            <a:r>
              <a:rPr lang="en-US" sz="2400" b="1">
                <a:solidFill>
                  <a:schemeClr val="bg1"/>
                </a:solidFill>
              </a:rPr>
              <a:t>18%</a:t>
            </a:r>
            <a:r>
              <a:rPr lang="en-US">
                <a:solidFill>
                  <a:schemeClr val="bg1"/>
                </a:solidFill>
              </a:rPr>
              <a:t> of greenhouse gas emissions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EA5D75-9605-47C9-B5BC-4006D2726905}"/>
              </a:ext>
            </a:extLst>
          </p:cNvPr>
          <p:cNvSpPr txBox="1"/>
          <p:nvPr/>
        </p:nvSpPr>
        <p:spPr>
          <a:xfrm>
            <a:off x="3257550" y="2622550"/>
            <a:ext cx="248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According to Statistics Canada, in 2019 farmer’s net incomes dropped by </a:t>
            </a:r>
            <a:r>
              <a:rPr lang="en-US" sz="2400" b="1">
                <a:solidFill>
                  <a:schemeClr val="bg1"/>
                </a:solidFill>
              </a:rPr>
              <a:t>45.1% </a:t>
            </a:r>
            <a:r>
              <a:rPr lang="en-US">
                <a:solidFill>
                  <a:schemeClr val="bg1"/>
                </a:solidFill>
              </a:rPr>
              <a:t>on average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B777DD-0F68-4EFF-A36B-2E7EC8B13E88}"/>
              </a:ext>
            </a:extLst>
          </p:cNvPr>
          <p:cNvSpPr txBox="1"/>
          <p:nvPr/>
        </p:nvSpPr>
        <p:spPr>
          <a:xfrm>
            <a:off x="6266080" y="4784350"/>
            <a:ext cx="2753189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Nestle has committed </a:t>
            </a:r>
            <a:r>
              <a:rPr lang="en-US" sz="2400" b="1">
                <a:solidFill>
                  <a:schemeClr val="bg1"/>
                </a:solidFill>
              </a:rPr>
              <a:t>$1.4bn</a:t>
            </a:r>
            <a:r>
              <a:rPr lang="en-US">
                <a:solidFill>
                  <a:schemeClr val="bg1"/>
                </a:solidFill>
              </a:rPr>
              <a:t> committed to support 500,000 growers to transition to Regenerative Agriculture by 2025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FFA906-1612-4763-9280-59CAF5B7306D}"/>
              </a:ext>
            </a:extLst>
          </p:cNvPr>
          <p:cNvSpPr txBox="1"/>
          <p:nvPr/>
        </p:nvSpPr>
        <p:spPr>
          <a:xfrm>
            <a:off x="228818" y="4771253"/>
            <a:ext cx="2753189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Danone, Maple Leaf Foods and McCain have both committed to </a:t>
            </a:r>
            <a:r>
              <a:rPr lang="en-US" b="1">
                <a:solidFill>
                  <a:schemeClr val="bg1"/>
                </a:solidFill>
              </a:rPr>
              <a:t>fully transition their supply chain </a:t>
            </a:r>
            <a:r>
              <a:rPr lang="en-US">
                <a:solidFill>
                  <a:schemeClr val="bg1"/>
                </a:solidFill>
              </a:rPr>
              <a:t>to Regenerative Agriculture within this decade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E01A0D-FC75-46E3-85B1-5CDB5E6E46F0}"/>
              </a:ext>
            </a:extLst>
          </p:cNvPr>
          <p:cNvSpPr txBox="1"/>
          <p:nvPr/>
        </p:nvSpPr>
        <p:spPr>
          <a:xfrm>
            <a:off x="9284149" y="2530217"/>
            <a:ext cx="2753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Regenerative practices have been found to boost farmer profitability by up to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78%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AB8113-81B0-4F13-BA66-5957A121110C}"/>
              </a:ext>
            </a:extLst>
          </p:cNvPr>
          <p:cNvSpPr txBox="1"/>
          <p:nvPr/>
        </p:nvSpPr>
        <p:spPr>
          <a:xfrm>
            <a:off x="3151177" y="5061348"/>
            <a:ext cx="28679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General Mills will advance regenerative agriculture on </a:t>
            </a:r>
            <a:r>
              <a:rPr lang="en-US" sz="2400" b="1">
                <a:solidFill>
                  <a:schemeClr val="bg1"/>
                </a:solidFill>
              </a:rPr>
              <a:t>1 million acres </a:t>
            </a:r>
            <a:r>
              <a:rPr lang="en-US">
                <a:solidFill>
                  <a:schemeClr val="bg1"/>
                </a:solidFill>
              </a:rPr>
              <a:t>of farmland by 2030.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939FD0-5F3C-44AE-B408-D38663DD5932}"/>
              </a:ext>
            </a:extLst>
          </p:cNvPr>
          <p:cNvSpPr txBox="1"/>
          <p:nvPr/>
        </p:nvSpPr>
        <p:spPr>
          <a:xfrm>
            <a:off x="6286272" y="365446"/>
            <a:ext cx="2732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Regenerative Agriculture can sequester more than </a:t>
            </a:r>
            <a:r>
              <a:rPr lang="en-US" sz="2400" b="1">
                <a:solidFill>
                  <a:schemeClr val="bg1"/>
                </a:solidFill>
              </a:rPr>
              <a:t>100%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of current annual CO2 emissions (Rodale)</a:t>
            </a:r>
            <a:endParaRPr lang="en-CA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A0C892B-71DC-4E2E-8CF6-1DAB97AD8539}"/>
              </a:ext>
            </a:extLst>
          </p:cNvPr>
          <p:cNvSpPr txBox="1"/>
          <p:nvPr/>
        </p:nvSpPr>
        <p:spPr>
          <a:xfrm>
            <a:off x="164303" y="372733"/>
            <a:ext cx="27329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Regenerative annual cropping could reduce or sequester </a:t>
            </a:r>
            <a:r>
              <a:rPr lang="en-US" sz="2400" b="1">
                <a:solidFill>
                  <a:schemeClr val="bg1"/>
                </a:solidFill>
              </a:rPr>
              <a:t>14.5–22</a:t>
            </a:r>
            <a:r>
              <a:rPr lang="en-US">
                <a:solidFill>
                  <a:schemeClr val="bg1"/>
                </a:solidFill>
              </a:rPr>
              <a:t> gigatons of CO2 by 2050 (Project Drawdown)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486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A674322-B6C3-4DC1-AA59-280EFA4E9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r="22273" b="20530"/>
          <a:stretch/>
        </p:blipFill>
        <p:spPr bwMode="auto">
          <a:xfrm>
            <a:off x="-1" y="0"/>
            <a:ext cx="12192001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AF673D-D0F2-4108-8B62-103C73D9C157}"/>
              </a:ext>
            </a:extLst>
          </p:cNvPr>
          <p:cNvSpPr/>
          <p:nvPr/>
        </p:nvSpPr>
        <p:spPr>
          <a:xfrm>
            <a:off x="12701" y="4924425"/>
            <a:ext cx="12179300" cy="1933564"/>
          </a:xfrm>
          <a:prstGeom prst="rect">
            <a:avLst/>
          </a:prstGeom>
          <a:solidFill>
            <a:srgbClr val="29663B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0FB32-EFAB-45A1-B2CE-BA18E16F8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531" y="1138365"/>
            <a:ext cx="3794236" cy="1204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7D7DC69-224A-42DA-A241-E179A9E2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63706"/>
            <a:ext cx="12179300" cy="1645610"/>
          </a:xfrm>
        </p:spPr>
        <p:txBody>
          <a:bodyPr lIns="91440" tIns="45720" rIns="91440" bIns="45720" anchor="t">
            <a:normAutofit/>
          </a:bodyPr>
          <a:lstStyle/>
          <a:p>
            <a:pPr algn="ctr"/>
            <a:br>
              <a:rPr lang="en-US" sz="3200">
                <a:latin typeface="Arial"/>
                <a:cs typeface="Arial"/>
              </a:rPr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CA" b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7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53DD4-7419-4EFB-A0D4-34DF10F9D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909" y="383395"/>
            <a:ext cx="8849526" cy="1260196"/>
          </a:xfrm>
        </p:spPr>
        <p:txBody>
          <a:bodyPr/>
          <a:lstStyle/>
          <a:p>
            <a:r>
              <a:rPr lang="en-CA"/>
              <a:t>Quantifying soil carbon accurately, economically and reliably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D93C-F649-406F-AB75-F636953B5B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6908" y="1694976"/>
            <a:ext cx="10190161" cy="750886"/>
          </a:xfrm>
        </p:spPr>
        <p:txBody>
          <a:bodyPr>
            <a:normAutofit/>
          </a:bodyPr>
          <a:lstStyle/>
          <a:p>
            <a:r>
              <a:rPr lang="en-US" sz="2000"/>
              <a:t>Our low-cost soil carbon quantification technology accurately measures soil carbon and can detect carbon permanence.</a:t>
            </a:r>
            <a:endParaRPr lang="en-CA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1E285-0D7C-44EF-B5FB-ACEB4810F58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908" y="2476659"/>
            <a:ext cx="6110505" cy="3997945"/>
          </a:xfrm>
        </p:spPr>
        <p:txBody>
          <a:bodyPr>
            <a:noAutofit/>
          </a:bodyPr>
          <a:lstStyle/>
          <a:p>
            <a:pPr marL="88900"/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measurement</a:t>
            </a:r>
          </a:p>
          <a:p>
            <a:pPr marL="457200" lvl="1" indent="0">
              <a:buNone/>
            </a:pPr>
            <a:r>
              <a:rPr lang="en-US" sz="18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Measures both mineral associated 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particulate organic matter</a:t>
            </a:r>
            <a:r>
              <a:rPr lang="en-US" sz="18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time to prove carbon permanence</a:t>
            </a:r>
          </a:p>
          <a:p>
            <a:pPr marL="88900"/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Regenerative farming outcomes</a:t>
            </a:r>
          </a:p>
          <a:p>
            <a:pPr marL="457200" lvl="1" indent="0">
              <a:buNone/>
            </a:pPr>
            <a:r>
              <a:rPr lang="en-US" sz="18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 measurement demonstrates how farming practices increase soil carbon and achieve carbon permanence</a:t>
            </a:r>
          </a:p>
          <a:p>
            <a:pPr marL="88900"/>
            <a:r>
              <a:rPr lang="en-US" sz="18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Confidence in carbon markets</a:t>
            </a:r>
          </a:p>
          <a:p>
            <a:pPr marL="457200" lvl="1" indent="0">
              <a:buNone/>
            </a:pPr>
            <a:r>
              <a:rPr lang="en-US" sz="1800" b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carbon markets by ensuring farmers paid for the actual carbon they sequester, and governments and investors are confident in the carbon offsets they buy</a:t>
            </a:r>
            <a:endParaRPr lang="en-CA" sz="1800" b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E3281-B8FD-4C5C-84EC-ECDA2435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158" y="3171966"/>
            <a:ext cx="3559912" cy="2560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80B4E-7AFB-4329-93FF-75C48D086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6" t="9358" r="76848"/>
          <a:stretch/>
        </p:blipFill>
        <p:spPr>
          <a:xfrm>
            <a:off x="10587774" y="187029"/>
            <a:ext cx="1562951" cy="16144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E0064A-A0E4-4932-A663-F05D489B0BC1}"/>
              </a:ext>
            </a:extLst>
          </p:cNvPr>
          <p:cNvCxnSpPr/>
          <p:nvPr/>
        </p:nvCxnSpPr>
        <p:spPr>
          <a:xfrm>
            <a:off x="693809" y="0"/>
            <a:ext cx="0" cy="6858000"/>
          </a:xfrm>
          <a:prstGeom prst="line">
            <a:avLst/>
          </a:prstGeom>
          <a:ln w="19050">
            <a:solidFill>
              <a:srgbClr val="61AE57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B16153E-EF6F-495C-B58E-421FAE858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1695273" y="4160450"/>
            <a:ext cx="4114800" cy="276999"/>
          </a:xfrm>
        </p:spPr>
        <p:txBody>
          <a:bodyPr/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Measurement, Reporting and Verification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E025A91-9242-40EA-8CB7-5429DFD3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4884" y="501650"/>
            <a:ext cx="41980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277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8C10-9C6C-4711-8C7F-7E6BBAFC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28" y="445659"/>
            <a:ext cx="9641626" cy="1260196"/>
          </a:xfrm>
        </p:spPr>
        <p:txBody>
          <a:bodyPr/>
          <a:lstStyle/>
          <a:p>
            <a:r>
              <a:rPr lang="en-US"/>
              <a:t>Predictive modelling is key to scaling soil sampling &amp; soil carbon credits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6BA46-6B7B-4BFC-A6BF-6CCC1974D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463371" y="5348288"/>
            <a:ext cx="1650997" cy="365125"/>
          </a:xfrm>
        </p:spPr>
        <p:txBody>
          <a:bodyPr/>
          <a:lstStyle/>
          <a:p>
            <a:r>
              <a:rPr lang="en-US"/>
              <a:t>Predictive modelling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EE9BF-F621-4A8F-8310-2B7B79DB5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8" descr="Diagram&#10;&#10;Description automatically generated">
            <a:extLst>
              <a:ext uri="{FF2B5EF4-FFF2-40B4-BE49-F238E27FC236}">
                <a16:creationId xmlns:a16="http://schemas.microsoft.com/office/drawing/2014/main" id="{8D621113-EFFC-4ECB-82B0-B1CD5612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2799191"/>
            <a:ext cx="6391421" cy="34194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220B86-2848-48AA-B6C0-40B4F7B0CD80}"/>
              </a:ext>
            </a:extLst>
          </p:cNvPr>
          <p:cNvSpPr/>
          <p:nvPr/>
        </p:nvSpPr>
        <p:spPr>
          <a:xfrm>
            <a:off x="9324975" y="3022599"/>
            <a:ext cx="7429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Machine Learning Model</a:t>
            </a:r>
            <a:endParaRPr lang="en-CA" sz="11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13939-5576-4327-9ED2-CD9FDC1241BF}"/>
              </a:ext>
            </a:extLst>
          </p:cNvPr>
          <p:cNvSpPr/>
          <p:nvPr/>
        </p:nvSpPr>
        <p:spPr>
          <a:xfrm>
            <a:off x="8629650" y="5599797"/>
            <a:ext cx="1419225" cy="756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>
                <a:solidFill>
                  <a:schemeClr val="tx1"/>
                </a:solidFill>
              </a:rPr>
              <a:t>Ground-truth soil sample data from the field</a:t>
            </a:r>
            <a:endParaRPr lang="en-CA" sz="110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DD683E-B173-4EB9-9881-1A1ED4821E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00528" y="1927221"/>
            <a:ext cx="3764701" cy="1151199"/>
          </a:xfrm>
        </p:spPr>
        <p:txBody>
          <a:bodyPr>
            <a:normAutofit/>
          </a:bodyPr>
          <a:lstStyle/>
          <a:p>
            <a:r>
              <a:rPr lang="en-US"/>
              <a:t>Currently estimate soil carbon with direct measurement or predictive biogeochemical modeling. </a:t>
            </a:r>
            <a:endParaRPr lang="en-CA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C7ECD2E-ED10-4FB2-B7D8-955A694BFF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0522" y="3217861"/>
            <a:ext cx="4125280" cy="3289722"/>
          </a:xfrm>
        </p:spPr>
        <p:txBody>
          <a:bodyPr>
            <a:noAutofit/>
          </a:bodyPr>
          <a:lstStyle/>
          <a:p>
            <a:pPr marL="88900">
              <a:lnSpc>
                <a:spcPct val="100000"/>
              </a:lnSpc>
            </a:pP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measurement is too expensive to scale. Biogeochemical modelling is not accurate enough for soil carbon markets.</a:t>
            </a:r>
          </a:p>
          <a:p>
            <a:pPr marL="88900">
              <a:lnSpc>
                <a:spcPct val="100000"/>
              </a:lnSpc>
            </a:pPr>
            <a:r>
              <a:rPr lang="en-US" sz="180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Terramera</a:t>
            </a:r>
            <a:r>
              <a:rPr lang="en-US"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uses combination of techniques – predictive biochemical modelling using remote sensing &amp; ground-truth direct measurement to generate an accurate, cheaper solution that can scale.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7A40D-AC8C-4DBA-80FB-AC61F8730B09}"/>
              </a:ext>
            </a:extLst>
          </p:cNvPr>
          <p:cNvSpPr txBox="1"/>
          <p:nvPr/>
        </p:nvSpPr>
        <p:spPr>
          <a:xfrm>
            <a:off x="5734050" y="2318155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36737"/>
                </a:solidFill>
              </a:rPr>
              <a:t>Terramera digital soil carbon mapping solution</a:t>
            </a:r>
            <a:endParaRPr lang="en-CA" b="1">
              <a:solidFill>
                <a:srgbClr val="036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28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A862-A85B-4A13-80DA-6D8AE4401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188" y="501650"/>
            <a:ext cx="10203341" cy="1260196"/>
          </a:xfrm>
        </p:spPr>
        <p:txBody>
          <a:bodyPr/>
          <a:lstStyle/>
          <a:p>
            <a:r>
              <a:rPr lang="en-US"/>
              <a:t>The future of agriculture needs to be outcomes based 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09018-5965-41E5-B8E9-48E7A5BCAA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20186" y="1890637"/>
            <a:ext cx="10441335" cy="701824"/>
          </a:xfrm>
        </p:spPr>
        <p:txBody>
          <a:bodyPr>
            <a:normAutofit/>
          </a:bodyPr>
          <a:lstStyle/>
          <a:p>
            <a:r>
              <a:rPr lang="en-US"/>
              <a:t>When outcomes are hard to measure, we rely on processes to achieve standards. For example, in organic farming rules have been established that follows a product from farm to retail.</a:t>
            </a:r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F1258-438E-4446-B5A7-D1BF22F51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Outcomes based measurement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C3BDF-B449-4154-AE78-7772E1717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9F19E-E8AD-8D4C-B767-7A33F6C57D0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CD108D-6D4D-4387-B145-246C5C665F04}"/>
              </a:ext>
            </a:extLst>
          </p:cNvPr>
          <p:cNvSpPr txBox="1">
            <a:spLocks/>
          </p:cNvSpPr>
          <p:nvPr/>
        </p:nvSpPr>
        <p:spPr>
          <a:xfrm>
            <a:off x="1120186" y="2779310"/>
            <a:ext cx="5030787" cy="3577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50" kern="120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Process-based measurement leads problems experienced in organic farming today:</a:t>
            </a:r>
          </a:p>
          <a:p>
            <a:pPr marL="180975"/>
            <a:r>
              <a:rPr lang="en-CA" sz="2000">
                <a:solidFill>
                  <a:schemeClr val="tx1">
                    <a:lumMod val="50000"/>
                    <a:lumOff val="50000"/>
                  </a:schemeClr>
                </a:solidFill>
              </a:rPr>
              <a:t>Significant time and expense to create, understand, follow and audit the process. Costs passed on to consumer at a significant premium.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50000"/>
                    <a:lumOff val="50000"/>
                  </a:schemeClr>
                </a:solidFill>
              </a:rPr>
              <a:t>Without regular audits, it’s possible to ‘cheat’ &amp; circumvent the process.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50000"/>
                    <a:lumOff val="50000"/>
                  </a:schemeClr>
                </a:solidFill>
              </a:rPr>
              <a:t>Rather than optimizing for outcomes, focus is on optimizing the process.  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endParaRPr lang="en-US" sz="16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C911486-E251-4FDC-BA99-A374294639DB}"/>
              </a:ext>
            </a:extLst>
          </p:cNvPr>
          <p:cNvSpPr/>
          <p:nvPr/>
        </p:nvSpPr>
        <p:spPr>
          <a:xfrm rot="5400000">
            <a:off x="5171139" y="4060824"/>
            <a:ext cx="2758789" cy="476250"/>
          </a:xfrm>
          <a:prstGeom prst="triangle">
            <a:avLst/>
          </a:prstGeom>
          <a:solidFill>
            <a:srgbClr val="036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FBFABA-786B-43A4-A01C-C141538AA739}"/>
              </a:ext>
            </a:extLst>
          </p:cNvPr>
          <p:cNvSpPr txBox="1">
            <a:spLocks/>
          </p:cNvSpPr>
          <p:nvPr/>
        </p:nvSpPr>
        <p:spPr>
          <a:xfrm>
            <a:off x="7069727" y="2779310"/>
            <a:ext cx="4391588" cy="34586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50" kern="1200">
                <a:solidFill>
                  <a:srgbClr val="61AE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Terramera</a:t>
            </a: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</a:rPr>
              <a:t> is creating technologies to enable outcome-based measurement: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50000"/>
                    <a:lumOff val="50000"/>
                  </a:schemeClr>
                </a:solidFill>
              </a:rPr>
              <a:t>Time, effort &amp; expense is saved 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50000"/>
                    <a:lumOff val="50000"/>
                  </a:schemeClr>
                </a:solidFill>
              </a:rPr>
              <a:t>It’s impossible to cheat/ circumvent the process</a:t>
            </a:r>
          </a:p>
          <a:p>
            <a:pPr marL="361950" indent="-180975">
              <a:buFont typeface="Arial" panose="020B0604020202020204" pitchFamily="34" charset="0"/>
              <a:buChar char="•"/>
            </a:pPr>
            <a:r>
              <a:rPr lang="en-CA" sz="2000">
                <a:solidFill>
                  <a:schemeClr val="tx1">
                    <a:lumMod val="50000"/>
                    <a:lumOff val="50000"/>
                  </a:schemeClr>
                </a:solidFill>
              </a:rPr>
              <a:t>The industry optimizes for outcomes – what consumers care about!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2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1660-FE57-4A64-AA7E-BA21AE77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68" y="598507"/>
            <a:ext cx="7943076" cy="70000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                     ┃ </a:t>
            </a:r>
            <a:r>
              <a:rPr lang="en-US" b="0">
                <a:latin typeface="Arial"/>
                <a:cs typeface="Arial"/>
              </a:rPr>
              <a:t>“Our Earth”</a:t>
            </a:r>
            <a:endParaRPr lang="en-CA" b="0"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697C7-DB41-48BC-92F0-605A39B47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Terramera</a:t>
            </a:r>
            <a:r>
              <a:rPr lang="en-US">
                <a:latin typeface="Arial" panose="020B0604020202020204"/>
                <a:sym typeface="Helvetica Neue"/>
              </a:rPr>
              <a:t> Introduction</a:t>
            </a: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0934-EA6E-4AA7-B4AD-BB1E16022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716B37-DF72-8041-A173-4174845B802B}"/>
              </a:ext>
            </a:extLst>
          </p:cNvPr>
          <p:cNvGrpSpPr/>
          <p:nvPr/>
        </p:nvGrpSpPr>
        <p:grpSpPr>
          <a:xfrm>
            <a:off x="9443849" y="3910869"/>
            <a:ext cx="2168566" cy="867493"/>
            <a:chOff x="9560531" y="3698669"/>
            <a:chExt cx="2168566" cy="867493"/>
          </a:xfrm>
        </p:grpSpPr>
        <p:pic>
          <p:nvPicPr>
            <p:cNvPr id="10" name="Picture 53" descr="A view of a building&#10;&#10;Description automatically generated">
              <a:extLst>
                <a:ext uri="{FF2B5EF4-FFF2-40B4-BE49-F238E27FC236}">
                  <a16:creationId xmlns:a16="http://schemas.microsoft.com/office/drawing/2014/main" id="{6844D9BC-5884-4E7A-9200-6A9EFE4D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60531" y="3698669"/>
              <a:ext cx="867493" cy="86749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79E63A-B059-4495-A8A6-5B4E87131E0E}"/>
                </a:ext>
              </a:extLst>
            </p:cNvPr>
            <p:cNvSpPr txBox="1"/>
            <p:nvPr/>
          </p:nvSpPr>
          <p:spPr>
            <a:xfrm>
              <a:off x="10518861" y="3762359"/>
              <a:ext cx="1210236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120+ team</a:t>
              </a:r>
              <a:r>
                <a:rPr lang="en-US" sz="1400" b="1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 from 35 countries</a:t>
              </a:r>
              <a:endPara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9F4FE8-3400-BD40-AEE2-448A389AFEB1}"/>
              </a:ext>
            </a:extLst>
          </p:cNvPr>
          <p:cNvGrpSpPr/>
          <p:nvPr/>
        </p:nvGrpSpPr>
        <p:grpSpPr>
          <a:xfrm>
            <a:off x="9443849" y="5224382"/>
            <a:ext cx="2070384" cy="869031"/>
            <a:chOff x="9561437" y="5411745"/>
            <a:chExt cx="2070384" cy="86903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B23D8A-3F4F-4BAC-BB26-70F20354EB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" t="24978" r="66048" b="19352"/>
            <a:stretch/>
          </p:blipFill>
          <p:spPr bwMode="auto">
            <a:xfrm>
              <a:off x="9561437" y="5411745"/>
              <a:ext cx="865680" cy="869031"/>
            </a:xfrm>
            <a:custGeom>
              <a:avLst/>
              <a:gdLst>
                <a:gd name="connsiteX0" fmla="*/ 582443 w 1164886"/>
                <a:gd name="connsiteY0" fmla="*/ 0 h 1169394"/>
                <a:gd name="connsiteX1" fmla="*/ 1164886 w 1164886"/>
                <a:gd name="connsiteY1" fmla="*/ 584697 h 1169394"/>
                <a:gd name="connsiteX2" fmla="*/ 582443 w 1164886"/>
                <a:gd name="connsiteY2" fmla="*/ 1169394 h 1169394"/>
                <a:gd name="connsiteX3" fmla="*/ 0 w 1164886"/>
                <a:gd name="connsiteY3" fmla="*/ 584697 h 1169394"/>
                <a:gd name="connsiteX4" fmla="*/ 582443 w 1164886"/>
                <a:gd name="connsiteY4" fmla="*/ 0 h 116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4886" h="1169394">
                  <a:moveTo>
                    <a:pt x="582443" y="0"/>
                  </a:moveTo>
                  <a:cubicBezTo>
                    <a:pt x="904117" y="0"/>
                    <a:pt x="1164886" y="261778"/>
                    <a:pt x="1164886" y="584697"/>
                  </a:cubicBezTo>
                  <a:cubicBezTo>
                    <a:pt x="1164886" y="907616"/>
                    <a:pt x="904117" y="1169394"/>
                    <a:pt x="582443" y="1169394"/>
                  </a:cubicBezTo>
                  <a:cubicBezTo>
                    <a:pt x="260769" y="1169394"/>
                    <a:pt x="0" y="907616"/>
                    <a:pt x="0" y="584697"/>
                  </a:cubicBezTo>
                  <a:cubicBezTo>
                    <a:pt x="0" y="261778"/>
                    <a:pt x="260769" y="0"/>
                    <a:pt x="582443" y="0"/>
                  </a:cubicBezTo>
                  <a:close/>
                </a:path>
              </a:pathLst>
            </a:cu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74D4CBC-CACF-4999-9675-2A9BE18C24B2}"/>
                </a:ext>
              </a:extLst>
            </p:cNvPr>
            <p:cNvSpPr txBox="1"/>
            <p:nvPr/>
          </p:nvSpPr>
          <p:spPr>
            <a:xfrm>
              <a:off x="10518861" y="5562684"/>
              <a:ext cx="111296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Founded 2010</a:t>
              </a:r>
              <a:r>
                <a:rPr lang="en-US" sz="1400" b="1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 in BC</a:t>
              </a:r>
              <a:endPara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F816FC-AE49-F946-9CA9-9A48B345FE90}"/>
              </a:ext>
            </a:extLst>
          </p:cNvPr>
          <p:cNvGrpSpPr/>
          <p:nvPr/>
        </p:nvGrpSpPr>
        <p:grpSpPr>
          <a:xfrm>
            <a:off x="9443849" y="1279352"/>
            <a:ext cx="1936604" cy="879112"/>
            <a:chOff x="9443849" y="1279352"/>
            <a:chExt cx="1936604" cy="8791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BFEB35-9B5A-443C-AF02-11CE518E9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"/>
            <a:stretch>
              <a:fillRect/>
            </a:stretch>
          </p:blipFill>
          <p:spPr bwMode="auto">
            <a:xfrm>
              <a:off x="9443849" y="1279352"/>
              <a:ext cx="857525" cy="865680"/>
            </a:xfrm>
            <a:custGeom>
              <a:avLst/>
              <a:gdLst>
                <a:gd name="connsiteX0" fmla="*/ 518020 w 1153913"/>
                <a:gd name="connsiteY0" fmla="*/ 0 h 1164886"/>
                <a:gd name="connsiteX1" fmla="*/ 636380 w 1153913"/>
                <a:gd name="connsiteY1" fmla="*/ 0 h 1164886"/>
                <a:gd name="connsiteX2" fmla="*/ 693526 w 1153913"/>
                <a:gd name="connsiteY2" fmla="*/ 5874 h 1164886"/>
                <a:gd name="connsiteX3" fmla="*/ 1142673 w 1153913"/>
                <a:gd name="connsiteY3" fmla="*/ 463834 h 1164886"/>
                <a:gd name="connsiteX4" fmla="*/ 1153913 w 1153913"/>
                <a:gd name="connsiteY4" fmla="*/ 577517 h 1164886"/>
                <a:gd name="connsiteX5" fmla="*/ 1153913 w 1153913"/>
                <a:gd name="connsiteY5" fmla="*/ 587369 h 1164886"/>
                <a:gd name="connsiteX6" fmla="*/ 1142673 w 1153913"/>
                <a:gd name="connsiteY6" fmla="*/ 701052 h 1164886"/>
                <a:gd name="connsiteX7" fmla="*/ 693526 w 1153913"/>
                <a:gd name="connsiteY7" fmla="*/ 1159012 h 1164886"/>
                <a:gd name="connsiteX8" fmla="*/ 636380 w 1153913"/>
                <a:gd name="connsiteY8" fmla="*/ 1164886 h 1164886"/>
                <a:gd name="connsiteX9" fmla="*/ 518020 w 1153913"/>
                <a:gd name="connsiteY9" fmla="*/ 1164886 h 1164886"/>
                <a:gd name="connsiteX10" fmla="*/ 460874 w 1153913"/>
                <a:gd name="connsiteY10" fmla="*/ 1159012 h 1164886"/>
                <a:gd name="connsiteX11" fmla="*/ 0 w 1153913"/>
                <a:gd name="connsiteY11" fmla="*/ 582443 h 1164886"/>
                <a:gd name="connsiteX12" fmla="*/ 460874 w 1153913"/>
                <a:gd name="connsiteY12" fmla="*/ 5874 h 1164886"/>
                <a:gd name="connsiteX13" fmla="*/ 518020 w 1153913"/>
                <a:gd name="connsiteY13" fmla="*/ 0 h 116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3913" h="1164886">
                  <a:moveTo>
                    <a:pt x="518020" y="0"/>
                  </a:moveTo>
                  <a:lnTo>
                    <a:pt x="636380" y="0"/>
                  </a:lnTo>
                  <a:lnTo>
                    <a:pt x="693526" y="5874"/>
                  </a:lnTo>
                  <a:cubicBezTo>
                    <a:pt x="918972" y="52912"/>
                    <a:pt x="1096540" y="233965"/>
                    <a:pt x="1142673" y="463834"/>
                  </a:cubicBezTo>
                  <a:lnTo>
                    <a:pt x="1153913" y="577517"/>
                  </a:lnTo>
                  <a:lnTo>
                    <a:pt x="1153913" y="587369"/>
                  </a:lnTo>
                  <a:lnTo>
                    <a:pt x="1142673" y="701052"/>
                  </a:lnTo>
                  <a:cubicBezTo>
                    <a:pt x="1096540" y="930921"/>
                    <a:pt x="918972" y="1111974"/>
                    <a:pt x="693526" y="1159012"/>
                  </a:cubicBezTo>
                  <a:lnTo>
                    <a:pt x="636380" y="1164886"/>
                  </a:lnTo>
                  <a:lnTo>
                    <a:pt x="518020" y="1164886"/>
                  </a:lnTo>
                  <a:lnTo>
                    <a:pt x="460874" y="1159012"/>
                  </a:lnTo>
                  <a:cubicBezTo>
                    <a:pt x="197854" y="1104134"/>
                    <a:pt x="0" y="866848"/>
                    <a:pt x="0" y="582443"/>
                  </a:cubicBezTo>
                  <a:cubicBezTo>
                    <a:pt x="0" y="298038"/>
                    <a:pt x="197854" y="60752"/>
                    <a:pt x="460874" y="5874"/>
                  </a:cubicBezTo>
                  <a:lnTo>
                    <a:pt x="51802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B752D66-B54B-4AA0-A228-BD0458029173}"/>
                </a:ext>
              </a:extLst>
            </p:cNvPr>
            <p:cNvSpPr txBox="1"/>
            <p:nvPr/>
          </p:nvSpPr>
          <p:spPr>
            <a:xfrm>
              <a:off x="10397195" y="1419800"/>
              <a:ext cx="983258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$100m+ </a:t>
              </a:r>
              <a:r>
                <a:rPr lang="en-US" sz="1400" b="1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private funding</a:t>
              </a:r>
              <a:endPara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2BFB75-6E11-4B41-A2B4-C28C22E92DFE}"/>
              </a:ext>
            </a:extLst>
          </p:cNvPr>
          <p:cNvGrpSpPr/>
          <p:nvPr/>
        </p:nvGrpSpPr>
        <p:grpSpPr>
          <a:xfrm>
            <a:off x="9443849" y="2604485"/>
            <a:ext cx="1936604" cy="860363"/>
            <a:chOff x="9516634" y="2481128"/>
            <a:chExt cx="1936604" cy="8603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BB6B4A-F432-40B8-AD09-7E85387105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"/>
            <a:stretch>
              <a:fillRect/>
            </a:stretch>
          </p:blipFill>
          <p:spPr bwMode="auto">
            <a:xfrm>
              <a:off x="9516634" y="2481128"/>
              <a:ext cx="857525" cy="860363"/>
            </a:xfrm>
            <a:custGeom>
              <a:avLst/>
              <a:gdLst>
                <a:gd name="connsiteX0" fmla="*/ 512909 w 1148179"/>
                <a:gd name="connsiteY0" fmla="*/ 0 h 1151979"/>
                <a:gd name="connsiteX1" fmla="*/ 629050 w 1148179"/>
                <a:gd name="connsiteY1" fmla="*/ 0 h 1151979"/>
                <a:gd name="connsiteX2" fmla="*/ 687305 w 1148179"/>
                <a:gd name="connsiteY2" fmla="*/ 5988 h 1151979"/>
                <a:gd name="connsiteX3" fmla="*/ 1148179 w 1148179"/>
                <a:gd name="connsiteY3" fmla="*/ 582557 h 1151979"/>
                <a:gd name="connsiteX4" fmla="*/ 795651 w 1148179"/>
                <a:gd name="connsiteY4" fmla="*/ 1124834 h 1151979"/>
                <a:gd name="connsiteX5" fmla="*/ 709886 w 1148179"/>
                <a:gd name="connsiteY5" fmla="*/ 1151979 h 1151979"/>
                <a:gd name="connsiteX6" fmla="*/ 432072 w 1148179"/>
                <a:gd name="connsiteY6" fmla="*/ 1151979 h 1151979"/>
                <a:gd name="connsiteX7" fmla="*/ 346307 w 1148179"/>
                <a:gd name="connsiteY7" fmla="*/ 1124834 h 1151979"/>
                <a:gd name="connsiteX8" fmla="*/ 5506 w 1148179"/>
                <a:gd name="connsiteY8" fmla="*/ 701166 h 1151979"/>
                <a:gd name="connsiteX9" fmla="*/ 0 w 1148179"/>
                <a:gd name="connsiteY9" fmla="*/ 645477 h 1151979"/>
                <a:gd name="connsiteX10" fmla="*/ 0 w 1148179"/>
                <a:gd name="connsiteY10" fmla="*/ 519637 h 1151979"/>
                <a:gd name="connsiteX11" fmla="*/ 5506 w 1148179"/>
                <a:gd name="connsiteY11" fmla="*/ 463948 h 1151979"/>
                <a:gd name="connsiteX12" fmla="*/ 454653 w 1148179"/>
                <a:gd name="connsiteY12" fmla="*/ 5988 h 1151979"/>
                <a:gd name="connsiteX13" fmla="*/ 512909 w 1148179"/>
                <a:gd name="connsiteY13" fmla="*/ 0 h 1151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8179" h="1151979">
                  <a:moveTo>
                    <a:pt x="512909" y="0"/>
                  </a:moveTo>
                  <a:lnTo>
                    <a:pt x="629050" y="0"/>
                  </a:lnTo>
                  <a:lnTo>
                    <a:pt x="687305" y="5988"/>
                  </a:lnTo>
                  <a:cubicBezTo>
                    <a:pt x="950325" y="60866"/>
                    <a:pt x="1148179" y="298152"/>
                    <a:pt x="1148179" y="582557"/>
                  </a:cubicBezTo>
                  <a:cubicBezTo>
                    <a:pt x="1148179" y="826333"/>
                    <a:pt x="1002817" y="1035491"/>
                    <a:pt x="795651" y="1124834"/>
                  </a:cubicBezTo>
                  <a:lnTo>
                    <a:pt x="709886" y="1151979"/>
                  </a:lnTo>
                  <a:lnTo>
                    <a:pt x="432072" y="1151979"/>
                  </a:lnTo>
                  <a:lnTo>
                    <a:pt x="346307" y="1124834"/>
                  </a:lnTo>
                  <a:cubicBezTo>
                    <a:pt x="173669" y="1050381"/>
                    <a:pt x="43950" y="892724"/>
                    <a:pt x="5506" y="701166"/>
                  </a:cubicBezTo>
                  <a:lnTo>
                    <a:pt x="0" y="645477"/>
                  </a:lnTo>
                  <a:lnTo>
                    <a:pt x="0" y="519637"/>
                  </a:lnTo>
                  <a:lnTo>
                    <a:pt x="5506" y="463948"/>
                  </a:lnTo>
                  <a:cubicBezTo>
                    <a:pt x="51639" y="234079"/>
                    <a:pt x="229207" y="53026"/>
                    <a:pt x="454653" y="5988"/>
                  </a:cubicBezTo>
                  <a:lnTo>
                    <a:pt x="512909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D19DFA-92A0-4D69-BFDB-2AE562A46731}"/>
                </a:ext>
              </a:extLst>
            </p:cNvPr>
            <p:cNvSpPr txBox="1"/>
            <p:nvPr/>
          </p:nvSpPr>
          <p:spPr>
            <a:xfrm>
              <a:off x="10469980" y="2579332"/>
              <a:ext cx="983258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>
                  <a:solidFill>
                    <a:srgbClr val="034D15"/>
                  </a:solidFill>
                  <a:latin typeface="Arial" panose="020B0604020202020204"/>
                  <a:sym typeface="Helvetica Neue"/>
                </a:rPr>
                <a:t>260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34D15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Helvetica Neue"/>
                </a:rPr>
                <a:t>+ patents</a:t>
              </a:r>
              <a:endPara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34D1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endParaRPr>
            </a:p>
          </p:txBody>
        </p:sp>
      </p:grpSp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668D029E-5497-41A4-94EB-196797C5C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52" y="298913"/>
            <a:ext cx="2697803" cy="8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2DA3C096-18B9-47F8-BB45-9868011DF2E4}"/>
              </a:ext>
            </a:extLst>
          </p:cNvPr>
          <p:cNvSpPr txBox="1"/>
          <p:nvPr/>
        </p:nvSpPr>
        <p:spPr>
          <a:xfrm>
            <a:off x="1212068" y="1419800"/>
            <a:ext cx="7098058" cy="5632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tabLst>
                <a:tab pos="5651500" algn="l"/>
              </a:tabLst>
              <a:defRPr/>
            </a:pPr>
            <a:r>
              <a:rPr lang="en-US" sz="1700" i="1">
                <a:solidFill>
                  <a:srgbClr val="70AD47"/>
                </a:solidFill>
                <a:ea typeface="+mn-lt"/>
                <a:cs typeface="+mn-lt"/>
                <a:sym typeface="Helvetica Neue"/>
              </a:rPr>
              <a:t>“How </a:t>
            </a:r>
            <a:r>
              <a:rPr kumimoji="0" lang="en-US" sz="1700" i="1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ea typeface="+mn-lt"/>
                <a:cs typeface="+mn-lt"/>
                <a:sym typeface="Helvetica Neue"/>
              </a:rPr>
              <a:t>can </a:t>
            </a:r>
            <a:r>
              <a:rPr lang="en-US" sz="1700" i="1">
                <a:solidFill>
                  <a:srgbClr val="70AD47"/>
                </a:solidFill>
                <a:ea typeface="+mn-lt"/>
                <a:cs typeface="+mn-lt"/>
                <a:sym typeface="Helvetica Neue"/>
              </a:rPr>
              <a:t>we use technology to unlock the intelligence in nature to ensure an earth that thrives and provides for everyone?“</a:t>
            </a:r>
            <a:endParaRPr lang="en-US">
              <a:solidFill>
                <a:srgbClr val="70AD47"/>
              </a:solidFill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F59A1A9-706C-41FD-A47C-6F99C29C9509}"/>
              </a:ext>
            </a:extLst>
          </p:cNvPr>
          <p:cNvSpPr txBox="1"/>
          <p:nvPr/>
        </p:nvSpPr>
        <p:spPr>
          <a:xfrm>
            <a:off x="1213401" y="4800732"/>
            <a:ext cx="25715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515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Our Ultimate Vision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0CF63-C8FC-419C-B838-C37548B0AC23}"/>
              </a:ext>
            </a:extLst>
          </p:cNvPr>
          <p:cNvCxnSpPr>
            <a:cxnSpLocks/>
          </p:cNvCxnSpPr>
          <p:nvPr/>
        </p:nvCxnSpPr>
        <p:spPr>
          <a:xfrm>
            <a:off x="8598831" y="729094"/>
            <a:ext cx="0" cy="5663179"/>
          </a:xfrm>
          <a:prstGeom prst="line">
            <a:avLst/>
          </a:prstGeom>
          <a:ln w="31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9E9005-6835-4F2C-B52F-143ED4B773DB}"/>
              </a:ext>
            </a:extLst>
          </p:cNvPr>
          <p:cNvGrpSpPr/>
          <p:nvPr/>
        </p:nvGrpSpPr>
        <p:grpSpPr>
          <a:xfrm>
            <a:off x="3313815" y="5384027"/>
            <a:ext cx="731057" cy="730940"/>
            <a:chOff x="1603241" y="3124497"/>
            <a:chExt cx="1554852" cy="155460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08747C2-9114-490B-ABD6-6AD432DD0313}"/>
                </a:ext>
              </a:extLst>
            </p:cNvPr>
            <p:cNvSpPr/>
            <p:nvPr/>
          </p:nvSpPr>
          <p:spPr>
            <a:xfrm>
              <a:off x="1603241" y="3124497"/>
              <a:ext cx="1554852" cy="1554604"/>
            </a:xfrm>
            <a:prstGeom prst="ellipse">
              <a:avLst/>
            </a:prstGeom>
            <a:solidFill>
              <a:srgbClr val="036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34" name="Picture 4" descr="Farming Icons - Download Free Vector Icons | Noun Project">
              <a:extLst>
                <a:ext uri="{FF2B5EF4-FFF2-40B4-BE49-F238E27FC236}">
                  <a16:creationId xmlns:a16="http://schemas.microsoft.com/office/drawing/2014/main" id="{AF67D9A4-9BD2-49D6-8131-E865EAC55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512" y="3301127"/>
              <a:ext cx="1088310" cy="1088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8E1B23C-83A2-42DC-A9C6-32F36EFAE73D}"/>
              </a:ext>
            </a:extLst>
          </p:cNvPr>
          <p:cNvGrpSpPr/>
          <p:nvPr/>
        </p:nvGrpSpPr>
        <p:grpSpPr>
          <a:xfrm>
            <a:off x="1338859" y="5362473"/>
            <a:ext cx="731057" cy="730940"/>
            <a:chOff x="4541838" y="3429000"/>
            <a:chExt cx="1554852" cy="155460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C6CC978-D417-4A6F-98FF-160DB07A9F88}"/>
                </a:ext>
              </a:extLst>
            </p:cNvPr>
            <p:cNvSpPr/>
            <p:nvPr/>
          </p:nvSpPr>
          <p:spPr>
            <a:xfrm>
              <a:off x="4541838" y="3429000"/>
              <a:ext cx="1554852" cy="1554604"/>
            </a:xfrm>
            <a:prstGeom prst="ellipse">
              <a:avLst/>
            </a:prstGeom>
            <a:solidFill>
              <a:srgbClr val="036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37" name="Picture 6" descr="Soil Icons - Download Free Vector Icons | Noun Project">
              <a:extLst>
                <a:ext uri="{FF2B5EF4-FFF2-40B4-BE49-F238E27FC236}">
                  <a16:creationId xmlns:a16="http://schemas.microsoft.com/office/drawing/2014/main" id="{4D0F3E50-7CFC-4FFE-B478-9582151B2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856" y="3760894"/>
              <a:ext cx="890815" cy="89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BB296E-7A4B-46B2-94DE-32213BCB8B3C}"/>
              </a:ext>
            </a:extLst>
          </p:cNvPr>
          <p:cNvGrpSpPr/>
          <p:nvPr/>
        </p:nvGrpSpPr>
        <p:grpSpPr>
          <a:xfrm>
            <a:off x="5451501" y="5398966"/>
            <a:ext cx="731057" cy="730940"/>
            <a:chOff x="7430181" y="3345179"/>
            <a:chExt cx="1554852" cy="155460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D3DA9D-ED90-4334-9D01-A35E16FC4D4E}"/>
                </a:ext>
              </a:extLst>
            </p:cNvPr>
            <p:cNvSpPr/>
            <p:nvPr/>
          </p:nvSpPr>
          <p:spPr>
            <a:xfrm>
              <a:off x="7430181" y="3345179"/>
              <a:ext cx="1554852" cy="1554604"/>
            </a:xfrm>
            <a:prstGeom prst="ellipse">
              <a:avLst/>
            </a:prstGeom>
            <a:solidFill>
              <a:srgbClr val="036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3" name="Picture 8" descr="Earth Icon - Download in Line Style">
              <a:extLst>
                <a:ext uri="{FF2B5EF4-FFF2-40B4-BE49-F238E27FC236}">
                  <a16:creationId xmlns:a16="http://schemas.microsoft.com/office/drawing/2014/main" id="{4D51FCAC-6852-48D7-B28D-CBCF473F4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599" y="3555466"/>
              <a:ext cx="1123635" cy="1123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5A029CDD-B9F3-4572-AE2A-7686756F385E}"/>
              </a:ext>
            </a:extLst>
          </p:cNvPr>
          <p:cNvSpPr/>
          <p:nvPr/>
        </p:nvSpPr>
        <p:spPr>
          <a:xfrm>
            <a:off x="2155750" y="5362473"/>
            <a:ext cx="1268953" cy="34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>
                <a:solidFill>
                  <a:srgbClr val="70AD47"/>
                </a:solidFill>
                <a:latin typeface="Arial" panose="020B0604020202020204"/>
              </a:rPr>
              <a:t>Rich, Healthy Soils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C22DCE-F0E1-4C59-B013-4963186BA5F0}"/>
              </a:ext>
            </a:extLst>
          </p:cNvPr>
          <p:cNvSpPr/>
          <p:nvPr/>
        </p:nvSpPr>
        <p:spPr>
          <a:xfrm>
            <a:off x="4138036" y="5384027"/>
            <a:ext cx="1268953" cy="34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>
                <a:solidFill>
                  <a:srgbClr val="70AD47"/>
                </a:solidFill>
                <a:latin typeface="Arial" panose="020B0604020202020204"/>
              </a:rPr>
              <a:t>Rich, Healthy Farmers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4E0FBA8-150F-4363-8C07-929E28FCF14E}"/>
              </a:ext>
            </a:extLst>
          </p:cNvPr>
          <p:cNvSpPr/>
          <p:nvPr/>
        </p:nvSpPr>
        <p:spPr>
          <a:xfrm>
            <a:off x="6290895" y="5398966"/>
            <a:ext cx="1268953" cy="34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>
                <a:solidFill>
                  <a:srgbClr val="70AD47"/>
                </a:solidFill>
                <a:latin typeface="Arial" panose="020B0604020202020204"/>
              </a:rPr>
              <a:t>Rich, Healthy Planet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C4649-E238-4442-BB2B-5500AAD9806B}"/>
              </a:ext>
            </a:extLst>
          </p:cNvPr>
          <p:cNvSpPr txBox="1"/>
          <p:nvPr/>
        </p:nvSpPr>
        <p:spPr>
          <a:xfrm>
            <a:off x="1213401" y="2179845"/>
            <a:ext cx="257152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5150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Our 2030 BHAGs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51CED-2207-4BDA-BBF5-EE14255041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0616" y="2719318"/>
            <a:ext cx="1892601" cy="1780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6C901-C53F-4179-B7C0-96910EC02C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4746" y="2719318"/>
            <a:ext cx="1906056" cy="1780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965698-D2C4-4E8A-892A-4E6BCA745F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01312" y="2687925"/>
            <a:ext cx="1847752" cy="18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8EDA6-AA90-5C4E-9BA4-357156BAB6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r="1006"/>
          <a:stretch/>
        </p:blipFill>
        <p:spPr>
          <a:xfrm>
            <a:off x="-84083" y="-1"/>
            <a:ext cx="12349655" cy="68790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0E7FB3-EF1B-634F-81B8-101F1543237E}"/>
              </a:ext>
            </a:extLst>
          </p:cNvPr>
          <p:cNvSpPr txBox="1">
            <a:spLocks/>
          </p:cNvSpPr>
          <p:nvPr/>
        </p:nvSpPr>
        <p:spPr>
          <a:xfrm>
            <a:off x="494811" y="1109454"/>
            <a:ext cx="10311057" cy="1260196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kern="0">
                <a:solidFill>
                  <a:schemeClr val="bg1"/>
                </a:solidFill>
                <a:latin typeface="Arial"/>
                <a:cs typeface="Arial"/>
              </a:rPr>
              <a:t>Why is </a:t>
            </a:r>
            <a:r>
              <a:rPr lang="en-US" sz="3600" b="1" kern="0" err="1">
                <a:solidFill>
                  <a:schemeClr val="bg1"/>
                </a:solidFill>
                <a:latin typeface="Arial"/>
                <a:cs typeface="Arial"/>
              </a:rPr>
              <a:t>Terramera</a:t>
            </a:r>
            <a:r>
              <a:rPr lang="en-US" sz="3600" b="1" kern="0">
                <a:solidFill>
                  <a:schemeClr val="bg1"/>
                </a:solidFill>
                <a:latin typeface="Arial"/>
                <a:cs typeface="Arial"/>
              </a:rPr>
              <a:t> Focusing on Soil Health?</a:t>
            </a:r>
            <a:endParaRPr lang="en-CA" sz="3600" b="1" ker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1D75ED-F89A-8A4C-9418-55426D3C5674}"/>
              </a:ext>
            </a:extLst>
          </p:cNvPr>
          <p:cNvSpPr txBox="1">
            <a:spLocks/>
          </p:cNvSpPr>
          <p:nvPr/>
        </p:nvSpPr>
        <p:spPr>
          <a:xfrm>
            <a:off x="474316" y="1865133"/>
            <a:ext cx="7639670" cy="130522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0">
                <a:solidFill>
                  <a:schemeClr val="bg1"/>
                </a:solidFill>
                <a:latin typeface="Arial"/>
                <a:cs typeface="Arial"/>
              </a:rPr>
              <a:t>Improving Soil Health is a multi-billion-dollar opportunity for Canadian Agriculture.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181D5F-AAB4-9142-B7E2-5C1B8249A3D9}"/>
              </a:ext>
            </a:extLst>
          </p:cNvPr>
          <p:cNvSpPr txBox="1">
            <a:spLocks/>
          </p:cNvSpPr>
          <p:nvPr/>
        </p:nvSpPr>
        <p:spPr>
          <a:xfrm>
            <a:off x="1706404" y="3389301"/>
            <a:ext cx="1871002" cy="114905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600" b="1" kern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Higher farmer profitability &amp; land value</a:t>
            </a:r>
            <a:endParaRPr lang="en-CA" sz="1600" kern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F499A71-2C29-2844-8A45-F1BDEF4507E5}"/>
              </a:ext>
            </a:extLst>
          </p:cNvPr>
          <p:cNvSpPr txBox="1">
            <a:spLocks/>
          </p:cNvSpPr>
          <p:nvPr/>
        </p:nvSpPr>
        <p:spPr>
          <a:xfrm>
            <a:off x="5039301" y="3522968"/>
            <a:ext cx="1947500" cy="138329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CA" sz="1600" b="1" kern="0">
                <a:solidFill>
                  <a:schemeClr val="bg1"/>
                </a:solidFill>
                <a:latin typeface="Arial"/>
                <a:cs typeface="Arial"/>
              </a:rPr>
              <a:t>Sequester carbon and mitigate climate change</a:t>
            </a:r>
            <a:endParaRPr lang="en-US" sz="1600" kern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CE1AC57-06DE-BF42-A0F6-5BCBD2BDAE0D}"/>
              </a:ext>
            </a:extLst>
          </p:cNvPr>
          <p:cNvSpPr txBox="1">
            <a:spLocks/>
          </p:cNvSpPr>
          <p:nvPr/>
        </p:nvSpPr>
        <p:spPr>
          <a:xfrm>
            <a:off x="8455013" y="3494684"/>
            <a:ext cx="3457452" cy="12601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600" b="1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Improved farm resilience &amp; food security</a:t>
            </a:r>
            <a:endParaRPr lang="en-US" sz="160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D1E3068-C752-8D42-9DF7-5F72840D020F}"/>
              </a:ext>
            </a:extLst>
          </p:cNvPr>
          <p:cNvSpPr txBox="1">
            <a:spLocks/>
          </p:cNvSpPr>
          <p:nvPr/>
        </p:nvSpPr>
        <p:spPr>
          <a:xfrm>
            <a:off x="4933918" y="5393942"/>
            <a:ext cx="2353399" cy="30140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CA" sz="1600" b="1" kern="0">
                <a:solidFill>
                  <a:schemeClr val="bg1"/>
                </a:solidFill>
                <a:latin typeface="Arial"/>
                <a:cs typeface="Arial"/>
              </a:rPr>
              <a:t>More Nutritious Food</a:t>
            </a:r>
            <a:endParaRPr lang="en-US" sz="1600" ker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E43E77-9F88-9440-B563-C9A3FBF7D24C}"/>
              </a:ext>
            </a:extLst>
          </p:cNvPr>
          <p:cNvSpPr txBox="1">
            <a:spLocks/>
          </p:cNvSpPr>
          <p:nvPr/>
        </p:nvSpPr>
        <p:spPr>
          <a:xfrm>
            <a:off x="1658009" y="5296665"/>
            <a:ext cx="2382167" cy="56965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600"/>
              </a:spcBef>
            </a:pPr>
            <a:r>
              <a:rPr lang="en-US" sz="1600" b="1" kern="0">
                <a:solidFill>
                  <a:schemeClr val="bg1"/>
                </a:solidFill>
                <a:latin typeface="Arial"/>
                <a:cs typeface="Arial"/>
              </a:rPr>
              <a:t>Cleaner water and fewer chemicals</a:t>
            </a:r>
            <a:endParaRPr lang="en-US" sz="1600" ker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9BF602A-3D61-494A-8CB0-87F473A3AB19}"/>
              </a:ext>
            </a:extLst>
          </p:cNvPr>
          <p:cNvSpPr txBox="1">
            <a:spLocks/>
          </p:cNvSpPr>
          <p:nvPr/>
        </p:nvSpPr>
        <p:spPr>
          <a:xfrm>
            <a:off x="8495545" y="5296797"/>
            <a:ext cx="3293406" cy="176589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1600" b="1" kern="0">
                <a:solidFill>
                  <a:schemeClr val="bg1"/>
                </a:solidFill>
                <a:latin typeface="Arial"/>
                <a:cs typeface="Arial"/>
              </a:rPr>
              <a:t>Better food means better human and animal health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38B54-B1EC-234A-AEB7-175F8F0812B7}"/>
              </a:ext>
            </a:extLst>
          </p:cNvPr>
          <p:cNvGrpSpPr/>
          <p:nvPr/>
        </p:nvGrpSpPr>
        <p:grpSpPr>
          <a:xfrm>
            <a:off x="4146299" y="3459435"/>
            <a:ext cx="785567" cy="786442"/>
            <a:chOff x="538852" y="4004298"/>
            <a:chExt cx="323280" cy="323640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1750447-4C7E-6347-AF06-2FA3A78791F6}"/>
                </a:ext>
              </a:extLst>
            </p:cNvPr>
            <p:cNvSpPr/>
            <p:nvPr/>
          </p:nvSpPr>
          <p:spPr>
            <a:xfrm>
              <a:off x="538852" y="4004298"/>
              <a:ext cx="32328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9" h="899">
                  <a:moveTo>
                    <a:pt x="450" y="55"/>
                  </a:moveTo>
                  <a:cubicBezTo>
                    <a:pt x="232" y="55"/>
                    <a:pt x="55" y="232"/>
                    <a:pt x="55" y="450"/>
                  </a:cubicBezTo>
                  <a:cubicBezTo>
                    <a:pt x="55" y="667"/>
                    <a:pt x="232" y="844"/>
                    <a:pt x="450" y="844"/>
                  </a:cubicBezTo>
                  <a:cubicBezTo>
                    <a:pt x="667" y="844"/>
                    <a:pt x="844" y="667"/>
                    <a:pt x="844" y="450"/>
                  </a:cubicBezTo>
                  <a:cubicBezTo>
                    <a:pt x="844" y="232"/>
                    <a:pt x="667" y="55"/>
                    <a:pt x="450" y="55"/>
                  </a:cubicBezTo>
                  <a:close/>
                  <a:moveTo>
                    <a:pt x="450" y="899"/>
                  </a:moveTo>
                  <a:cubicBezTo>
                    <a:pt x="330" y="899"/>
                    <a:pt x="217" y="852"/>
                    <a:pt x="132" y="767"/>
                  </a:cubicBezTo>
                  <a:cubicBezTo>
                    <a:pt x="47" y="683"/>
                    <a:pt x="0" y="570"/>
                    <a:pt x="0" y="450"/>
                  </a:cubicBezTo>
                  <a:cubicBezTo>
                    <a:pt x="0" y="330"/>
                    <a:pt x="47" y="217"/>
                    <a:pt x="132" y="132"/>
                  </a:cubicBezTo>
                  <a:cubicBezTo>
                    <a:pt x="217" y="47"/>
                    <a:pt x="330" y="0"/>
                    <a:pt x="450" y="0"/>
                  </a:cubicBezTo>
                  <a:cubicBezTo>
                    <a:pt x="570" y="0"/>
                    <a:pt x="683" y="47"/>
                    <a:pt x="767" y="132"/>
                  </a:cubicBezTo>
                  <a:cubicBezTo>
                    <a:pt x="852" y="217"/>
                    <a:pt x="899" y="330"/>
                    <a:pt x="899" y="450"/>
                  </a:cubicBezTo>
                  <a:cubicBezTo>
                    <a:pt x="899" y="570"/>
                    <a:pt x="852" y="683"/>
                    <a:pt x="767" y="767"/>
                  </a:cubicBezTo>
                  <a:cubicBezTo>
                    <a:pt x="683" y="852"/>
                    <a:pt x="570" y="899"/>
                    <a:pt x="450" y="899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C5C47A6-C05A-E24E-966B-FBFF1B91B9DC}"/>
                </a:ext>
              </a:extLst>
            </p:cNvPr>
            <p:cNvSpPr/>
            <p:nvPr/>
          </p:nvSpPr>
          <p:spPr>
            <a:xfrm>
              <a:off x="588172" y="4044258"/>
              <a:ext cx="225360" cy="52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7" h="147">
                  <a:moveTo>
                    <a:pt x="318" y="147"/>
                  </a:moveTo>
                  <a:cubicBezTo>
                    <a:pt x="315" y="147"/>
                    <a:pt x="313" y="147"/>
                    <a:pt x="310" y="147"/>
                  </a:cubicBezTo>
                  <a:cubicBezTo>
                    <a:pt x="202" y="145"/>
                    <a:pt x="99" y="111"/>
                    <a:pt x="11" y="49"/>
                  </a:cubicBezTo>
                  <a:cubicBezTo>
                    <a:pt x="-1" y="40"/>
                    <a:pt x="-4" y="23"/>
                    <a:pt x="5" y="11"/>
                  </a:cubicBezTo>
                  <a:cubicBezTo>
                    <a:pt x="13" y="-1"/>
                    <a:pt x="31" y="-4"/>
                    <a:pt x="43" y="5"/>
                  </a:cubicBezTo>
                  <a:cubicBezTo>
                    <a:pt x="122" y="60"/>
                    <a:pt x="214" y="90"/>
                    <a:pt x="311" y="92"/>
                  </a:cubicBezTo>
                  <a:cubicBezTo>
                    <a:pt x="408" y="93"/>
                    <a:pt x="502" y="65"/>
                    <a:pt x="583" y="11"/>
                  </a:cubicBezTo>
                  <a:cubicBezTo>
                    <a:pt x="596" y="3"/>
                    <a:pt x="613" y="6"/>
                    <a:pt x="622" y="19"/>
                  </a:cubicBezTo>
                  <a:cubicBezTo>
                    <a:pt x="630" y="31"/>
                    <a:pt x="627" y="48"/>
                    <a:pt x="614" y="56"/>
                  </a:cubicBezTo>
                  <a:cubicBezTo>
                    <a:pt x="526" y="116"/>
                    <a:pt x="424" y="147"/>
                    <a:pt x="318" y="147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A72467B-4B75-064E-9EAB-6645CDFC09B8}"/>
                </a:ext>
              </a:extLst>
            </p:cNvPr>
            <p:cNvSpPr/>
            <p:nvPr/>
          </p:nvSpPr>
          <p:spPr>
            <a:xfrm>
              <a:off x="588172" y="4235418"/>
              <a:ext cx="225360" cy="52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7" h="147">
                  <a:moveTo>
                    <a:pt x="599" y="147"/>
                  </a:moveTo>
                  <a:cubicBezTo>
                    <a:pt x="593" y="147"/>
                    <a:pt x="588" y="145"/>
                    <a:pt x="583" y="142"/>
                  </a:cubicBezTo>
                  <a:cubicBezTo>
                    <a:pt x="504" y="86"/>
                    <a:pt x="412" y="56"/>
                    <a:pt x="315" y="54"/>
                  </a:cubicBezTo>
                  <a:cubicBezTo>
                    <a:pt x="218" y="53"/>
                    <a:pt x="123" y="81"/>
                    <a:pt x="42" y="135"/>
                  </a:cubicBezTo>
                  <a:cubicBezTo>
                    <a:pt x="30" y="144"/>
                    <a:pt x="13" y="140"/>
                    <a:pt x="4" y="128"/>
                  </a:cubicBezTo>
                  <a:cubicBezTo>
                    <a:pt x="-4" y="115"/>
                    <a:pt x="-1" y="98"/>
                    <a:pt x="12" y="90"/>
                  </a:cubicBezTo>
                  <a:cubicBezTo>
                    <a:pt x="102" y="29"/>
                    <a:pt x="207" y="-2"/>
                    <a:pt x="316" y="0"/>
                  </a:cubicBezTo>
                  <a:cubicBezTo>
                    <a:pt x="424" y="1"/>
                    <a:pt x="527" y="35"/>
                    <a:pt x="615" y="97"/>
                  </a:cubicBezTo>
                  <a:cubicBezTo>
                    <a:pt x="627" y="106"/>
                    <a:pt x="630" y="123"/>
                    <a:pt x="621" y="135"/>
                  </a:cubicBezTo>
                  <a:cubicBezTo>
                    <a:pt x="616" y="143"/>
                    <a:pt x="607" y="147"/>
                    <a:pt x="599" y="147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C02A6D9-7C68-BF4A-8ECC-2528E43EE166}"/>
                </a:ext>
              </a:extLst>
            </p:cNvPr>
            <p:cNvSpPr/>
            <p:nvPr/>
          </p:nvSpPr>
          <p:spPr>
            <a:xfrm>
              <a:off x="538852" y="4156218"/>
              <a:ext cx="323280" cy="1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9" h="55">
                  <a:moveTo>
                    <a:pt x="872" y="55"/>
                  </a:moveTo>
                  <a:lnTo>
                    <a:pt x="28" y="55"/>
                  </a:lnTo>
                  <a:cubicBezTo>
                    <a:pt x="12" y="55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lnTo>
                    <a:pt x="872" y="0"/>
                  </a:lnTo>
                  <a:cubicBezTo>
                    <a:pt x="887" y="0"/>
                    <a:pt x="899" y="12"/>
                    <a:pt x="899" y="28"/>
                  </a:cubicBezTo>
                  <a:cubicBezTo>
                    <a:pt x="899" y="43"/>
                    <a:pt x="887" y="55"/>
                    <a:pt x="872" y="55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19BD909-79D8-144F-9F08-E0701DED3919}"/>
                </a:ext>
              </a:extLst>
            </p:cNvPr>
            <p:cNvSpPr/>
            <p:nvPr/>
          </p:nvSpPr>
          <p:spPr>
            <a:xfrm>
              <a:off x="605092" y="4004298"/>
              <a:ext cx="105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3" h="899">
                  <a:moveTo>
                    <a:pt x="248" y="899"/>
                  </a:moveTo>
                  <a:cubicBezTo>
                    <a:pt x="241" y="899"/>
                    <a:pt x="235" y="897"/>
                    <a:pt x="230" y="893"/>
                  </a:cubicBezTo>
                  <a:cubicBezTo>
                    <a:pt x="75" y="760"/>
                    <a:pt x="-5" y="605"/>
                    <a:pt x="0" y="445"/>
                  </a:cubicBezTo>
                  <a:cubicBezTo>
                    <a:pt x="4" y="286"/>
                    <a:pt x="90" y="134"/>
                    <a:pt x="248" y="6"/>
                  </a:cubicBezTo>
                  <a:cubicBezTo>
                    <a:pt x="260" y="-3"/>
                    <a:pt x="277" y="-2"/>
                    <a:pt x="287" y="10"/>
                  </a:cubicBezTo>
                  <a:cubicBezTo>
                    <a:pt x="296" y="22"/>
                    <a:pt x="294" y="39"/>
                    <a:pt x="283" y="49"/>
                  </a:cubicBezTo>
                  <a:cubicBezTo>
                    <a:pt x="137" y="166"/>
                    <a:pt x="58" y="304"/>
                    <a:pt x="54" y="446"/>
                  </a:cubicBezTo>
                  <a:cubicBezTo>
                    <a:pt x="50" y="590"/>
                    <a:pt x="123" y="730"/>
                    <a:pt x="265" y="851"/>
                  </a:cubicBezTo>
                  <a:cubicBezTo>
                    <a:pt x="277" y="861"/>
                    <a:pt x="278" y="878"/>
                    <a:pt x="269" y="889"/>
                  </a:cubicBezTo>
                  <a:cubicBezTo>
                    <a:pt x="263" y="896"/>
                    <a:pt x="255" y="899"/>
                    <a:pt x="248" y="899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3E4FCBE-0E6F-DE4B-862F-ABBB404AA924}"/>
                </a:ext>
              </a:extLst>
            </p:cNvPr>
            <p:cNvSpPr/>
            <p:nvPr/>
          </p:nvSpPr>
          <p:spPr>
            <a:xfrm>
              <a:off x="691131" y="4004658"/>
              <a:ext cx="10548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899">
                  <a:moveTo>
                    <a:pt x="27" y="899"/>
                  </a:moveTo>
                  <a:cubicBezTo>
                    <a:pt x="19" y="899"/>
                    <a:pt x="11" y="896"/>
                    <a:pt x="6" y="889"/>
                  </a:cubicBezTo>
                  <a:cubicBezTo>
                    <a:pt x="-4" y="877"/>
                    <a:pt x="-2" y="860"/>
                    <a:pt x="10" y="850"/>
                  </a:cubicBezTo>
                  <a:cubicBezTo>
                    <a:pt x="155" y="733"/>
                    <a:pt x="234" y="595"/>
                    <a:pt x="238" y="453"/>
                  </a:cubicBezTo>
                  <a:cubicBezTo>
                    <a:pt x="242" y="309"/>
                    <a:pt x="169" y="169"/>
                    <a:pt x="27" y="48"/>
                  </a:cubicBezTo>
                  <a:cubicBezTo>
                    <a:pt x="15" y="39"/>
                    <a:pt x="14" y="21"/>
                    <a:pt x="24" y="10"/>
                  </a:cubicBezTo>
                  <a:cubicBezTo>
                    <a:pt x="34" y="-2"/>
                    <a:pt x="51" y="-3"/>
                    <a:pt x="62" y="7"/>
                  </a:cubicBezTo>
                  <a:cubicBezTo>
                    <a:pt x="218" y="139"/>
                    <a:pt x="297" y="294"/>
                    <a:pt x="293" y="454"/>
                  </a:cubicBezTo>
                  <a:cubicBezTo>
                    <a:pt x="288" y="613"/>
                    <a:pt x="202" y="765"/>
                    <a:pt x="44" y="893"/>
                  </a:cubicBezTo>
                  <a:cubicBezTo>
                    <a:pt x="39" y="897"/>
                    <a:pt x="33" y="899"/>
                    <a:pt x="27" y="899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CDA0DF-0A03-9C4F-BAF7-C0ACF09A69CC}"/>
              </a:ext>
            </a:extLst>
          </p:cNvPr>
          <p:cNvGrpSpPr/>
          <p:nvPr/>
        </p:nvGrpSpPr>
        <p:grpSpPr>
          <a:xfrm>
            <a:off x="609861" y="3492531"/>
            <a:ext cx="947543" cy="630238"/>
            <a:chOff x="4043092" y="1836018"/>
            <a:chExt cx="467639" cy="311040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13D3CE4-5F5F-F94C-8AC7-33E32DC974C5}"/>
                </a:ext>
              </a:extLst>
            </p:cNvPr>
            <p:cNvSpPr/>
            <p:nvPr/>
          </p:nvSpPr>
          <p:spPr>
            <a:xfrm>
              <a:off x="4141732" y="1836018"/>
              <a:ext cx="368999" cy="234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6" h="653">
                  <a:moveTo>
                    <a:pt x="884" y="653"/>
                  </a:moveTo>
                  <a:cubicBezTo>
                    <a:pt x="873" y="653"/>
                    <a:pt x="863" y="648"/>
                    <a:pt x="859" y="638"/>
                  </a:cubicBezTo>
                  <a:cubicBezTo>
                    <a:pt x="852" y="624"/>
                    <a:pt x="858" y="608"/>
                    <a:pt x="872" y="601"/>
                  </a:cubicBezTo>
                  <a:lnTo>
                    <a:pt x="962" y="559"/>
                  </a:lnTo>
                  <a:cubicBezTo>
                    <a:pt x="963" y="558"/>
                    <a:pt x="964" y="558"/>
                    <a:pt x="965" y="558"/>
                  </a:cubicBezTo>
                  <a:lnTo>
                    <a:pt x="968" y="557"/>
                  </a:lnTo>
                  <a:lnTo>
                    <a:pt x="852" y="58"/>
                  </a:lnTo>
                  <a:cubicBezTo>
                    <a:pt x="777" y="83"/>
                    <a:pt x="699" y="103"/>
                    <a:pt x="621" y="119"/>
                  </a:cubicBezTo>
                  <a:lnTo>
                    <a:pt x="323" y="180"/>
                  </a:lnTo>
                  <a:cubicBezTo>
                    <a:pt x="322" y="180"/>
                    <a:pt x="322" y="180"/>
                    <a:pt x="322" y="180"/>
                  </a:cubicBezTo>
                  <a:cubicBezTo>
                    <a:pt x="320" y="181"/>
                    <a:pt x="124" y="212"/>
                    <a:pt x="35" y="238"/>
                  </a:cubicBezTo>
                  <a:cubicBezTo>
                    <a:pt x="20" y="243"/>
                    <a:pt x="5" y="235"/>
                    <a:pt x="1" y="220"/>
                  </a:cubicBezTo>
                  <a:cubicBezTo>
                    <a:pt x="-4" y="205"/>
                    <a:pt x="4" y="190"/>
                    <a:pt x="19" y="186"/>
                  </a:cubicBezTo>
                  <a:cubicBezTo>
                    <a:pt x="110" y="159"/>
                    <a:pt x="298" y="128"/>
                    <a:pt x="312" y="126"/>
                  </a:cubicBezTo>
                  <a:lnTo>
                    <a:pt x="610" y="66"/>
                  </a:lnTo>
                  <a:cubicBezTo>
                    <a:pt x="687" y="50"/>
                    <a:pt x="763" y="30"/>
                    <a:pt x="837" y="5"/>
                  </a:cubicBezTo>
                  <a:lnTo>
                    <a:pt x="849" y="2"/>
                  </a:lnTo>
                  <a:cubicBezTo>
                    <a:pt x="850" y="1"/>
                    <a:pt x="850" y="1"/>
                    <a:pt x="851" y="1"/>
                  </a:cubicBezTo>
                  <a:cubicBezTo>
                    <a:pt x="874" y="-4"/>
                    <a:pt x="898" y="10"/>
                    <a:pt x="903" y="33"/>
                  </a:cubicBezTo>
                  <a:lnTo>
                    <a:pt x="1024" y="555"/>
                  </a:lnTo>
                  <a:cubicBezTo>
                    <a:pt x="1027" y="566"/>
                    <a:pt x="1025" y="578"/>
                    <a:pt x="1019" y="587"/>
                  </a:cubicBezTo>
                  <a:cubicBezTo>
                    <a:pt x="1013" y="597"/>
                    <a:pt x="1004" y="603"/>
                    <a:pt x="993" y="606"/>
                  </a:cubicBezTo>
                  <a:lnTo>
                    <a:pt x="984" y="609"/>
                  </a:lnTo>
                  <a:lnTo>
                    <a:pt x="895" y="651"/>
                  </a:lnTo>
                  <a:cubicBezTo>
                    <a:pt x="892" y="653"/>
                    <a:pt x="888" y="653"/>
                    <a:pt x="884" y="653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581816A-A98A-B84D-B545-D1804411F6F7}"/>
                </a:ext>
              </a:extLst>
            </p:cNvPr>
            <p:cNvSpPr/>
            <p:nvPr/>
          </p:nvSpPr>
          <p:spPr>
            <a:xfrm>
              <a:off x="4256212" y="1884978"/>
              <a:ext cx="189720" cy="56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8" h="157">
                  <a:moveTo>
                    <a:pt x="501" y="157"/>
                  </a:moveTo>
                  <a:cubicBezTo>
                    <a:pt x="488" y="157"/>
                    <a:pt x="477" y="149"/>
                    <a:pt x="474" y="136"/>
                  </a:cubicBezTo>
                  <a:lnTo>
                    <a:pt x="465" y="97"/>
                  </a:lnTo>
                  <a:cubicBezTo>
                    <a:pt x="453" y="95"/>
                    <a:pt x="441" y="91"/>
                    <a:pt x="431" y="85"/>
                  </a:cubicBezTo>
                  <a:cubicBezTo>
                    <a:pt x="420" y="78"/>
                    <a:pt x="411" y="69"/>
                    <a:pt x="405" y="59"/>
                  </a:cubicBezTo>
                  <a:lnTo>
                    <a:pt x="34" y="145"/>
                  </a:lnTo>
                  <a:cubicBezTo>
                    <a:pt x="19" y="149"/>
                    <a:pt x="4" y="140"/>
                    <a:pt x="1" y="125"/>
                  </a:cubicBezTo>
                  <a:cubicBezTo>
                    <a:pt x="-3" y="110"/>
                    <a:pt x="7" y="95"/>
                    <a:pt x="21" y="92"/>
                  </a:cubicBezTo>
                  <a:lnTo>
                    <a:pt x="414" y="1"/>
                  </a:lnTo>
                  <a:cubicBezTo>
                    <a:pt x="421" y="-1"/>
                    <a:pt x="429" y="0"/>
                    <a:pt x="435" y="4"/>
                  </a:cubicBezTo>
                  <a:cubicBezTo>
                    <a:pt x="441" y="8"/>
                    <a:pt x="446" y="14"/>
                    <a:pt x="447" y="21"/>
                  </a:cubicBezTo>
                  <a:cubicBezTo>
                    <a:pt x="449" y="28"/>
                    <a:pt x="453" y="34"/>
                    <a:pt x="459" y="38"/>
                  </a:cubicBezTo>
                  <a:cubicBezTo>
                    <a:pt x="466" y="42"/>
                    <a:pt x="473" y="43"/>
                    <a:pt x="480" y="42"/>
                  </a:cubicBezTo>
                  <a:cubicBezTo>
                    <a:pt x="495" y="38"/>
                    <a:pt x="510" y="47"/>
                    <a:pt x="513" y="62"/>
                  </a:cubicBezTo>
                  <a:lnTo>
                    <a:pt x="527" y="124"/>
                  </a:lnTo>
                  <a:cubicBezTo>
                    <a:pt x="531" y="138"/>
                    <a:pt x="522" y="153"/>
                    <a:pt x="507" y="157"/>
                  </a:cubicBezTo>
                  <a:cubicBezTo>
                    <a:pt x="505" y="157"/>
                    <a:pt x="503" y="157"/>
                    <a:pt x="501" y="157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68FB6EB-A8A0-D347-97B3-583CEF0A6A70}"/>
                </a:ext>
              </a:extLst>
            </p:cNvPr>
            <p:cNvSpPr/>
            <p:nvPr/>
          </p:nvSpPr>
          <p:spPr>
            <a:xfrm>
              <a:off x="4043092" y="1916658"/>
              <a:ext cx="426240" cy="23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5" h="641">
                  <a:moveTo>
                    <a:pt x="235" y="568"/>
                  </a:moveTo>
                  <a:cubicBezTo>
                    <a:pt x="254" y="568"/>
                    <a:pt x="273" y="568"/>
                    <a:pt x="292" y="569"/>
                  </a:cubicBezTo>
                  <a:lnTo>
                    <a:pt x="588" y="577"/>
                  </a:lnTo>
                  <a:lnTo>
                    <a:pt x="893" y="586"/>
                  </a:lnTo>
                  <a:cubicBezTo>
                    <a:pt x="971" y="588"/>
                    <a:pt x="1050" y="585"/>
                    <a:pt x="1127" y="578"/>
                  </a:cubicBezTo>
                  <a:lnTo>
                    <a:pt x="1130" y="578"/>
                  </a:lnTo>
                  <a:lnTo>
                    <a:pt x="1130" y="66"/>
                  </a:lnTo>
                  <a:cubicBezTo>
                    <a:pt x="1051" y="73"/>
                    <a:pt x="971" y="76"/>
                    <a:pt x="891" y="74"/>
                  </a:cubicBezTo>
                  <a:lnTo>
                    <a:pt x="587" y="65"/>
                  </a:lnTo>
                  <a:cubicBezTo>
                    <a:pt x="586" y="65"/>
                    <a:pt x="586" y="65"/>
                    <a:pt x="586" y="65"/>
                  </a:cubicBezTo>
                  <a:cubicBezTo>
                    <a:pt x="584" y="65"/>
                    <a:pt x="386" y="51"/>
                    <a:pt x="293" y="57"/>
                  </a:cubicBezTo>
                  <a:cubicBezTo>
                    <a:pt x="277" y="58"/>
                    <a:pt x="261" y="59"/>
                    <a:pt x="245" y="59"/>
                  </a:cubicBezTo>
                  <a:cubicBezTo>
                    <a:pt x="180" y="63"/>
                    <a:pt x="118" y="66"/>
                    <a:pt x="55" y="83"/>
                  </a:cubicBezTo>
                  <a:lnTo>
                    <a:pt x="55" y="576"/>
                  </a:lnTo>
                  <a:cubicBezTo>
                    <a:pt x="114" y="571"/>
                    <a:pt x="175" y="568"/>
                    <a:pt x="235" y="568"/>
                  </a:cubicBezTo>
                  <a:close/>
                  <a:moveTo>
                    <a:pt x="948" y="641"/>
                  </a:moveTo>
                  <a:cubicBezTo>
                    <a:pt x="929" y="641"/>
                    <a:pt x="910" y="641"/>
                    <a:pt x="891" y="641"/>
                  </a:cubicBezTo>
                  <a:lnTo>
                    <a:pt x="587" y="632"/>
                  </a:lnTo>
                  <a:lnTo>
                    <a:pt x="291" y="624"/>
                  </a:lnTo>
                  <a:cubicBezTo>
                    <a:pt x="209" y="622"/>
                    <a:pt x="127" y="624"/>
                    <a:pt x="46" y="632"/>
                  </a:cubicBezTo>
                  <a:cubicBezTo>
                    <a:pt x="45" y="632"/>
                    <a:pt x="44" y="632"/>
                    <a:pt x="43" y="632"/>
                  </a:cubicBezTo>
                  <a:cubicBezTo>
                    <a:pt x="19" y="632"/>
                    <a:pt x="0" y="613"/>
                    <a:pt x="0" y="589"/>
                  </a:cubicBezTo>
                  <a:lnTo>
                    <a:pt x="0" y="73"/>
                  </a:lnTo>
                  <a:cubicBezTo>
                    <a:pt x="0" y="50"/>
                    <a:pt x="17" y="32"/>
                    <a:pt x="39" y="30"/>
                  </a:cubicBezTo>
                  <a:cubicBezTo>
                    <a:pt x="108" y="11"/>
                    <a:pt x="176" y="8"/>
                    <a:pt x="242" y="5"/>
                  </a:cubicBezTo>
                  <a:cubicBezTo>
                    <a:pt x="258" y="4"/>
                    <a:pt x="274" y="3"/>
                    <a:pt x="290" y="2"/>
                  </a:cubicBezTo>
                  <a:cubicBezTo>
                    <a:pt x="384" y="-4"/>
                    <a:pt x="574" y="9"/>
                    <a:pt x="589" y="10"/>
                  </a:cubicBezTo>
                  <a:lnTo>
                    <a:pt x="893" y="19"/>
                  </a:lnTo>
                  <a:cubicBezTo>
                    <a:pt x="971" y="21"/>
                    <a:pt x="1050" y="19"/>
                    <a:pt x="1127" y="11"/>
                  </a:cubicBezTo>
                  <a:lnTo>
                    <a:pt x="1140" y="10"/>
                  </a:lnTo>
                  <a:cubicBezTo>
                    <a:pt x="1140" y="10"/>
                    <a:pt x="1141" y="10"/>
                    <a:pt x="1142" y="10"/>
                  </a:cubicBezTo>
                  <a:cubicBezTo>
                    <a:pt x="1166" y="10"/>
                    <a:pt x="1185" y="30"/>
                    <a:pt x="1185" y="53"/>
                  </a:cubicBezTo>
                  <a:lnTo>
                    <a:pt x="1185" y="589"/>
                  </a:lnTo>
                  <a:cubicBezTo>
                    <a:pt x="1185" y="612"/>
                    <a:pt x="1167" y="631"/>
                    <a:pt x="1143" y="632"/>
                  </a:cubicBezTo>
                  <a:lnTo>
                    <a:pt x="1132" y="633"/>
                  </a:lnTo>
                  <a:cubicBezTo>
                    <a:pt x="1071" y="639"/>
                    <a:pt x="1009" y="641"/>
                    <a:pt x="948" y="641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6370A30-A546-874D-A487-1D310AA08F94}"/>
                </a:ext>
              </a:extLst>
            </p:cNvPr>
            <p:cNvSpPr/>
            <p:nvPr/>
          </p:nvSpPr>
          <p:spPr>
            <a:xfrm>
              <a:off x="4211572" y="1987218"/>
              <a:ext cx="89280" cy="89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250">
                  <a:moveTo>
                    <a:pt x="124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4" y="250"/>
                  </a:cubicBezTo>
                  <a:cubicBezTo>
                    <a:pt x="193" y="250"/>
                    <a:pt x="249" y="194"/>
                    <a:pt x="249" y="125"/>
                  </a:cubicBezTo>
                  <a:cubicBezTo>
                    <a:pt x="249" y="56"/>
                    <a:pt x="193" y="0"/>
                    <a:pt x="124" y="0"/>
                  </a:cubicBezTo>
                  <a:close/>
                  <a:moveTo>
                    <a:pt x="124" y="55"/>
                  </a:moveTo>
                  <a:cubicBezTo>
                    <a:pt x="163" y="55"/>
                    <a:pt x="194" y="87"/>
                    <a:pt x="194" y="125"/>
                  </a:cubicBezTo>
                  <a:cubicBezTo>
                    <a:pt x="194" y="164"/>
                    <a:pt x="163" y="195"/>
                    <a:pt x="124" y="195"/>
                  </a:cubicBezTo>
                  <a:cubicBezTo>
                    <a:pt x="86" y="195"/>
                    <a:pt x="54" y="164"/>
                    <a:pt x="54" y="125"/>
                  </a:cubicBezTo>
                  <a:cubicBezTo>
                    <a:pt x="54" y="87"/>
                    <a:pt x="86" y="55"/>
                    <a:pt x="124" y="55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A4207A4-8B1F-DA44-87B1-A98E9299A8A3}"/>
                </a:ext>
              </a:extLst>
            </p:cNvPr>
            <p:cNvSpPr/>
            <p:nvPr/>
          </p:nvSpPr>
          <p:spPr>
            <a:xfrm>
              <a:off x="4072252" y="1944377"/>
              <a:ext cx="367920" cy="17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3" h="488">
                  <a:moveTo>
                    <a:pt x="243" y="0"/>
                  </a:moveTo>
                  <a:cubicBezTo>
                    <a:pt x="220" y="0"/>
                    <a:pt x="196" y="2"/>
                    <a:pt x="173" y="4"/>
                  </a:cubicBezTo>
                  <a:lnTo>
                    <a:pt x="104" y="11"/>
                  </a:lnTo>
                  <a:cubicBezTo>
                    <a:pt x="76" y="14"/>
                    <a:pt x="54" y="38"/>
                    <a:pt x="54" y="66"/>
                  </a:cubicBezTo>
                  <a:cubicBezTo>
                    <a:pt x="24" y="66"/>
                    <a:pt x="0" y="90"/>
                    <a:pt x="0" y="121"/>
                  </a:cubicBezTo>
                  <a:lnTo>
                    <a:pt x="0" y="368"/>
                  </a:lnTo>
                  <a:cubicBezTo>
                    <a:pt x="0" y="398"/>
                    <a:pt x="24" y="423"/>
                    <a:pt x="54" y="423"/>
                  </a:cubicBezTo>
                  <a:cubicBezTo>
                    <a:pt x="54" y="438"/>
                    <a:pt x="61" y="453"/>
                    <a:pt x="73" y="463"/>
                  </a:cubicBezTo>
                  <a:cubicBezTo>
                    <a:pt x="83" y="473"/>
                    <a:pt x="96" y="478"/>
                    <a:pt x="109" y="478"/>
                  </a:cubicBezTo>
                  <a:cubicBezTo>
                    <a:pt x="111" y="478"/>
                    <a:pt x="113" y="478"/>
                    <a:pt x="115" y="477"/>
                  </a:cubicBezTo>
                  <a:lnTo>
                    <a:pt x="186" y="470"/>
                  </a:lnTo>
                  <a:cubicBezTo>
                    <a:pt x="205" y="468"/>
                    <a:pt x="225" y="467"/>
                    <a:pt x="244" y="467"/>
                  </a:cubicBezTo>
                  <a:cubicBezTo>
                    <a:pt x="252" y="467"/>
                    <a:pt x="260" y="467"/>
                    <a:pt x="267" y="468"/>
                  </a:cubicBezTo>
                  <a:lnTo>
                    <a:pt x="508" y="478"/>
                  </a:lnTo>
                  <a:lnTo>
                    <a:pt x="746" y="488"/>
                  </a:lnTo>
                  <a:cubicBezTo>
                    <a:pt x="755" y="488"/>
                    <a:pt x="765" y="488"/>
                    <a:pt x="774" y="488"/>
                  </a:cubicBezTo>
                  <a:cubicBezTo>
                    <a:pt x="796" y="488"/>
                    <a:pt x="818" y="487"/>
                    <a:pt x="839" y="485"/>
                  </a:cubicBezTo>
                  <a:lnTo>
                    <a:pt x="919" y="477"/>
                  </a:lnTo>
                  <a:cubicBezTo>
                    <a:pt x="947" y="475"/>
                    <a:pt x="968" y="451"/>
                    <a:pt x="968" y="423"/>
                  </a:cubicBezTo>
                  <a:cubicBezTo>
                    <a:pt x="999" y="423"/>
                    <a:pt x="1023" y="398"/>
                    <a:pt x="1023" y="368"/>
                  </a:cubicBezTo>
                  <a:lnTo>
                    <a:pt x="1023" y="121"/>
                  </a:lnTo>
                  <a:cubicBezTo>
                    <a:pt x="1023" y="90"/>
                    <a:pt x="999" y="66"/>
                    <a:pt x="968" y="66"/>
                  </a:cubicBezTo>
                  <a:cubicBezTo>
                    <a:pt x="968" y="36"/>
                    <a:pt x="944" y="11"/>
                    <a:pt x="914" y="11"/>
                  </a:cubicBezTo>
                  <a:lnTo>
                    <a:pt x="790" y="11"/>
                  </a:lnTo>
                  <a:lnTo>
                    <a:pt x="511" y="11"/>
                  </a:lnTo>
                  <a:lnTo>
                    <a:pt x="271" y="1"/>
                  </a:lnTo>
                  <a:cubicBezTo>
                    <a:pt x="261" y="1"/>
                    <a:pt x="252" y="0"/>
                    <a:pt x="243" y="0"/>
                  </a:cubicBezTo>
                  <a:close/>
                  <a:moveTo>
                    <a:pt x="243" y="55"/>
                  </a:moveTo>
                  <a:cubicBezTo>
                    <a:pt x="251" y="55"/>
                    <a:pt x="260" y="56"/>
                    <a:pt x="268" y="56"/>
                  </a:cubicBezTo>
                  <a:lnTo>
                    <a:pt x="510" y="66"/>
                  </a:lnTo>
                  <a:lnTo>
                    <a:pt x="790" y="66"/>
                  </a:lnTo>
                  <a:lnTo>
                    <a:pt x="914" y="66"/>
                  </a:lnTo>
                  <a:cubicBezTo>
                    <a:pt x="914" y="96"/>
                    <a:pt x="938" y="121"/>
                    <a:pt x="968" y="121"/>
                  </a:cubicBezTo>
                  <a:lnTo>
                    <a:pt x="968" y="368"/>
                  </a:lnTo>
                  <a:cubicBezTo>
                    <a:pt x="938" y="368"/>
                    <a:pt x="914" y="392"/>
                    <a:pt x="914" y="423"/>
                  </a:cubicBezTo>
                  <a:lnTo>
                    <a:pt x="834" y="430"/>
                  </a:lnTo>
                  <a:cubicBezTo>
                    <a:pt x="814" y="432"/>
                    <a:pt x="794" y="433"/>
                    <a:pt x="774" y="433"/>
                  </a:cubicBezTo>
                  <a:cubicBezTo>
                    <a:pt x="766" y="433"/>
                    <a:pt x="757" y="433"/>
                    <a:pt x="748" y="433"/>
                  </a:cubicBezTo>
                  <a:lnTo>
                    <a:pt x="510" y="423"/>
                  </a:lnTo>
                  <a:lnTo>
                    <a:pt x="269" y="413"/>
                  </a:lnTo>
                  <a:cubicBezTo>
                    <a:pt x="261" y="412"/>
                    <a:pt x="252" y="412"/>
                    <a:pt x="244" y="412"/>
                  </a:cubicBezTo>
                  <a:cubicBezTo>
                    <a:pt x="223" y="412"/>
                    <a:pt x="202" y="413"/>
                    <a:pt x="180" y="416"/>
                  </a:cubicBezTo>
                  <a:lnTo>
                    <a:pt x="109" y="423"/>
                  </a:lnTo>
                  <a:cubicBezTo>
                    <a:pt x="109" y="392"/>
                    <a:pt x="85" y="368"/>
                    <a:pt x="54" y="368"/>
                  </a:cubicBezTo>
                  <a:lnTo>
                    <a:pt x="54" y="121"/>
                  </a:lnTo>
                  <a:cubicBezTo>
                    <a:pt x="85" y="121"/>
                    <a:pt x="109" y="96"/>
                    <a:pt x="109" y="66"/>
                  </a:cubicBezTo>
                  <a:lnTo>
                    <a:pt x="179" y="59"/>
                  </a:lnTo>
                  <a:cubicBezTo>
                    <a:pt x="200" y="56"/>
                    <a:pt x="221" y="55"/>
                    <a:pt x="243" y="55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B4E6E-B355-B047-95D4-EC25754D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225" y="5142776"/>
            <a:ext cx="708815" cy="810803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BB2F2327-D4BC-AE42-9F2F-ADC86C759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30296" r="22641" b="26001"/>
          <a:stretch/>
        </p:blipFill>
        <p:spPr>
          <a:xfrm>
            <a:off x="498477" y="5076910"/>
            <a:ext cx="1033532" cy="982324"/>
          </a:xfrm>
          <a:prstGeom prst="rect">
            <a:avLst/>
          </a:prstGeom>
        </p:spPr>
      </p:pic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A9083548-A7D7-004A-973F-C2C5F82E13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t="24618" r="15599" b="22643"/>
          <a:stretch/>
        </p:blipFill>
        <p:spPr>
          <a:xfrm>
            <a:off x="7470302" y="5034059"/>
            <a:ext cx="988020" cy="1101842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CE208710-1CF2-0D47-9D9B-32B767E58D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t="25058" r="18999" b="28113"/>
          <a:stretch/>
        </p:blipFill>
        <p:spPr>
          <a:xfrm flipH="1">
            <a:off x="7381595" y="3335890"/>
            <a:ext cx="1082611" cy="103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1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D16DF8F-8AA9-48EC-A0F7-84243828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" y="0"/>
            <a:ext cx="12192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971A3C6-5E6C-42BF-A489-E285388F5EA9}"/>
              </a:ext>
            </a:extLst>
          </p:cNvPr>
          <p:cNvSpPr txBox="1">
            <a:spLocks/>
          </p:cNvSpPr>
          <p:nvPr/>
        </p:nvSpPr>
        <p:spPr>
          <a:xfrm>
            <a:off x="1541056" y="576166"/>
            <a:ext cx="9244487" cy="50125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marR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992" b="1" i="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24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Terramera is </a:t>
            </a:r>
            <a:r>
              <a:rPr lang="en-US" sz="3200" kern="0">
                <a:latin typeface="Arial"/>
                <a:cs typeface="Arial"/>
              </a:rPr>
              <a:t>Powering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 </a:t>
            </a:r>
            <a:r>
              <a:rPr lang="en-US" sz="3200" kern="0">
                <a:latin typeface="Arial"/>
                <a:cs typeface="Arial"/>
              </a:rPr>
              <a:t>Soil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200" kern="0">
                <a:latin typeface="Arial"/>
                <a:cs typeface="Arial"/>
              </a:rPr>
              <a:t>Health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en-US" sz="3200" kern="0">
                <a:latin typeface="Arial"/>
                <a:cs typeface="Arial"/>
              </a:rPr>
              <a:t>Revolution</a:t>
            </a:r>
            <a:endParaRPr lang="en-US" sz="3200" b="1" i="0" u="none" strike="noStrike" kern="0" cap="none" spc="0" normalizeH="0" baseline="0" noProof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A9746CD-F3EC-4759-88D6-59B4E3169C75}"/>
              </a:ext>
            </a:extLst>
          </p:cNvPr>
          <p:cNvSpPr/>
          <p:nvPr/>
        </p:nvSpPr>
        <p:spPr>
          <a:xfrm rot="16200000">
            <a:off x="5334400" y="3308815"/>
            <a:ext cx="1309956" cy="95515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B4F980-7FC3-47DF-8E68-FD85B0F4B92B}"/>
              </a:ext>
            </a:extLst>
          </p:cNvPr>
          <p:cNvSpPr/>
          <p:nvPr/>
        </p:nvSpPr>
        <p:spPr>
          <a:xfrm>
            <a:off x="7387377" y="2656106"/>
            <a:ext cx="3914539" cy="626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6600"/>
                </a:solidFill>
              </a:rPr>
              <a:t>The Economic Solution: 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Regenerative Soil-Health farming </a:t>
            </a:r>
            <a:endParaRPr lang="en-CA" b="1">
              <a:solidFill>
                <a:srgbClr val="0066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22C74DB-51BD-4B80-8576-0C80857FC190}"/>
              </a:ext>
            </a:extLst>
          </p:cNvPr>
          <p:cNvSpPr/>
          <p:nvPr/>
        </p:nvSpPr>
        <p:spPr>
          <a:xfrm>
            <a:off x="1119382" y="2656106"/>
            <a:ext cx="3493008" cy="626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6600"/>
                </a:solidFill>
              </a:rPr>
              <a:t>The Carbon Problem: </a:t>
            </a:r>
          </a:p>
          <a:p>
            <a:pPr algn="ctr"/>
            <a:r>
              <a:rPr lang="en-US" b="1">
                <a:solidFill>
                  <a:srgbClr val="006600"/>
                </a:solidFill>
              </a:rPr>
              <a:t>'Conventional' farming today</a:t>
            </a:r>
            <a:endParaRPr lang="en-CA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2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ur Simple Do-It-Yourself Soil Tests">
            <a:extLst>
              <a:ext uri="{FF2B5EF4-FFF2-40B4-BE49-F238E27FC236}">
                <a16:creationId xmlns:a16="http://schemas.microsoft.com/office/drawing/2014/main" id="{A7F29703-1A6B-4D31-9B42-8A45FFB67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13" y="-65690"/>
            <a:ext cx="12357625" cy="69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9E3BB1-ECC1-4A4E-98AB-C1BC068CEFB0}"/>
              </a:ext>
            </a:extLst>
          </p:cNvPr>
          <p:cNvSpPr/>
          <p:nvPr/>
        </p:nvSpPr>
        <p:spPr>
          <a:xfrm>
            <a:off x="-151132" y="-131378"/>
            <a:ext cx="12494261" cy="6989378"/>
          </a:xfrm>
          <a:prstGeom prst="rect">
            <a:avLst/>
          </a:prstGeom>
          <a:solidFill>
            <a:srgbClr val="000000">
              <a:alpha val="4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FB110E-7BA8-473E-8DCE-A6032C8BA15D}"/>
              </a:ext>
            </a:extLst>
          </p:cNvPr>
          <p:cNvSpPr/>
          <p:nvPr/>
        </p:nvSpPr>
        <p:spPr>
          <a:xfrm>
            <a:off x="629944" y="2987524"/>
            <a:ext cx="3143250" cy="1881802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Arial"/>
              </a:rPr>
              <a:t>Measuring and verifying soil carbon is cost prohibitive, </a:t>
            </a:r>
            <a:r>
              <a:rPr lang="en-US" sz="2000" err="1">
                <a:solidFill>
                  <a:schemeClr val="bg1"/>
                </a:solidFill>
                <a:latin typeface="+mj-lt"/>
                <a:cs typeface="Arial"/>
              </a:rPr>
              <a:t>labour</a:t>
            </a:r>
            <a:r>
              <a:rPr lang="en-US" sz="2000">
                <a:solidFill>
                  <a:schemeClr val="bg1"/>
                </a:solidFill>
                <a:latin typeface="+mj-lt"/>
                <a:cs typeface="Arial"/>
              </a:rPr>
              <a:t> intensive, and often unreliable. </a:t>
            </a:r>
          </a:p>
          <a:p>
            <a:pPr lvl="0">
              <a:defRPr/>
            </a:pPr>
            <a:endParaRPr lang="en-US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DE2D5-1037-4A04-93DC-62E58EF53213}"/>
              </a:ext>
            </a:extLst>
          </p:cNvPr>
          <p:cNvSpPr/>
          <p:nvPr/>
        </p:nvSpPr>
        <p:spPr>
          <a:xfrm>
            <a:off x="5101325" y="2185505"/>
            <a:ext cx="6396578" cy="4051451"/>
          </a:xfrm>
          <a:prstGeom prst="rect">
            <a:avLst/>
          </a:prstGeom>
        </p:spPr>
        <p:txBody>
          <a:bodyPr wrap="square" lIns="91440" tIns="45720" rIns="91440" bIns="45720" anchor="t">
            <a:no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b="1">
                <a:solidFill>
                  <a:schemeClr val="bg1"/>
                </a:solidFill>
                <a:latin typeface="+mj-lt"/>
              </a:rPr>
              <a:t>WE CAN UNLOCK THIS VALUE AND CREATE A NEW SIGNIFICANT MARKET 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lvl="0">
              <a:defRPr/>
            </a:pPr>
            <a:endParaRPr lang="en-US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en-US" b="1" err="1">
                <a:solidFill>
                  <a:schemeClr val="bg1"/>
                </a:solidFill>
                <a:latin typeface="+mj-lt"/>
                <a:cs typeface="Arial"/>
              </a:rPr>
              <a:t>Terramera</a:t>
            </a:r>
            <a:r>
              <a:rPr lang="en-US" b="1">
                <a:solidFill>
                  <a:schemeClr val="bg1"/>
                </a:solidFill>
                <a:latin typeface="+mj-lt"/>
                <a:cs typeface="Arial"/>
              </a:rPr>
              <a:t> has developed technology that can cheaply and accurately quantify soil carbon, and health indicators including N, P, K, </a:t>
            </a:r>
            <a:r>
              <a:rPr lang="en-US" b="1" err="1">
                <a:solidFill>
                  <a:schemeClr val="bg1"/>
                </a:solidFill>
                <a:latin typeface="+mj-lt"/>
                <a:cs typeface="Arial"/>
              </a:rPr>
              <a:t>Ec</a:t>
            </a:r>
            <a:r>
              <a:rPr lang="en-US" b="1">
                <a:solidFill>
                  <a:schemeClr val="bg1"/>
                </a:solidFill>
                <a:latin typeface="+mj-lt"/>
                <a:cs typeface="Arial"/>
              </a:rPr>
              <a:t>, Ph.</a:t>
            </a:r>
          </a:p>
          <a:p>
            <a:pPr>
              <a:defRPr/>
            </a:pPr>
            <a:endParaRPr lang="en-US">
              <a:solidFill>
                <a:schemeClr val="bg1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+mj-lt"/>
                <a:cs typeface="Arial"/>
              </a:rPr>
              <a:t>We are improving economics &amp; incentives for farmers to increase soil carbon so that: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Carbon credit prices can align with buyer budgets. </a:t>
            </a:r>
            <a:endParaRPr lang="en-US" sz="1600">
              <a:solidFill>
                <a:schemeClr val="bg1"/>
              </a:solidFill>
              <a:latin typeface="+mj-lt"/>
              <a:cs typeface="Arial"/>
            </a:endParaRP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Farmers can be more profitable.</a:t>
            </a:r>
            <a:endParaRPr lang="en-US" sz="1600">
              <a:solidFill>
                <a:schemeClr val="bg1"/>
              </a:solidFill>
              <a:latin typeface="+mj-lt"/>
              <a:cs typeface="Arial"/>
            </a:endParaRPr>
          </a:p>
          <a:p>
            <a:pPr marL="514350" lvl="1" indent="-2286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+mj-lt"/>
              </a:rPr>
              <a:t>Farmers will have more info on how their practices impact soil health.</a:t>
            </a:r>
            <a:endParaRPr lang="en-US" sz="1600">
              <a:solidFill>
                <a:schemeClr val="bg1"/>
              </a:solidFill>
              <a:latin typeface="+mj-lt"/>
              <a:cs typeface="Arial"/>
            </a:endParaRPr>
          </a:p>
          <a:p>
            <a:pPr lvl="0"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7977AC-405A-9A4A-98E5-80A7A0DA8F8E}"/>
              </a:ext>
            </a:extLst>
          </p:cNvPr>
          <p:cNvSpPr txBox="1">
            <a:spLocks/>
          </p:cNvSpPr>
          <p:nvPr/>
        </p:nvSpPr>
        <p:spPr>
          <a:xfrm>
            <a:off x="484301" y="527921"/>
            <a:ext cx="10311057" cy="1260196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kern="0">
                <a:solidFill>
                  <a:schemeClr val="bg1"/>
                </a:solidFill>
                <a:latin typeface="Arial"/>
                <a:cs typeface="Arial"/>
              </a:rPr>
              <a:t>Quantifying soil carbon is expensive and</a:t>
            </a:r>
          </a:p>
          <a:p>
            <a:r>
              <a:rPr lang="en-CA" sz="3600" b="1" kern="0">
                <a:solidFill>
                  <a:schemeClr val="bg1"/>
                </a:solidFill>
                <a:latin typeface="Arial"/>
                <a:cs typeface="Arial"/>
              </a:rPr>
              <a:t>Uncertain, but doesn’t have to be</a:t>
            </a:r>
          </a:p>
        </p:txBody>
      </p:sp>
      <p:sp>
        <p:nvSpPr>
          <p:cNvPr id="14" name="Arrow: Down 4">
            <a:extLst>
              <a:ext uri="{FF2B5EF4-FFF2-40B4-BE49-F238E27FC236}">
                <a16:creationId xmlns:a16="http://schemas.microsoft.com/office/drawing/2014/main" id="{7AAF6222-FD6A-CD4F-A831-DBD77AF9575F}"/>
              </a:ext>
            </a:extLst>
          </p:cNvPr>
          <p:cNvSpPr/>
          <p:nvPr/>
        </p:nvSpPr>
        <p:spPr>
          <a:xfrm rot="16200000">
            <a:off x="3595794" y="3078674"/>
            <a:ext cx="1309956" cy="95515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8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DC30-6C4C-4B8A-BADB-4B1552FF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019" y="4709743"/>
            <a:ext cx="3330062" cy="1427807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 sz="2400" b="0">
                <a:solidFill>
                  <a:srgbClr val="70AD47"/>
                </a:solidFill>
                <a:latin typeface="Arial"/>
                <a:cs typeface="Arial"/>
              </a:rPr>
              <a:t>At $20-25 per </a:t>
            </a:r>
            <a:r>
              <a:rPr lang="en-US" sz="2400" b="0" err="1">
                <a:solidFill>
                  <a:srgbClr val="70AD47"/>
                </a:solidFill>
                <a:latin typeface="Arial"/>
                <a:cs typeface="Arial"/>
              </a:rPr>
              <a:t>tonne</a:t>
            </a:r>
            <a:r>
              <a:rPr lang="en-US" sz="2400" b="0">
                <a:solidFill>
                  <a:srgbClr val="70AD47"/>
                </a:solidFill>
                <a:latin typeface="Arial"/>
                <a:cs typeface="Arial"/>
              </a:rPr>
              <a:t>, Carbon Credits provide Producers with around </a:t>
            </a:r>
            <a:r>
              <a:rPr lang="en-US" sz="3200">
                <a:solidFill>
                  <a:srgbClr val="70AD47"/>
                </a:solidFill>
                <a:latin typeface="Arial"/>
                <a:cs typeface="Arial"/>
              </a:rPr>
              <a:t>$5-15 per acre.</a:t>
            </a:r>
            <a:br>
              <a:rPr lang="en-US" sz="3200"/>
            </a:br>
            <a:br>
              <a:rPr lang="en-US" sz="3200"/>
            </a:br>
            <a:br>
              <a:rPr lang="en-US" sz="2400" b="0"/>
            </a:br>
            <a:br>
              <a:rPr lang="en-US" sz="2400" b="0"/>
            </a:br>
            <a:endParaRPr lang="en-CA" sz="2400" b="0">
              <a:solidFill>
                <a:srgbClr val="70AD47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5ABFB-84DD-4EA8-9CF7-960EE1458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Helvetica Neue"/>
                <a:sym typeface="Helvetica Neue"/>
              </a:rPr>
              <a:t>Regenerative Agriculture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DC8A4-058F-4BD1-AA83-4CA25D6C8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9F19E-E8AD-8D4C-B767-7A33F6C57D0A}" type="slidenum"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61AE57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r" defTabSz="48897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61AE57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CF0FED-C281-497D-8202-C05F367BCBE0}"/>
              </a:ext>
            </a:extLst>
          </p:cNvPr>
          <p:cNvSpPr/>
          <p:nvPr/>
        </p:nvSpPr>
        <p:spPr>
          <a:xfrm>
            <a:off x="1201964" y="227779"/>
            <a:ext cx="2481036" cy="547742"/>
          </a:xfrm>
          <a:prstGeom prst="round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Intelligent Agriculture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FB0D30F-3544-4A58-BDE5-F39952F02820}"/>
              </a:ext>
            </a:extLst>
          </p:cNvPr>
          <p:cNvSpPr/>
          <p:nvPr/>
        </p:nvSpPr>
        <p:spPr>
          <a:xfrm>
            <a:off x="5372099" y="5730189"/>
            <a:ext cx="1727200" cy="4084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9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909244-E3E0-484F-9873-7E804FD23BCD}"/>
              </a:ext>
            </a:extLst>
          </p:cNvPr>
          <p:cNvSpPr/>
          <p:nvPr/>
        </p:nvSpPr>
        <p:spPr>
          <a:xfrm>
            <a:off x="7229927" y="2113219"/>
            <a:ext cx="1727200" cy="4025416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009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846C9-0EBE-4050-9DFE-E16B44A34BCA}"/>
              </a:ext>
            </a:extLst>
          </p:cNvPr>
          <p:cNvSpPr txBox="1"/>
          <p:nvPr/>
        </p:nvSpPr>
        <p:spPr>
          <a:xfrm>
            <a:off x="5335813" y="5054020"/>
            <a:ext cx="17272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88975" hangingPunct="0">
              <a:defRPr/>
            </a:pPr>
            <a:r>
              <a:rPr lang="en-US" sz="1600" b="1" kern="0">
                <a:solidFill>
                  <a:srgbClr val="70AD47"/>
                </a:solidFill>
                <a:latin typeface="Helvetica Neue"/>
                <a:sym typeface="Helvetica Neue"/>
              </a:rPr>
              <a:t>Potential Carbon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 Neue"/>
                <a:sym typeface="Helvetica Neue"/>
              </a:rPr>
              <a:t>credit</a:t>
            </a:r>
            <a:r>
              <a:rPr lang="en-US" sz="1600" b="1" kern="0">
                <a:solidFill>
                  <a:srgbClr val="70AD47"/>
                </a:solidFill>
                <a:latin typeface="Helvetica Neue"/>
                <a:sym typeface="Helvetica Neue"/>
              </a:rPr>
              <a:t> </a:t>
            </a:r>
            <a:endParaRPr lang="en-US" sz="1600" b="1" i="0" u="none" strike="noStrike" kern="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Helvetica Neue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D6F9A6-90A0-428E-95B7-D777422F2C36}"/>
              </a:ext>
            </a:extLst>
          </p:cNvPr>
          <p:cNvSpPr txBox="1"/>
          <p:nvPr/>
        </p:nvSpPr>
        <p:spPr>
          <a:xfrm>
            <a:off x="7099299" y="1094990"/>
            <a:ext cx="19757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88975" hangingPunct="0">
              <a:defRPr/>
            </a:pPr>
            <a:r>
              <a:rPr lang="en-US" sz="1600" b="1" u="sng" kern="0">
                <a:solidFill>
                  <a:srgbClr val="008080"/>
                </a:solidFill>
                <a:latin typeface="Helvetica Neue"/>
                <a:sym typeface="Helvetica Neue"/>
              </a:rPr>
              <a:t>Producer Profit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Helvetica Neue"/>
                <a:sym typeface="Helvetica Neue"/>
              </a:rPr>
              <a:t> from transition to </a:t>
            </a:r>
            <a:r>
              <a:rPr lang="en-US" sz="1600" b="1" kern="0">
                <a:solidFill>
                  <a:srgbClr val="008080"/>
                </a:solidFill>
                <a:latin typeface="Helvetica Neue"/>
                <a:sym typeface="Helvetica Neue"/>
              </a:rPr>
              <a:t>Regenerative</a:t>
            </a:r>
            <a:endParaRPr kumimoji="0" lang="en-CA" sz="1600" b="1" i="0" u="none" strike="noStrike" kern="0" cap="none" spc="0" normalizeH="0" baseline="0" noProof="0" err="1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C52E1FA4-FDBB-4C14-A679-5ACB1C7298E8}"/>
              </a:ext>
            </a:extLst>
          </p:cNvPr>
          <p:cNvSpPr txBox="1">
            <a:spLocks/>
          </p:cNvSpPr>
          <p:nvPr/>
        </p:nvSpPr>
        <p:spPr>
          <a:xfrm>
            <a:off x="9171218" y="2092838"/>
            <a:ext cx="3020782" cy="1999723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400" b="0">
                <a:solidFill>
                  <a:srgbClr val="008080"/>
                </a:solidFill>
                <a:latin typeface="Arial"/>
                <a:cs typeface="Arial"/>
                <a:sym typeface="Helvetica Neue"/>
              </a:rPr>
              <a:t>Increasing soil health and carbon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can increase </a:t>
            </a:r>
            <a:r>
              <a:rPr lang="en-US" sz="2400" b="0">
                <a:solidFill>
                  <a:srgbClr val="008080"/>
                </a:solidFill>
                <a:latin typeface="Arial"/>
                <a:cs typeface="Arial"/>
                <a:sym typeface="Helvetica Neue"/>
              </a:rPr>
              <a:t>farm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 profits by over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Arial"/>
                <a:cs typeface="Arial"/>
                <a:sym typeface="Helvetica Neue"/>
              </a:rPr>
              <a:t>$100* per acre.</a:t>
            </a:r>
            <a:br>
              <a:rPr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CA" sz="3200" b="1" i="0" u="none" strike="noStrike" kern="1200" cap="none" spc="0" normalizeH="0" baseline="0" noProof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18F3A784-08E7-4C5C-ACB2-FE0EC1D2A3AC}"/>
              </a:ext>
            </a:extLst>
          </p:cNvPr>
          <p:cNvSpPr txBox="1">
            <a:spLocks/>
          </p:cNvSpPr>
          <p:nvPr/>
        </p:nvSpPr>
        <p:spPr>
          <a:xfrm>
            <a:off x="1297666" y="626589"/>
            <a:ext cx="4770667" cy="26916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Carbon credits </a:t>
            </a:r>
            <a:r>
              <a:rPr lang="en-US" sz="3200">
                <a:latin typeface="Arial" panose="020B0604020202020204"/>
                <a:cs typeface="Arial"/>
                <a:sym typeface="Helvetica Neue"/>
              </a:rPr>
              <a:t>are just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 a small part </a:t>
            </a:r>
            <a:r>
              <a:rPr lang="en-US" sz="3200">
                <a:latin typeface="Arial" panose="020B0604020202020204"/>
                <a:cs typeface="Arial"/>
                <a:sym typeface="Helvetica Neue"/>
              </a:rPr>
              <a:t>of the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 </a:t>
            </a:r>
            <a:r>
              <a:rPr lang="en-US" sz="3200">
                <a:latin typeface="Arial" panose="020B0604020202020204"/>
                <a:cs typeface="Arial"/>
                <a:sym typeface="Helvetica Neue"/>
              </a:rPr>
              <a:t>economic value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36737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 created </a:t>
            </a:r>
            <a:r>
              <a:rPr lang="en-US" sz="3200">
                <a:latin typeface="Arial" panose="020B0604020202020204"/>
                <a:cs typeface="Arial"/>
                <a:sym typeface="Helvetica Neue"/>
              </a:rPr>
              <a:t>for farmers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03673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4D59349-15BE-458D-9C03-00EEAA205225}"/>
              </a:ext>
            </a:extLst>
          </p:cNvPr>
          <p:cNvSpPr txBox="1"/>
          <p:nvPr/>
        </p:nvSpPr>
        <p:spPr>
          <a:xfrm>
            <a:off x="9231781" y="5706663"/>
            <a:ext cx="219092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48897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sym typeface="Helvetica Neue"/>
              </a:rPr>
              <a:t>*Ohio Ecological Food and Farm Association</a:t>
            </a:r>
            <a:endParaRPr kumimoji="0" lang="en-CA" sz="1100" b="0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7657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1CD0-9244-4BA7-B896-CC3AEBD0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4E5C6-58A9-4A2A-9A09-B97B8D0F6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7DDEF7-3CA7-9C48-A70E-A1072AF2B88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8" name="Picture 6" descr="Feature Stories | Research Next | UMass Amherst">
            <a:extLst>
              <a:ext uri="{FF2B5EF4-FFF2-40B4-BE49-F238E27FC236}">
                <a16:creationId xmlns:a16="http://schemas.microsoft.com/office/drawing/2014/main" id="{B1DBEBEF-3664-4E8E-9F3F-C962B051E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EE2BA5-C53B-4D99-A050-80704F2F90A5}"/>
              </a:ext>
            </a:extLst>
          </p:cNvPr>
          <p:cNvSpPr/>
          <p:nvPr/>
        </p:nvSpPr>
        <p:spPr>
          <a:xfrm>
            <a:off x="8058150" y="0"/>
            <a:ext cx="413385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904A0-DFCB-4CDE-AD8C-7F9443EA729B}"/>
              </a:ext>
            </a:extLst>
          </p:cNvPr>
          <p:cNvSpPr/>
          <p:nvPr/>
        </p:nvSpPr>
        <p:spPr>
          <a:xfrm>
            <a:off x="8363995" y="397877"/>
            <a:ext cx="3693896" cy="54784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solidFill>
                  <a:schemeClr val="bg1"/>
                </a:solidFill>
                <a:ea typeface="Times New Roman" panose="02020603050405020304" pitchFamily="18" charset="0"/>
              </a:rPr>
              <a:t>Sunlight + CO2</a:t>
            </a:r>
            <a:endParaRPr lang="en-US">
              <a:solidFill>
                <a:schemeClr val="bg1"/>
              </a:solidFill>
            </a:endParaRPr>
          </a:p>
          <a:p>
            <a:endParaRPr lang="en-US" sz="140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  <a:cs typeface="Arial"/>
              </a:rPr>
              <a:t>                     Photosynthesis</a:t>
            </a:r>
          </a:p>
          <a:p>
            <a:pPr fontAlgn="base"/>
            <a:endParaRPr lang="en-US" sz="1400">
              <a:solidFill>
                <a:schemeClr val="bg1"/>
              </a:solidFill>
              <a:latin typeface="+mj-lt"/>
            </a:endParaRPr>
          </a:p>
          <a:p>
            <a:pPr fontAlgn="base"/>
            <a:endParaRPr lang="en-US" sz="1400">
              <a:solidFill>
                <a:schemeClr val="bg1"/>
              </a:solidFill>
              <a:latin typeface="+mj-lt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Energy for Plants</a:t>
            </a:r>
            <a:r>
              <a:rPr lang="en-US" sz="1400" i="0" u="none" strike="noStrike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US" sz="1400">
              <a:solidFill>
                <a:schemeClr val="bg1"/>
              </a:solidFill>
              <a:latin typeface="+mj-lt"/>
            </a:endParaRPr>
          </a:p>
          <a:p>
            <a:endParaRPr lang="en-US" sz="1400">
              <a:solidFill>
                <a:schemeClr val="bg1"/>
              </a:solidFill>
              <a:latin typeface="+mj-lt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  <a:cs typeface="Arial"/>
              </a:rPr>
              <a:t>                            Excess Carbon</a:t>
            </a:r>
          </a:p>
          <a:p>
            <a:endParaRPr lang="en-US" sz="1400">
              <a:solidFill>
                <a:schemeClr val="bg1"/>
              </a:solidFill>
              <a:latin typeface="+mj-lt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Pushed into soil</a:t>
            </a:r>
            <a:r>
              <a:rPr lang="en-US" sz="1400" i="0" u="none" strike="noStrike">
                <a:solidFill>
                  <a:schemeClr val="bg1"/>
                </a:solidFill>
                <a:effectLst/>
                <a:latin typeface="+mj-lt"/>
              </a:rPr>
              <a:t> via roots</a:t>
            </a:r>
            <a:endParaRPr lang="en-US" sz="1400" i="0">
              <a:solidFill>
                <a:schemeClr val="bg1"/>
              </a:solidFill>
              <a:effectLst/>
              <a:latin typeface="+mj-lt"/>
              <a:cs typeface="Arial"/>
            </a:endParaRPr>
          </a:p>
          <a:p>
            <a:pPr fontAlgn="base"/>
            <a:r>
              <a:rPr lang="en-US" sz="1400" i="0">
                <a:solidFill>
                  <a:schemeClr val="bg1"/>
                </a:solidFill>
                <a:effectLst/>
                <a:latin typeface="+mj-lt"/>
              </a:rPr>
              <a:t>​</a:t>
            </a:r>
            <a:endParaRPr lang="en-US" sz="1400" i="0">
              <a:solidFill>
                <a:schemeClr val="bg1"/>
              </a:solidFill>
              <a:effectLst/>
              <a:latin typeface="+mj-lt"/>
              <a:cs typeface="Arial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  <a:cs typeface="Arial"/>
              </a:rPr>
              <a:t>                                Microbes Use &amp; Convert</a:t>
            </a:r>
          </a:p>
          <a:p>
            <a:endParaRPr lang="en-US" sz="1400">
              <a:solidFill>
                <a:schemeClr val="bg1"/>
              </a:solidFill>
              <a:latin typeface="+mj-lt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Stable Carbon in Soil</a:t>
            </a:r>
            <a:endParaRPr lang="en-US">
              <a:solidFill>
                <a:schemeClr val="bg1"/>
              </a:solidFill>
            </a:endParaRPr>
          </a:p>
          <a:p>
            <a:pPr fontAlgn="base"/>
            <a:r>
              <a:rPr lang="en-US" sz="1400">
                <a:solidFill>
                  <a:schemeClr val="bg1"/>
                </a:solidFill>
                <a:latin typeface="+mj-lt"/>
              </a:rPr>
              <a:t>                                      </a:t>
            </a:r>
            <a:r>
              <a:rPr lang="en-US" sz="1400" i="0" u="none" strike="noStrike">
                <a:solidFill>
                  <a:schemeClr val="bg1"/>
                </a:solidFill>
                <a:effectLst/>
                <a:latin typeface="+mj-lt"/>
              </a:rPr>
              <a:t>regenerative </a:t>
            </a:r>
            <a:endParaRPr lang="en-US" sz="1400">
              <a:solidFill>
                <a:schemeClr val="bg1"/>
              </a:solidFill>
              <a:latin typeface="+mj-lt"/>
            </a:endParaRPr>
          </a:p>
          <a:p>
            <a:r>
              <a:rPr lang="en-US" sz="1400">
                <a:solidFill>
                  <a:schemeClr val="bg1"/>
                </a:solidFill>
                <a:latin typeface="+mj-lt"/>
              </a:rPr>
              <a:t>                                        </a:t>
            </a:r>
            <a:r>
              <a:rPr lang="en-US" sz="1400" i="0" u="none" strike="noStrike">
                <a:solidFill>
                  <a:schemeClr val="bg1"/>
                </a:solidFill>
                <a:effectLst/>
                <a:latin typeface="+mj-lt"/>
              </a:rPr>
              <a:t>practices</a:t>
            </a:r>
            <a:r>
              <a:rPr lang="en-US" sz="1400">
                <a:solidFill>
                  <a:schemeClr val="bg1"/>
                </a:solidFill>
                <a:latin typeface="+mj-lt"/>
              </a:rPr>
              <a:t> </a:t>
            </a:r>
            <a:endParaRPr lang="en-US" sz="140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Arial"/>
            </a:endParaRPr>
          </a:p>
          <a:p>
            <a:pPr fontAlgn="base">
              <a:tabLst>
                <a:tab pos="457200" algn="l"/>
              </a:tabLst>
            </a:pPr>
            <a:endParaRPr lang="en-US" sz="1400">
              <a:solidFill>
                <a:schemeClr val="bg1"/>
              </a:solidFill>
              <a:latin typeface="+mj-lt"/>
            </a:endParaRPr>
          </a:p>
          <a:p>
            <a:pPr>
              <a:tabLst>
                <a:tab pos="457200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"/>
              </a:rPr>
              <a:t> Organic Carbon (POM) accumulates</a:t>
            </a:r>
          </a:p>
          <a:p>
            <a:pPr>
              <a:tabLst>
                <a:tab pos="457200" algn="l"/>
              </a:tabLst>
            </a:pPr>
            <a:endParaRPr lang="en-US" sz="1400">
              <a:solidFill>
                <a:schemeClr val="bg1"/>
              </a:solidFill>
              <a:latin typeface="+mj-lt"/>
            </a:endParaRPr>
          </a:p>
          <a:p>
            <a:pPr>
              <a:tabLst>
                <a:tab pos="457200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"/>
              </a:rPr>
              <a:t>                                              Carbon cycle</a:t>
            </a:r>
          </a:p>
          <a:p>
            <a:pPr>
              <a:tabLst>
                <a:tab pos="457200" algn="l"/>
              </a:tabLst>
            </a:pPr>
            <a:endParaRPr lang="en-US" sz="1400">
              <a:solidFill>
                <a:schemeClr val="bg1"/>
              </a:solidFill>
              <a:latin typeface="+mj-lt"/>
            </a:endParaRPr>
          </a:p>
          <a:p>
            <a:pPr>
              <a:tabLst>
                <a:tab pos="457200" algn="l"/>
              </a:tabLst>
            </a:pPr>
            <a:r>
              <a:rPr lang="en-US" sz="1400">
                <a:solidFill>
                  <a:schemeClr val="bg1"/>
                </a:solidFill>
                <a:latin typeface="+mj-lt"/>
                <a:cs typeface="Arial"/>
              </a:rPr>
              <a:t>High-carbon soil holds more water, nutrients, higher fertility. Over time, POM converts to more permanent C (MAOM)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fontAlgn="base">
              <a:tabLst>
                <a:tab pos="457200" algn="l"/>
              </a:tabLst>
            </a:pPr>
            <a:endParaRPr lang="en-US" sz="1400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A4F8A-239B-4B28-8E4C-77F3E3DB4671}"/>
              </a:ext>
            </a:extLst>
          </p:cNvPr>
          <p:cNvSpPr txBox="1"/>
          <p:nvPr/>
        </p:nvSpPr>
        <p:spPr>
          <a:xfrm>
            <a:off x="565118" y="3136236"/>
            <a:ext cx="191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Plants absorb Carbon Dioxide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E4224E-436C-4AD7-A9E5-894511407FE5}"/>
              </a:ext>
            </a:extLst>
          </p:cNvPr>
          <p:cNvSpPr txBox="1"/>
          <p:nvPr/>
        </p:nvSpPr>
        <p:spPr>
          <a:xfrm>
            <a:off x="963557" y="4483775"/>
            <a:ext cx="3034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Plants form carbohydrates using Carbon dioxide and water from the soil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288A8-E6E5-4DD0-8842-779185F6F22E}"/>
              </a:ext>
            </a:extLst>
          </p:cNvPr>
          <p:cNvSpPr txBox="1"/>
          <p:nvPr/>
        </p:nvSpPr>
        <p:spPr>
          <a:xfrm>
            <a:off x="1324080" y="6108314"/>
            <a:ext cx="561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Carbon enters the soil carbon pool through leaf litter, roots, and soil microorganisms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02D947E-CA72-4A92-8D56-11B72AE8DA57}"/>
              </a:ext>
            </a:extLst>
          </p:cNvPr>
          <p:cNvSpPr/>
          <p:nvPr/>
        </p:nvSpPr>
        <p:spPr>
          <a:xfrm rot="4097783">
            <a:off x="1581197" y="3875183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AAFEEEF-1F05-4125-9BEF-2713E52150CC}"/>
              </a:ext>
            </a:extLst>
          </p:cNvPr>
          <p:cNvSpPr/>
          <p:nvPr/>
        </p:nvSpPr>
        <p:spPr>
          <a:xfrm rot="4097783">
            <a:off x="2423027" y="5463799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468339-99AE-4266-B3D2-561E619413B7}"/>
              </a:ext>
            </a:extLst>
          </p:cNvPr>
          <p:cNvSpPr/>
          <p:nvPr/>
        </p:nvSpPr>
        <p:spPr>
          <a:xfrm rot="4097783">
            <a:off x="8812090" y="827182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4FD4CB0-F805-47B5-9EE9-6DB60D755D72}"/>
              </a:ext>
            </a:extLst>
          </p:cNvPr>
          <p:cNvSpPr/>
          <p:nvPr/>
        </p:nvSpPr>
        <p:spPr>
          <a:xfrm rot="4097783">
            <a:off x="9152558" y="1816161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D9D28C2-9954-4D9D-A732-11A4F4A9B883}"/>
              </a:ext>
            </a:extLst>
          </p:cNvPr>
          <p:cNvSpPr/>
          <p:nvPr/>
        </p:nvSpPr>
        <p:spPr>
          <a:xfrm rot="4097783">
            <a:off x="9395749" y="2643010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31C06F8-DC7A-4F9C-96B4-C0D67F819D25}"/>
              </a:ext>
            </a:extLst>
          </p:cNvPr>
          <p:cNvSpPr/>
          <p:nvPr/>
        </p:nvSpPr>
        <p:spPr>
          <a:xfrm rot="4097783">
            <a:off x="9736216" y="3502286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CA4A3B1-6BB1-4570-B53A-FB3B02550BE5}"/>
              </a:ext>
            </a:extLst>
          </p:cNvPr>
          <p:cNvSpPr/>
          <p:nvPr/>
        </p:nvSpPr>
        <p:spPr>
          <a:xfrm rot="4097783">
            <a:off x="10011832" y="4329136"/>
            <a:ext cx="562777" cy="50686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879AF50-40F8-F043-B64A-CA3BD1F844D4}"/>
              </a:ext>
            </a:extLst>
          </p:cNvPr>
          <p:cNvSpPr txBox="1">
            <a:spLocks/>
          </p:cNvSpPr>
          <p:nvPr/>
        </p:nvSpPr>
        <p:spPr>
          <a:xfrm>
            <a:off x="478100" y="380605"/>
            <a:ext cx="7103846" cy="26916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Soil Carbon </a:t>
            </a:r>
            <a:r>
              <a:rPr lang="en-US" sz="3200">
                <a:solidFill>
                  <a:schemeClr val="bg1"/>
                </a:solidFill>
                <a:latin typeface="Arial" panose="020B0604020202020204"/>
                <a:cs typeface="Arial"/>
                <a:sym typeface="Helvetica Neue"/>
              </a:rPr>
              <a:t>S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equestration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Arial"/>
                <a:sym typeface="Helvetica Neue"/>
              </a:rPr>
              <a:t> Process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7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il Erosion, Civilizations and a New Way to Farm | Bioneers">
            <a:extLst>
              <a:ext uri="{FF2B5EF4-FFF2-40B4-BE49-F238E27FC236}">
                <a16:creationId xmlns:a16="http://schemas.microsoft.com/office/drawing/2014/main" id="{6E30ED83-2F34-4743-BFAC-3DE47DF7C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" b="164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1E884-F9A3-4EFE-982A-D36937E8E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7DDEF7-3CA7-9C48-A70E-A1072AF2B88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54F73-3D32-4340-B588-767FD941C2E8}"/>
              </a:ext>
            </a:extLst>
          </p:cNvPr>
          <p:cNvSpPr/>
          <p:nvPr/>
        </p:nvSpPr>
        <p:spPr>
          <a:xfrm>
            <a:off x="0" y="13671"/>
            <a:ext cx="12192000" cy="707108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F2C48511-3B60-40D0-8437-73ECA697EC71}"/>
              </a:ext>
            </a:extLst>
          </p:cNvPr>
          <p:cNvSpPr txBox="1">
            <a:spLocks/>
          </p:cNvSpPr>
          <p:nvPr/>
        </p:nvSpPr>
        <p:spPr>
          <a:xfrm>
            <a:off x="7875430" y="6245972"/>
            <a:ext cx="4803679" cy="270159"/>
          </a:xfrm>
          <a:prstGeom prst="rect">
            <a:avLst/>
          </a:prstGeom>
        </p:spPr>
        <p:txBody>
          <a:bodyPr lIns="0" tIns="45720" rIns="0" bIns="4572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US" sz="900" b="0" i="0" spc="95" baseline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CONFIDENTIAL © </a:t>
            </a:r>
            <a:r>
              <a:rPr lang="en-US" sz="900" spc="95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2022 </a:t>
            </a:r>
            <a:r>
              <a:rPr lang="en-US" sz="900" b="0" i="0" spc="95" baseline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Terramera</a:t>
            </a:r>
            <a:r>
              <a:rPr lang="en-US" sz="900" spc="95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 </a:t>
            </a:r>
            <a:r>
              <a:rPr lang="en-US" sz="900" b="0" i="0" spc="95" baseline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 |</a:t>
            </a:r>
            <a:r>
              <a:rPr lang="en-US" sz="900" spc="95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 </a:t>
            </a:r>
            <a:r>
              <a:rPr lang="en-US" sz="900" b="0" i="0" spc="95" baseline="0">
                <a:solidFill>
                  <a:schemeClr val="bg1"/>
                </a:solidFill>
                <a:latin typeface="Avenir Book"/>
                <a:ea typeface="Helvetica Neue Light" panose="02000403000000020004" pitchFamily="2" charset="0"/>
                <a:cs typeface="Calibri"/>
              </a:rPr>
              <a:t> Terramera.com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92B77E-4223-45B8-B5BE-F8541AC57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18" t="17084" r="66184" b="62402"/>
          <a:stretch/>
        </p:blipFill>
        <p:spPr>
          <a:xfrm>
            <a:off x="11250324" y="5954833"/>
            <a:ext cx="557195" cy="580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07CB78-4389-40E5-97AB-D6FB02B41BCB}"/>
              </a:ext>
            </a:extLst>
          </p:cNvPr>
          <p:cNvSpPr txBox="1"/>
          <p:nvPr/>
        </p:nvSpPr>
        <p:spPr>
          <a:xfrm>
            <a:off x="4626947" y="3356831"/>
            <a:ext cx="342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MORE CARBON IN THE SOIL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FE9796-D10F-4ECA-B99D-ECBB1641793C}"/>
              </a:ext>
            </a:extLst>
          </p:cNvPr>
          <p:cNvSpPr txBox="1"/>
          <p:nvPr/>
        </p:nvSpPr>
        <p:spPr>
          <a:xfrm>
            <a:off x="3853741" y="1998793"/>
            <a:ext cx="29070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Less carbon in the air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CD429-7703-4F2C-A084-3CB825F79409}"/>
              </a:ext>
            </a:extLst>
          </p:cNvPr>
          <p:cNvSpPr txBox="1"/>
          <p:nvPr/>
        </p:nvSpPr>
        <p:spPr>
          <a:xfrm>
            <a:off x="9687817" y="3279070"/>
            <a:ext cx="2194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Healthier soil adds more carbon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FB9FDC-D96E-4E60-9EDF-B92B80F1A9BC}"/>
              </a:ext>
            </a:extLst>
          </p:cNvPr>
          <p:cNvSpPr txBox="1"/>
          <p:nvPr/>
        </p:nvSpPr>
        <p:spPr>
          <a:xfrm>
            <a:off x="272726" y="3034370"/>
            <a:ext cx="295641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Less water required for crops &gt; less soil erosion &gt; less carbon released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371FD7-9A71-46E0-9D35-A8D831BF3A8D}"/>
              </a:ext>
            </a:extLst>
          </p:cNvPr>
          <p:cNvSpPr txBox="1"/>
          <p:nvPr/>
        </p:nvSpPr>
        <p:spPr>
          <a:xfrm>
            <a:off x="4423087" y="4973784"/>
            <a:ext cx="25504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Less fertilizer required 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7ACE97-ABE0-4158-8928-0068268639FA}"/>
              </a:ext>
            </a:extLst>
          </p:cNvPr>
          <p:cNvSpPr txBox="1"/>
          <p:nvPr/>
        </p:nvSpPr>
        <p:spPr>
          <a:xfrm>
            <a:off x="7875758" y="4962086"/>
            <a:ext cx="374659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Soil health not depleted by fertilizer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B8C6C8-50B8-49CB-8422-8FFA093A9AAA}"/>
              </a:ext>
            </a:extLst>
          </p:cNvPr>
          <p:cNvSpPr txBox="1"/>
          <p:nvPr/>
        </p:nvSpPr>
        <p:spPr>
          <a:xfrm>
            <a:off x="1374817" y="4827739"/>
            <a:ext cx="19914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Less Nitrous oxide emitted 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A9F4C3FF-88C1-4651-8481-ED804D0C656A}"/>
              </a:ext>
            </a:extLst>
          </p:cNvPr>
          <p:cNvSpPr/>
          <p:nvPr/>
        </p:nvSpPr>
        <p:spPr>
          <a:xfrm>
            <a:off x="8276613" y="3353476"/>
            <a:ext cx="1231807" cy="39147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229F1B-D45D-48F6-92AD-A7044B76D825}"/>
              </a:ext>
            </a:extLst>
          </p:cNvPr>
          <p:cNvSpPr txBox="1"/>
          <p:nvPr/>
        </p:nvSpPr>
        <p:spPr>
          <a:xfrm>
            <a:off x="7504393" y="1998793"/>
            <a:ext cx="290706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Climate change reduced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706754CA-B0B0-473B-8EF0-45ED154FA21C}"/>
              </a:ext>
            </a:extLst>
          </p:cNvPr>
          <p:cNvSpPr/>
          <p:nvPr/>
        </p:nvSpPr>
        <p:spPr>
          <a:xfrm>
            <a:off x="3244132" y="3340609"/>
            <a:ext cx="1231807" cy="391470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CC2C65A9-32F9-44F7-9BF8-6F6BCDB0DFAD}"/>
              </a:ext>
            </a:extLst>
          </p:cNvPr>
          <p:cNvSpPr/>
          <p:nvPr/>
        </p:nvSpPr>
        <p:spPr>
          <a:xfrm>
            <a:off x="5397462" y="2453024"/>
            <a:ext cx="268572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D4497FA0-FA33-46D6-A790-95443E2F87C6}"/>
              </a:ext>
            </a:extLst>
          </p:cNvPr>
          <p:cNvSpPr/>
          <p:nvPr/>
        </p:nvSpPr>
        <p:spPr>
          <a:xfrm rot="12077848">
            <a:off x="5190489" y="3933859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Arrow: Up 24">
            <a:extLst>
              <a:ext uri="{FF2B5EF4-FFF2-40B4-BE49-F238E27FC236}">
                <a16:creationId xmlns:a16="http://schemas.microsoft.com/office/drawing/2014/main" id="{5531D115-A8CC-42CD-9376-CCE92F17F57A}"/>
              </a:ext>
            </a:extLst>
          </p:cNvPr>
          <p:cNvSpPr/>
          <p:nvPr/>
        </p:nvSpPr>
        <p:spPr>
          <a:xfrm rot="5400000">
            <a:off x="7230304" y="4850539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51FADDDE-B03C-4FF2-AAF6-7568DB849CEF}"/>
              </a:ext>
            </a:extLst>
          </p:cNvPr>
          <p:cNvSpPr/>
          <p:nvPr/>
        </p:nvSpPr>
        <p:spPr>
          <a:xfrm rot="20235475">
            <a:off x="6939792" y="3916971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Arrow: Up 26">
            <a:extLst>
              <a:ext uri="{FF2B5EF4-FFF2-40B4-BE49-F238E27FC236}">
                <a16:creationId xmlns:a16="http://schemas.microsoft.com/office/drawing/2014/main" id="{2D357092-71AE-4184-9F32-E5209A7601A2}"/>
              </a:ext>
            </a:extLst>
          </p:cNvPr>
          <p:cNvSpPr/>
          <p:nvPr/>
        </p:nvSpPr>
        <p:spPr>
          <a:xfrm rot="16200000">
            <a:off x="3800381" y="4852437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3742D9-2EDE-423E-8F56-CD118DA6500C}"/>
              </a:ext>
            </a:extLst>
          </p:cNvPr>
          <p:cNvSpPr/>
          <p:nvPr/>
        </p:nvSpPr>
        <p:spPr>
          <a:xfrm>
            <a:off x="4614382" y="3304905"/>
            <a:ext cx="3433446" cy="4550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93224259-5E5B-4E1B-878A-2CEA239138F2}"/>
              </a:ext>
            </a:extLst>
          </p:cNvPr>
          <p:cNvSpPr/>
          <p:nvPr/>
        </p:nvSpPr>
        <p:spPr>
          <a:xfrm rot="5400000">
            <a:off x="6965517" y="1903028"/>
            <a:ext cx="268572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3EC2F006-6834-4C84-9BE0-4BE8F0C14D04}"/>
              </a:ext>
            </a:extLst>
          </p:cNvPr>
          <p:cNvSpPr/>
          <p:nvPr/>
        </p:nvSpPr>
        <p:spPr>
          <a:xfrm rot="1459418">
            <a:off x="10132599" y="3975841"/>
            <a:ext cx="377066" cy="613169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C759243-7295-984A-B690-2BA7AA8FCA90}"/>
              </a:ext>
            </a:extLst>
          </p:cNvPr>
          <p:cNvSpPr txBox="1">
            <a:spLocks/>
          </p:cNvSpPr>
          <p:nvPr/>
        </p:nvSpPr>
        <p:spPr>
          <a:xfrm>
            <a:off x="502639" y="550078"/>
            <a:ext cx="6609613" cy="269163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>
                <a:solidFill>
                  <a:srgbClr val="0367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Increasing Soil Carbon Creates Positive Feedback Cycles</a:t>
            </a:r>
          </a:p>
        </p:txBody>
      </p:sp>
    </p:spTree>
    <p:extLst>
      <p:ext uri="{BB962C8B-B14F-4D97-AF65-F5344CB8AC3E}">
        <p14:creationId xmlns:p14="http://schemas.microsoft.com/office/powerpoint/2010/main" val="34085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477315B-16CD-43B6-A643-3712E57E0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r="10093"/>
          <a:stretch/>
        </p:blipFill>
        <p:spPr bwMode="auto">
          <a:xfrm flipH="1">
            <a:off x="0" y="0"/>
            <a:ext cx="1217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D01FBB-8E4B-472D-A62D-DF13B68C066B}"/>
              </a:ext>
            </a:extLst>
          </p:cNvPr>
          <p:cNvSpPr txBox="1"/>
          <p:nvPr/>
        </p:nvSpPr>
        <p:spPr>
          <a:xfrm>
            <a:off x="261697" y="353365"/>
            <a:ext cx="115839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How </a:t>
            </a:r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Scale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Regenerative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3200" b="1">
                <a:solidFill>
                  <a:srgbClr val="FFFFFF"/>
                </a:solidFill>
                <a:latin typeface="Arial"/>
                <a:cs typeface="Arial"/>
              </a:rPr>
              <a:t>Agriculture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? </a:t>
            </a:r>
            <a:endParaRPr kumimoji="0" lang="en-CA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3F04F4-8816-4D67-87D4-2A266C0F03DA}"/>
              </a:ext>
            </a:extLst>
          </p:cNvPr>
          <p:cNvSpPr txBox="1"/>
          <p:nvPr/>
        </p:nvSpPr>
        <p:spPr>
          <a:xfrm>
            <a:off x="7764537" y="2191370"/>
            <a:ext cx="2937433" cy="954107"/>
          </a:xfrm>
          <a:prstGeom prst="rect">
            <a:avLst/>
          </a:prstGeom>
          <a:solidFill>
            <a:srgbClr val="196F3E">
              <a:alpha val="69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Better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Regenerative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619E7-F01B-43EE-9727-F05770FAC1FC}"/>
              </a:ext>
            </a:extLst>
          </p:cNvPr>
          <p:cNvSpPr txBox="1"/>
          <p:nvPr/>
        </p:nvSpPr>
        <p:spPr>
          <a:xfrm>
            <a:off x="413598" y="2711559"/>
            <a:ext cx="2799990" cy="954107"/>
          </a:xfrm>
          <a:prstGeom prst="rect">
            <a:avLst/>
          </a:prstGeom>
          <a:solidFill>
            <a:srgbClr val="196F3E">
              <a:alpha val="69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Regenerative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Forage</a:t>
            </a:r>
            <a:endParaRPr kumimoji="0" lang="en-CA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0780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rramera Final Presentation Templates" id="{F52FBA38-E10B-1948-83A1-606DE0FC2405}" vid="{6D6389DF-5F28-9546-854E-054BD3DEB709}"/>
    </a:ext>
  </a:extLst>
</a:theme>
</file>

<file path=ppt/theme/theme2.xml><?xml version="1.0" encoding="utf-8"?>
<a:theme xmlns:a="http://schemas.openxmlformats.org/drawingml/2006/main" name="5_Title Slides">
  <a:themeElements>
    <a:clrScheme name="Custom 110">
      <a:dk1>
        <a:srgbClr val="4F4C4C"/>
      </a:dk1>
      <a:lt1>
        <a:srgbClr val="FFFFFF"/>
      </a:lt1>
      <a:dk2>
        <a:srgbClr val="1D9245"/>
      </a:dk2>
      <a:lt2>
        <a:srgbClr val="E9E9E9"/>
      </a:lt2>
      <a:accent1>
        <a:srgbClr val="169445"/>
      </a:accent1>
      <a:accent2>
        <a:srgbClr val="3EB447"/>
      </a:accent2>
      <a:accent3>
        <a:srgbClr val="137F3C"/>
      </a:accent3>
      <a:accent4>
        <a:srgbClr val="0FA89E"/>
      </a:accent4>
      <a:accent5>
        <a:srgbClr val="AEDAF6"/>
      </a:accent5>
      <a:accent6>
        <a:srgbClr val="F3F3F3"/>
      </a:accent6>
      <a:hlink>
        <a:srgbClr val="00C1FF"/>
      </a:hlink>
      <a:folHlink>
        <a:srgbClr val="002B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itle Slides">
  <a:themeElements>
    <a:clrScheme name="Custom 110">
      <a:dk1>
        <a:srgbClr val="4F4C4C"/>
      </a:dk1>
      <a:lt1>
        <a:srgbClr val="FFFFFF"/>
      </a:lt1>
      <a:dk2>
        <a:srgbClr val="1D9245"/>
      </a:dk2>
      <a:lt2>
        <a:srgbClr val="E9E9E9"/>
      </a:lt2>
      <a:accent1>
        <a:srgbClr val="169445"/>
      </a:accent1>
      <a:accent2>
        <a:srgbClr val="3EB447"/>
      </a:accent2>
      <a:accent3>
        <a:srgbClr val="137F3C"/>
      </a:accent3>
      <a:accent4>
        <a:srgbClr val="0FA89E"/>
      </a:accent4>
      <a:accent5>
        <a:srgbClr val="AEDAF6"/>
      </a:accent5>
      <a:accent6>
        <a:srgbClr val="F3F3F3"/>
      </a:accent6>
      <a:hlink>
        <a:srgbClr val="00C1FF"/>
      </a:hlink>
      <a:folHlink>
        <a:srgbClr val="002B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rramera Final Presentation Templates" id="{F52FBA38-E10B-1948-83A1-606DE0FC2405}" vid="{6D6389DF-5F28-9546-854E-054BD3DEB709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024299-d55f-4401-91db-44bf9c30f6c4" xsi:nil="true"/>
    <i6debbeddd7641c68cda85366921af76 xmlns="3be5077d-ff4d-4caa-90e1-ad8b85f27b1c">
      <Terms xmlns="http://schemas.microsoft.com/office/infopath/2007/PartnerControls"/>
    </i6debbeddd7641c68cda85366921af76>
    <SharedWithUsers xmlns="eb024299-d55f-4401-91db-44bf9c30f6c4">
      <UserInfo>
        <DisplayName>Kim Haakstad</DisplayName>
        <AccountId>55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07661E19EAA7498DB0F14FAAF3F9B9" ma:contentTypeVersion="16" ma:contentTypeDescription="Create a new document." ma:contentTypeScope="" ma:versionID="7eca9987033041c71d92abc36cc519c9">
  <xsd:schema xmlns:xsd="http://www.w3.org/2001/XMLSchema" xmlns:xs="http://www.w3.org/2001/XMLSchema" xmlns:p="http://schemas.microsoft.com/office/2006/metadata/properties" xmlns:ns2="3be5077d-ff4d-4caa-90e1-ad8b85f27b1c" xmlns:ns3="eb024299-d55f-4401-91db-44bf9c30f6c4" targetNamespace="http://schemas.microsoft.com/office/2006/metadata/properties" ma:root="true" ma:fieldsID="119ad9e57c7c8cdaa4c1e6392339c648" ns2:_="" ns3:_="">
    <xsd:import namespace="3be5077d-ff4d-4caa-90e1-ad8b85f27b1c"/>
    <xsd:import namespace="eb024299-d55f-4401-91db-44bf9c30f6c4"/>
    <xsd:element name="properties">
      <xsd:complexType>
        <xsd:sequence>
          <xsd:element name="documentManagement">
            <xsd:complexType>
              <xsd:all>
                <xsd:element ref="ns2:i6debbeddd7641c68cda85366921af76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5077d-ff4d-4caa-90e1-ad8b85f27b1c" elementFormDefault="qualified">
    <xsd:import namespace="http://schemas.microsoft.com/office/2006/documentManagement/types"/>
    <xsd:import namespace="http://schemas.microsoft.com/office/infopath/2007/PartnerControls"/>
    <xsd:element name="i6debbeddd7641c68cda85366921af76" ma:index="9" nillable="true" ma:taxonomy="true" ma:internalName="i6debbeddd7641c68cda85366921af76" ma:taxonomyFieldName="Terramera_x0020_Tags" ma:displayName="Terramera Tags" ma:default="" ma:fieldId="{26debbed-dd76-41c6-8cda-85366921af76}" ma:taxonomyMulti="true" ma:sspId="abc5512f-7973-4478-a3c2-915875efac1f" ma:termSetId="6071ca99-ab88-45da-a28f-b965df3f3c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24299-d55f-4401-91db-44bf9c30f6c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fbda3fc-b681-4e55-b065-cb96ac0c48d6}" ma:internalName="TaxCatchAll" ma:showField="CatchAllData" ma:web="eb024299-d55f-4401-91db-44bf9c30f6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32B5DD-2662-4CEF-8A06-DACAE0B1A8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7BC5BB-134F-419B-8BAD-12D100391099}">
  <ds:schemaRefs>
    <ds:schemaRef ds:uri="3be5077d-ff4d-4caa-90e1-ad8b85f27b1c"/>
    <ds:schemaRef ds:uri="eb024299-d55f-4401-91db-44bf9c30f6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9F10BE-0AD8-402F-8164-FAD5BEFB8BED}">
  <ds:schemaRefs>
    <ds:schemaRef ds:uri="3be5077d-ff4d-4caa-90e1-ad8b85f27b1c"/>
    <ds:schemaRef ds:uri="eb024299-d55f-4401-91db-44bf9c30f6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17</Slides>
  <Notes>8</Notes>
  <HiddenSlides>0</HiddenSlide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1_Office Theme</vt:lpstr>
      <vt:lpstr>5_Title Slides</vt:lpstr>
      <vt:lpstr>Title Slide</vt:lpstr>
      <vt:lpstr>1_Title Slides</vt:lpstr>
      <vt:lpstr>4_Office Theme</vt:lpstr>
      <vt:lpstr>1_Office Theme</vt:lpstr>
      <vt:lpstr>5_Office Theme</vt:lpstr>
      <vt:lpstr>PowerPoint Presentation</vt:lpstr>
      <vt:lpstr>                     ┃ “Our Earth”</vt:lpstr>
      <vt:lpstr>PowerPoint Presentation</vt:lpstr>
      <vt:lpstr>PowerPoint Presentation</vt:lpstr>
      <vt:lpstr>PowerPoint Presentation</vt:lpstr>
      <vt:lpstr>At $20-25 per tonne, Carbon Credits provide Producers with around $5-15 per acre.    </vt:lpstr>
      <vt:lpstr>PowerPoint Presentation</vt:lpstr>
      <vt:lpstr>PowerPoint Presentation</vt:lpstr>
      <vt:lpstr>PowerPoint Presentation</vt:lpstr>
      <vt:lpstr>Automated Soil Sampling</vt:lpstr>
      <vt:lpstr>PowerPoint Presentation</vt:lpstr>
      <vt:lpstr>PowerPoint Presentation</vt:lpstr>
      <vt:lpstr>PowerPoint Presentation</vt:lpstr>
      <vt:lpstr> Thank you!</vt:lpstr>
      <vt:lpstr>Quantifying soil carbon accurately, economically and reliably</vt:lpstr>
      <vt:lpstr>Predictive modelling is key to scaling soil sampling &amp; soil carbon credits</vt:lpstr>
      <vt:lpstr>The future of agriculture needs to be outcomes based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2022-02-10T18:15:40Z</dcterms:created>
  <dcterms:modified xsi:type="dcterms:W3CDTF">2022-02-17T19:33:53Z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0x0101007A07661E19EAA7498DB0F14FAAF3F9B9</vt:lpwstr>
  </property>
  <property fmtid="{D5CDD505-2E9C-101B-9397-08002B2CF9AE}" pid="3" name="Terramera Tags">
    <vt:lpwstr/>
  </property>
</Properties>
</file>