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omments/comment1.xml" ContentType="application/vnd.openxmlformats-officedocument.presentationml.comment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comments/comment2.xml" ContentType="application/vnd.openxmlformats-officedocument.presentationml.comment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3.xml" ContentType="application/vnd.openxmlformats-officedocument.presentationml.comment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comments/comment4.xml" ContentType="application/vnd.openxmlformats-officedocument.presentationml.comment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xml" ContentType="application/vnd.openxmlformats-officedocument.presentationml.notesSlide+xml"/>
  <Override PartName="/ppt/comments/comment5.xml" ContentType="application/vnd.openxmlformats-officedocument.presentationml.comment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comments/comment6.xml" ContentType="application/vnd.openxmlformats-officedocument.presentationml.comment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omments/comment7.xml" ContentType="application/vnd.openxmlformats-officedocument.presentationml.comment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comments/comment8.xml" ContentType="application/vnd.openxmlformats-officedocument.presentationml.comment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comments/comment9.xml" ContentType="application/vnd.openxmlformats-officedocument.presentationml.comment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3.xml" ContentType="application/vnd.openxmlformats-officedocument.presentationml.notesSlide+xml"/>
  <Override PartName="/ppt/comments/comment10.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54" r:id="rId4"/>
  </p:sldMasterIdLst>
  <p:notesMasterIdLst>
    <p:notesMasterId r:id="rId18"/>
  </p:notesMasterIdLst>
  <p:handoutMasterIdLst>
    <p:handoutMasterId r:id="rId19"/>
  </p:handoutMasterIdLst>
  <p:sldIdLst>
    <p:sldId id="363" r:id="rId5"/>
    <p:sldId id="2514" r:id="rId6"/>
    <p:sldId id="434" r:id="rId7"/>
    <p:sldId id="2600" r:id="rId8"/>
    <p:sldId id="484" r:id="rId9"/>
    <p:sldId id="2612" r:id="rId10"/>
    <p:sldId id="2606" r:id="rId11"/>
    <p:sldId id="2577" r:id="rId12"/>
    <p:sldId id="2608" r:id="rId13"/>
    <p:sldId id="568" r:id="rId14"/>
    <p:sldId id="2609" r:id="rId15"/>
    <p:sldId id="2613" r:id="rId16"/>
    <p:sldId id="2598"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p:defaultTextStyle>
  <p:extLst>
    <p:ext uri="{521415D9-36F7-43E2-AB2F-B90AF26B5E84}">
      <p14:sectionLst xmlns:p14="http://schemas.microsoft.com/office/powerpoint/2010/main">
        <p14:section name="Section par défaut" id="{A7B09143-280F-4FFC-AE04-56783FFD1685}">
          <p14:sldIdLst>
            <p14:sldId id="363"/>
            <p14:sldId id="2514"/>
            <p14:sldId id="434"/>
            <p14:sldId id="2600"/>
            <p14:sldId id="484"/>
            <p14:sldId id="2612"/>
            <p14:sldId id="2606"/>
            <p14:sldId id="2577"/>
            <p14:sldId id="2608"/>
            <p14:sldId id="568"/>
            <p14:sldId id="2609"/>
            <p14:sldId id="2613"/>
            <p14:sldId id="259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Utilisateur inconnu1" initials="Utilisateur inconnu1" lastIdx="33" clrIdx="6">
    <p:extLst>
      <p:ext uri="{19B8F6BF-5375-455C-9EA6-DF929625EA0E}">
        <p15:presenceInfo xmlns:p15="http://schemas.microsoft.com/office/powerpoint/2012/main" userId="S::ealfke@radiclebalance.com::b6bec948-3701-4369-b825-6a03242322d5" providerId="AD"/>
      </p:ext>
    </p:extLst>
  </p:cmAuthor>
  <p:cmAuthor id="1" name="Rachel Taylor" initials="RT" lastIdx="52" clrIdx="0">
    <p:extLst>
      <p:ext uri="{19B8F6BF-5375-455C-9EA6-DF929625EA0E}">
        <p15:presenceInfo xmlns:p15="http://schemas.microsoft.com/office/powerpoint/2012/main" userId="S::rtaylor@radiclebalance.com::d3213ea5-c784-4de4-857a-39b064212735" providerId="AD"/>
      </p:ext>
    </p:extLst>
  </p:cmAuthor>
  <p:cmAuthor id="8" name="Sophie de Peuter" initials="SdP [2]" lastIdx="4" clrIdx="7">
    <p:extLst>
      <p:ext uri="{19B8F6BF-5375-455C-9EA6-DF929625EA0E}">
        <p15:presenceInfo xmlns:p15="http://schemas.microsoft.com/office/powerpoint/2012/main" userId="S::sophie@carboncreditsolutions.ca::775a33cb-32fc-403a-b7dc-a5750271609c" providerId="AD"/>
      </p:ext>
    </p:extLst>
  </p:cmAuthor>
  <p:cmAuthor id="2" name="Alastair Handley" initials="AH" lastIdx="72" clrIdx="1">
    <p:extLst>
      <p:ext uri="{19B8F6BF-5375-455C-9EA6-DF929625EA0E}">
        <p15:presenceInfo xmlns:p15="http://schemas.microsoft.com/office/powerpoint/2012/main" userId="S::ahandley@radiclebalance.com::5ff46b54-3d80-4b5d-9098-b806944b8041" providerId="AD"/>
      </p:ext>
    </p:extLst>
  </p:cmAuthor>
  <p:cmAuthor id="9" name="Chris Gallon" initials="CG" lastIdx="5" clrIdx="8">
    <p:extLst>
      <p:ext uri="{19B8F6BF-5375-455C-9EA6-DF929625EA0E}">
        <p15:presenceInfo xmlns:p15="http://schemas.microsoft.com/office/powerpoint/2012/main" userId="Chris Gallon" providerId="None"/>
      </p:ext>
    </p:extLst>
  </p:cmAuthor>
  <p:cmAuthor id="3" name="Sophie de Peuter" initials="SdP" lastIdx="43" clrIdx="2">
    <p:extLst>
      <p:ext uri="{19B8F6BF-5375-455C-9EA6-DF929625EA0E}">
        <p15:presenceInfo xmlns:p15="http://schemas.microsoft.com/office/powerpoint/2012/main" userId="S::sdepeuter@radiclebalance.com::775a33cb-32fc-403a-b7dc-a5750271609c" providerId="AD"/>
      </p:ext>
    </p:extLst>
  </p:cmAuthor>
  <p:cmAuthor id="4" name="chris@good-company.ca" initials="ch" lastIdx="4" clrIdx="3">
    <p:extLst>
      <p:ext uri="{19B8F6BF-5375-455C-9EA6-DF929625EA0E}">
        <p15:presenceInfo xmlns:p15="http://schemas.microsoft.com/office/powerpoint/2012/main" userId="S::urn:spo:guest#chris@good-company.ca::" providerId="AD"/>
      </p:ext>
    </p:extLst>
  </p:cmAuthor>
  <p:cmAuthor id="5" name="Andy Harris" initials="AH" lastIdx="19" clrIdx="4">
    <p:extLst>
      <p:ext uri="{19B8F6BF-5375-455C-9EA6-DF929625EA0E}">
        <p15:presenceInfo xmlns:p15="http://schemas.microsoft.com/office/powerpoint/2012/main" userId="S::aharris@radiclebalance.com::961053a4-df8b-43f3-87a4-8656e291e325" providerId="AD"/>
      </p:ext>
    </p:extLst>
  </p:cmAuthor>
  <p:cmAuthor id="6" name="Blair Jordan" initials="BJ" lastIdx="22" clrIdx="5">
    <p:extLst>
      <p:ext uri="{19B8F6BF-5375-455C-9EA6-DF929625EA0E}">
        <p15:presenceInfo xmlns:p15="http://schemas.microsoft.com/office/powerpoint/2012/main" userId="S::bjordan@radiclebalance.com::4521b415-7be7-4622-b1d8-6c3d2e0c26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A7A7"/>
    <a:srgbClr val="F26865"/>
    <a:srgbClr val="008375"/>
    <a:srgbClr val="CBD9D6"/>
    <a:srgbClr val="00535B"/>
    <a:srgbClr val="117369"/>
    <a:srgbClr val="F9A021"/>
    <a:srgbClr val="2599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E1C482-6FA8-4C4E-8A35-B1C1A4FD794B}" v="208" dt="2022-02-22T16:33:04.473"/>
    <p1510:client id="{301813ED-6F5B-4D8E-8697-5BA18C6126CB}" v="1170" dt="2022-02-21T16:49:49.90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3" autoAdjust="0"/>
    <p:restoredTop sz="94660"/>
  </p:normalViewPr>
  <p:slideViewPr>
    <p:cSldViewPr snapToGrid="0">
      <p:cViewPr varScale="1">
        <p:scale>
          <a:sx n="17" d="100"/>
          <a:sy n="17" d="100"/>
        </p:scale>
        <p:origin x="108" y="3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7" dt="2022-02-24T14:53:54.264" idx="13">
    <p:pos x="10" y="202"/>
    <p:text>https://www.rbcgam.com/fr/ca/article/understanding-carbon-markets/detail
https://www.wsp.com/fr-CA/insights/la-compensation-doit-elle-faire-partie-des-solutions-pour-des-emissions-nettes-nulles
https://www.sadc-cae.ca/fr/credits_carbone_quebecois/</p:text>
    <p:extLst>
      <p:ext uri="{C676402C-5697-4E1C-873F-D02D1690AC5C}">
        <p15:threadingInfo xmlns:p15="http://schemas.microsoft.com/office/powerpoint/2012/main" timeZoneBias="0"/>
      </p:ext>
    </p:extLst>
  </p:cm>
  <p:cm authorId="7" dt="2022-02-24T14:56:59.573" idx="14">
    <p:pos x="106" y="298"/>
    <p:text>https://www.environnement.gouv.qc.ca/changements/ges/guide-quantification/index.htm
https://www.canada.ca/fr/environnement-changement-climatique/services/changements-climatiques/emissions-gaz-effet-serre/declaration-installations/declaration/exigences-de-quantification.html</p:text>
    <p:extLst>
      <p:ext uri="{C676402C-5697-4E1C-873F-D02D1690AC5C}">
        <p15:threadingInfo xmlns:p15="http://schemas.microsoft.com/office/powerpoint/2012/main" timeZoneBias="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7" dt="2022-02-24T21:38:07.890" idx="6">
    <p:pos x="106" y="298"/>
    <p:text>État</p:text>
    <p:extLst>
      <p:ext uri="{C676402C-5697-4E1C-873F-D02D1690AC5C}">
        <p15:threadingInfo xmlns:p15="http://schemas.microsoft.com/office/powerpoint/2012/main" timeZoneBias="0"/>
      </p:ext>
    </p:extLst>
  </p:cm>
  <p:cm authorId="7" dt="2022-02-24T21:38:13.250" idx="5">
    <p:pos x="10" y="202"/>
    <p:text>Ville</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7" dt="2022-02-24T15:07:58.757" idx="7">
    <p:pos x="10" y="202"/>
    <p:text>J'ai opté pour "crédit carbone" afin que la préposition "de" ne revient pas trop souvent, et ce, malgré cette remarque du GDT : "l'apposition crédit carbone est surtout caractéristique d'un usage franco-européen, sur le modèle de bilan carbone, taxe carbone, etc. Au pluriel, on écrira des crédits carbone (sans s à carbone). J'ai remarqué aussi que les deux variantes sont assez courantes au Québec.
https://gdt.oqlf.gouv.qc.ca/ficheOqlf.aspx?Id_Fiche=26505267
https://publications.gc.ca/collections/collection_2021/parl/xc50-1/XC50-1-2-432-34-fra.pdf
https://www.ledevoir.com/societe/environnement/520860/le-meconnu-marche-volontaire-des-credits-carbone</p:text>
    <p:extLst>
      <p:ext uri="{C676402C-5697-4E1C-873F-D02D1690AC5C}">
        <p15:threadingInfo xmlns:p15="http://schemas.microsoft.com/office/powerpoint/2012/main" timeZoneBias="0"/>
      </p:ext>
    </p:extLst>
  </p:cm>
  <p:cm authorId="7" dt="2022-02-24T15:22:12.835" idx="11">
    <p:pos x="394" y="586"/>
    <p:text>https://gdt.oqlf.gouv.qc.ca/ficheOqlf.aspx?Id_Fiche=26529071
https://www.btb.termiumplus.gc.ca/tpv2alpha/alpha-fra.html?lang=fra&amp;i=1&amp;srchtxt=Regeneration&amp;index=alt&amp;codom2nd_wet=1#resultrecs</p:text>
    <p:extLst>
      <p:ext uri="{C676402C-5697-4E1C-873F-D02D1690AC5C}">
        <p15:threadingInfo xmlns:p15="http://schemas.microsoft.com/office/powerpoint/2012/main" timeZoneBias="0"/>
      </p:ext>
    </p:extLst>
  </p:cm>
  <p:cm authorId="7" dt="2022-02-24T15:25:09.768" idx="10">
    <p:pos x="298" y="490"/>
    <p:text>https://www.fao.org/redd/fr/
Par manque d’espace -&gt; Terme au long : réduction des émissions provenant du déboisement et de la dégradation des forêts</p:text>
    <p:extLst>
      <p:ext uri="{C676402C-5697-4E1C-873F-D02D1690AC5C}">
        <p15:threadingInfo xmlns:p15="http://schemas.microsoft.com/office/powerpoint/2012/main" timeZoneBias="0"/>
      </p:ext>
    </p:extLst>
  </p:cm>
  <p:cm authorId="7" dt="2022-02-24T16:33:41.277" idx="9">
    <p:pos x="202" y="394"/>
    <p:text>https://www.btb.termiumplus.gc.ca/tpv2alpha/alpha-fra.html?lang=fra&amp;i=1&amp;srchtxt=FOREST+MANAGEMENT&amp;index=alt&amp;codom2nd_wet=1#resultrecs</p:text>
    <p:extLst>
      <p:ext uri="{C676402C-5697-4E1C-873F-D02D1690AC5C}">
        <p15:threadingInfo xmlns:p15="http://schemas.microsoft.com/office/powerpoint/2012/main" timeZoneBias="0"/>
      </p:ext>
    </p:extLst>
  </p:cm>
  <p:cm authorId="7" dt="2022-02-24T16:41:21.155" idx="8">
    <p:pos x="106" y="298"/>
    <p:text>https://www.canada.ca/fr/environnement-changement-climatique/nouvelles/2021/03/systeme-federal-de-credits-compensatoires-pour-les-gaz-a-effet-de-serre.html</p:text>
    <p:extLst>
      <p:ext uri="{C676402C-5697-4E1C-873F-D02D1690AC5C}">
        <p15:threadingInfo xmlns:p15="http://schemas.microsoft.com/office/powerpoint/2012/main" timeZoneBias="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7" dt="2022-02-24T17:01:25.785" idx="29">
    <p:pos x="10" y="202"/>
    <p:text>Nom demeure en anglais : https://www.climateactionreserve.org/</p:text>
    <p:extLst>
      <p:ext uri="{C676402C-5697-4E1C-873F-D02D1690AC5C}">
        <p15:threadingInfo xmlns:p15="http://schemas.microsoft.com/office/powerpoint/2012/main" timeZoneBias="0"/>
      </p:ext>
    </p:extLst>
  </p:cm>
  <p:cm authorId="7" dt="2022-02-24T17:08:37.354" idx="30">
    <p:pos x="106" y="298"/>
    <p:text>Exactitude du terme vérifiée ici : http://www.cec.org/fr/publications/criteres-methodologiques-pour-la-compensation-des-gaz-a-effet-de-serre-aux-fins-de-la-conservation-des-marais-littoraux/
http://ccmf.org/wp-content/uploads/2020/09/FFMOP_f.pdf</p:text>
    <p:extLst>
      <p:ext uri="{C676402C-5697-4E1C-873F-D02D1690AC5C}">
        <p15:threadingInfo xmlns:p15="http://schemas.microsoft.com/office/powerpoint/2012/main" timeZoneBias="0"/>
      </p:ext>
    </p:extLst>
  </p:cm>
  <p:cm authorId="7" dt="2022-02-24T17:10:04.128" idx="31">
    <p:pos x="202" y="394"/>
    <p:text>https://www.goldstandard.org/</p:text>
    <p:extLst>
      <p:ext uri="{C676402C-5697-4E1C-873F-D02D1690AC5C}">
        <p15:threadingInfo xmlns:p15="http://schemas.microsoft.com/office/powerpoint/2012/main" timeZoneBias="0"/>
      </p:ext>
    </p:extLst>
  </p:cm>
  <p:cm authorId="7" dt="2022-02-24T17:16:01.979" idx="32">
    <p:pos x="298" y="490"/>
    <p:text>https://www.eomf.on.ca/programs/carbon-offsets
+ confirmé par le segment 58</p:text>
    <p:extLst>
      <p:ext uri="{C676402C-5697-4E1C-873F-D02D1690AC5C}">
        <p15:threadingInfo xmlns:p15="http://schemas.microsoft.com/office/powerpoint/2012/main" timeZoneBias="0"/>
      </p:ext>
    </p:extLst>
  </p:cm>
  <p:cm authorId="7" dt="2022-02-24T17:22:20.565" idx="33">
    <p:pos x="394" y="586"/>
    <p:text>Contexte : https://ieu.greenclimate.fund/evidence-review/results-based-payments#:~:text=Results%2Dbased%20payments%20(also%20known,sometimes%20verified%20by%20third%20parties).
Termino : https://www.international.gc.ca/world-monde/issues_development-enjeux_developpement/priorities-priorites/fiap_ia-paif_ai.aspx?lang=fra
https://www.fao.org/sustainable-forest-management/toolbox/modules-alternative/redd/basic-knowledge/fr/</p:text>
    <p:extLst>
      <p:ext uri="{C676402C-5697-4E1C-873F-D02D1690AC5C}">
        <p15:threadingInfo xmlns:p15="http://schemas.microsoft.com/office/powerpoint/2012/main" timeZoneBias="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7" dt="2022-02-24T18:10:05.207" idx="1">
    <p:pos x="10" y="202"/>
    <p:text>Le terme "agriculture climato-intelligente", quant à lui, n'est pas recommandé par l'OQLF.
https://gdt.oqlf.gouv.qc.ca/ficheOqlf.aspx?Id_Fiche=26544069
https://cdn-contenu.quebec.ca/cdn-contenu/adm/min/environnement/publications-adm/plan-economie-verte/rapports-consultation/gtata-pecc-2019-11-rapport-complet.pdf?1606151606</p:text>
    <p:extLst>
      <p:ext uri="{C676402C-5697-4E1C-873F-D02D1690AC5C}">
        <p15:threadingInfo xmlns:p15="http://schemas.microsoft.com/office/powerpoint/2012/main" timeZoneBias="0"/>
      </p:ext>
    </p:extLst>
  </p:cm>
  <p:cm authorId="7" dt="2022-02-24T18:16:59.572" idx="2">
    <p:pos x="106" y="298"/>
    <p:text>Hmm...</p:text>
    <p:extLst>
      <p:ext uri="{C676402C-5697-4E1C-873F-D02D1690AC5C}">
        <p15:threadingInfo xmlns:p15="http://schemas.microsoft.com/office/powerpoint/2012/main" timeZoneBias="0"/>
      </p:ext>
    </p:extLst>
  </p:cm>
  <p:cm authorId="7" dt="2022-02-24T18:16:59.572" idx="3">
    <p:pos x="202" y="394"/>
    <p:text>Hmm...</p:text>
    <p:extLst>
      <p:ext uri="{C676402C-5697-4E1C-873F-D02D1690AC5C}">
        <p15:threadingInfo xmlns:p15="http://schemas.microsoft.com/office/powerpoint/2012/main" timeZoneBias="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7" dt="2022-02-24T18:25:16.235" idx="27">
    <p:pos x="10" y="202"/>
    <p:text>Antidote + 
https://www.btb.termiumplus.gc.ca/tpv2alpha/alpha-fra.html?lang=fra&amp;i=1&amp;srchtxt=Market+Forces&amp;index=alt&amp;codom2nd_wet=1#resultrecs
https://www.bureaudelaconcurrence.gc.ca/eic/site/cb-bc.nsf/fra/04567.html</p:text>
    <p:extLst>
      <p:ext uri="{C676402C-5697-4E1C-873F-D02D1690AC5C}">
        <p15:threadingInfo xmlns:p15="http://schemas.microsoft.com/office/powerpoint/2012/main" timeZoneBias="0"/>
      </p:ext>
    </p:extLst>
  </p:cm>
  <p:cm authorId="7" dt="2022-02-24T18:38:52.698" idx="28">
    <p:pos x="106" y="298"/>
    <p:text>https://www.erudit.org/fr/revues/ae/2016-v92-n3-ae03076/1040001ar.pdf</p:text>
    <p:extLst>
      <p:ext uri="{C676402C-5697-4E1C-873F-D02D1690AC5C}">
        <p15:threadingInfo xmlns:p15="http://schemas.microsoft.com/office/powerpoint/2012/main" timeZoneBias="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7" dt="2022-02-24T18:59:34.166" idx="16">
    <p:pos x="10" y="202"/>
    <p:text>Mémoire</p:text>
    <p:extLst>
      <p:ext uri="{C676402C-5697-4E1C-873F-D02D1690AC5C}">
        <p15:threadingInfo xmlns:p15="http://schemas.microsoft.com/office/powerpoint/2012/main" timeZoneBias="0"/>
      </p:ext>
    </p:extLst>
  </p:cm>
  <p:cm authorId="7" dt="2022-02-24T19:02:24.809" idx="17">
    <p:pos x="106" y="298"/>
    <p:text>Mémoire</p:text>
    <p:extLst>
      <p:ext uri="{C676402C-5697-4E1C-873F-D02D1690AC5C}">
        <p15:threadingInfo xmlns:p15="http://schemas.microsoft.com/office/powerpoint/2012/main" timeZoneBias="0"/>
      </p:ext>
    </p:extLst>
  </p:cm>
  <p:cm authorId="7" dt="2022-02-24T19:03:19.387" idx="18">
    <p:pos x="202" y="394"/>
    <p:text>https://gdt.oqlf.gouv.qc.ca/ficheOqlf.aspx?Id_Fiche=10446282</p:text>
    <p:extLst>
      <p:ext uri="{C676402C-5697-4E1C-873F-D02D1690AC5C}">
        <p15:threadingInfo xmlns:p15="http://schemas.microsoft.com/office/powerpoint/2012/main" timeZoneBias="0"/>
      </p:ext>
    </p:extLst>
  </p:cm>
  <p:cm authorId="7" dt="2022-02-24T19:11:27.690" idx="19">
    <p:pos x="298" y="490"/>
    <p:text>https://www.btb.termiumplus.gc.ca/tpv2alpha/alpha-fra.html?lang=fra&amp;i=1&amp;srchtxt=n2o&amp;index=alt&amp;codom2nd_wet=1#resultrecs</p:text>
    <p:extLst>
      <p:ext uri="{C676402C-5697-4E1C-873F-D02D1690AC5C}">
        <p15:threadingInfo xmlns:p15="http://schemas.microsoft.com/office/powerpoint/2012/main" timeZoneBias="0"/>
      </p:ext>
    </p:extLst>
  </p:cm>
  <p:cm authorId="7" dt="2022-02-24T19:28:41.402" idx="20">
    <p:pos x="394" y="586"/>
    <p:text>http://bureauvirtuel.craaq.qc.ca/web/effluents
https://oaq.qc.ca/communications/agro-express/caracterisation-charges-fertilisantes-effluents-delevage-constats-importants/
https://gdt.oqlf.gouv.qc.ca/ficheOqlf.aspx?Id_Fiche=10465672</p:text>
    <p:extLst>
      <p:ext uri="{C676402C-5697-4E1C-873F-D02D1690AC5C}">
        <p15:threadingInfo xmlns:p15="http://schemas.microsoft.com/office/powerpoint/2012/main" timeZoneBias="0"/>
      </p:ext>
    </p:extLst>
  </p:cm>
  <p:cm authorId="7" dt="2022-02-24T19:30:24.248" idx="21">
    <p:pos x="490" y="682"/>
    <p:text>https://collections.banq.qc.ca/ark:/52327/bs2614286</p:text>
    <p:extLst>
      <p:ext uri="{C676402C-5697-4E1C-873F-D02D1690AC5C}">
        <p15:threadingInfo xmlns:p15="http://schemas.microsoft.com/office/powerpoint/2012/main" timeZoneBias="0"/>
      </p:ext>
    </p:extLst>
  </p:cm>
  <p:cm authorId="7" dt="2022-02-24T19:44:16.566" idx="22">
    <p:pos x="586" y="778"/>
    <p:text>https://agriculture.canada.ca/fr/agriculture-environnement/sols-terres/indicateur-matiere-organique-du-sol</p:text>
    <p:extLst>
      <p:ext uri="{C676402C-5697-4E1C-873F-D02D1690AC5C}">
        <p15:threadingInfo xmlns:p15="http://schemas.microsoft.com/office/powerpoint/2012/main" timeZoneBias="0"/>
      </p:ext>
    </p:extLst>
  </p:cm>
  <p:cm authorId="7" dt="2022-02-24T20:18:28.081" idx="23">
    <p:pos x="682" y="874"/>
    <p:text>Par opposition à "valeurs mesurées"
Contexte : http://www.cleanenergyregulator.gov.au/ERF/Pages/Choosing%20a%20project%20type/Opportunities%20for%20the%20land%20sector/Vegetation%20and%20sequestration%20methods/Estimating-sequestration-of-carbon-in-soil-using-default-values-model-based-soil-carbon.aspx</p:text>
    <p:extLst>
      <p:ext uri="{C676402C-5697-4E1C-873F-D02D1690AC5C}">
        <p15:threadingInfo xmlns:p15="http://schemas.microsoft.com/office/powerpoint/2012/main" timeZoneBias="0"/>
      </p:ext>
    </p:extLst>
  </p:cm>
  <p:cm authorId="7" dt="2022-02-24T21:05:36.989" idx="24">
    <p:pos x="778" y="970"/>
    <p:text>http://www.caaaq.gouv.qc.ca/userfiles/File/DOC%20REFERENCE/331-BassinsVersantsFumier_Nitrates[1].pdf</p:text>
    <p:extLst>
      <p:ext uri="{C676402C-5697-4E1C-873F-D02D1690AC5C}">
        <p15:threadingInfo xmlns:p15="http://schemas.microsoft.com/office/powerpoint/2012/main" timeZoneBias="0"/>
      </p:ext>
    </p:extLst>
  </p:cm>
  <p:cm authorId="7" dt="2022-02-24T21:07:42.803" idx="25">
    <p:pos x="874" y="1066"/>
    <p:text>Mémoire</p:text>
    <p:extLst>
      <p:ext uri="{C676402C-5697-4E1C-873F-D02D1690AC5C}">
        <p15:threadingInfo xmlns:p15="http://schemas.microsoft.com/office/powerpoint/2012/main" timeZoneBias="0"/>
      </p:ext>
    </p:extLst>
  </p:cm>
  <p:cm authorId="7" dt="2022-02-24T21:10:33.163" idx="26">
    <p:pos x="970" y="1162"/>
    <p:text>https://www.deleguescommerciaux.gc.ca/sectors-secteurs/climate_finance-financement_international/agriculture-emissions-reduction.aspx?lang=fra&amp;_ga=2.232625686.849362404.1645737007-426591510.1643735411</p:text>
    <p:extLst>
      <p:ext uri="{C676402C-5697-4E1C-873F-D02D1690AC5C}">
        <p15:threadingInfo xmlns:p15="http://schemas.microsoft.com/office/powerpoint/2012/main" timeZoneBias="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7" dt="2022-02-24T21:18:58.009" idx="12">
    <p:pos x="10" y="202"/>
    <p:text>https://www.icao.int/Newsroom/Pages/FR/Continued-progress-toward-implementation-of-ICAOs-Carbon-Offsetting-and-Reduction-Scheme-for-International-Aviation-.aspx
https://tc.canada.ca/fr/aviation/regime-compensation-reduction-carbone-aviation-internationale-corsia</p:text>
    <p:extLst>
      <p:ext uri="{C676402C-5697-4E1C-873F-D02D1690AC5C}">
        <p15:threadingInfo xmlns:p15="http://schemas.microsoft.com/office/powerpoint/2012/main" timeZoneBias="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7" dt="2022-02-24T22:13:12.285" idx="4">
    <p:pos x="10" y="202"/>
    <p:text>Mémoire +
https://www.erudit.org/en/journals/teoros/2007-v26-n1-teoros05447/1070997ar.pdf</p:text>
    <p:extLst>
      <p:ext uri="{C676402C-5697-4E1C-873F-D02D1690AC5C}">
        <p15:threadingInfo xmlns:p15="http://schemas.microsoft.com/office/powerpoint/2012/main" timeZoneBias="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7" dt="2022-02-24T21:45:19.986" idx="15">
    <p:pos x="10" y="202"/>
    <p:text>https://www.quebecscience.qc.ca/environnement/compenser-ses-emissions-co2-bonne-idee/?doing_wp_cron=1645739105.0083301067352294921875</p:text>
    <p:extLst>
      <p:ext uri="{C676402C-5697-4E1C-873F-D02D1690AC5C}">
        <p15:threadingInfo xmlns:p15="http://schemas.microsoft.com/office/powerpoint/2012/main" timeZoneBias="0"/>
      </p:ext>
    </p:extLst>
  </p:cm>
</p: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A66196-8310-4B8D-816D-46414FA43F69}"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en-US"/>
        </a:p>
      </dgm:t>
    </dgm:pt>
    <dgm:pt modelId="{E38CAC43-63B9-4A02-8F49-84EC24BD1DFA}">
      <dgm:prSet phldrT="[Text]" custT="1"/>
      <dgm:spPr/>
      <dgm:t>
        <a:bodyPr/>
        <a:lstStyle/>
        <a:p>
          <a:r>
            <a:rPr lang="fr-CA" sz="4000">
              <a:solidFill>
                <a:srgbClr val="00535B"/>
              </a:solidFill>
              <a:latin typeface="Inter"/>
              <a:ea typeface="Inter" panose="020B0502030000000004" pitchFamily="34" charset="0"/>
              <a:cs typeface="Inter" panose="020B0502030000000004" pitchFamily="34" charset="0"/>
            </a:rPr>
            <a:t>Marchés de la conformité</a:t>
          </a:r>
        </a:p>
      </dgm:t>
    </dgm:pt>
    <dgm:pt modelId="{9F7500E1-9A2D-44E9-B483-FD45F2FC332A}" type="parTrans" cxnId="{18265103-B9F7-4FAC-A81F-FE43E6DF8DCD}">
      <dgm:prSet/>
      <dgm:spPr/>
      <dgm:t>
        <a:bodyPr/>
        <a:lstStyle/>
        <a:p>
          <a:endParaRPr lang="en-US"/>
        </a:p>
      </dgm:t>
    </dgm:pt>
    <dgm:pt modelId="{6BFF08B4-4954-476C-A640-8BC63FC838E3}" type="sibTrans" cxnId="{18265103-B9F7-4FAC-A81F-FE43E6DF8DCD}">
      <dgm:prSet/>
      <dgm:spPr/>
      <dgm:t>
        <a:bodyPr/>
        <a:lstStyle/>
        <a:p>
          <a:endParaRPr lang="en-US"/>
        </a:p>
      </dgm:t>
    </dgm:pt>
    <dgm:pt modelId="{5B5AC788-7B73-442E-9A54-EB2ADB024C78}">
      <dgm:prSet phldrT="[Text]" custT="1"/>
      <dgm:spPr>
        <a:ln>
          <a:noFill/>
        </a:ln>
      </dgm:spPr>
      <dgm:t>
        <a:bodyPr/>
        <a:lstStyle/>
        <a:p>
          <a:pPr rtl="0"/>
          <a:r>
            <a:rPr lang="fr-CA" sz="2000" dirty="0">
              <a:latin typeface="Inter"/>
              <a:ea typeface="Inter" panose="020B0502030000000004" pitchFamily="34" charset="0"/>
              <a:cs typeface="Inter" panose="020B0502030000000004" pitchFamily="34" charset="0"/>
            </a:rPr>
            <a:t>Créés par des règlements au niveau national et </a:t>
          </a:r>
          <a:br>
            <a:rPr lang="fr-CA" sz="2000" dirty="0">
              <a:latin typeface="Inter"/>
              <a:ea typeface="Inter" panose="020B0502030000000004" pitchFamily="34" charset="0"/>
              <a:cs typeface="Inter" panose="020B0502030000000004" pitchFamily="34" charset="0"/>
            </a:rPr>
          </a:br>
          <a:r>
            <a:rPr lang="fr-CA" sz="2000" dirty="0">
              <a:latin typeface="Inter"/>
              <a:ea typeface="Inter" panose="020B0502030000000004" pitchFamily="34" charset="0"/>
              <a:cs typeface="Inter" panose="020B0502030000000004" pitchFamily="34" charset="0"/>
            </a:rPr>
            <a:t>infranational</a:t>
          </a:r>
          <a:br>
            <a:rPr lang="fr-CA" sz="2000" dirty="0">
              <a:latin typeface="Inter"/>
              <a:ea typeface="Inter" panose="020B0502030000000004" pitchFamily="34" charset="0"/>
              <a:cs typeface="Inter" panose="020B0502030000000004" pitchFamily="34" charset="0"/>
            </a:rPr>
          </a:br>
          <a:br>
            <a:rPr lang="fr-CA" sz="2000" dirty="0">
              <a:latin typeface="Inter"/>
              <a:ea typeface="Inter" panose="020B0502030000000004" pitchFamily="34" charset="0"/>
              <a:cs typeface="Inter" panose="020B0502030000000004" pitchFamily="34" charset="0"/>
            </a:rPr>
          </a:br>
          <a:r>
            <a:rPr lang="fr-CA" sz="2000" dirty="0">
              <a:latin typeface="Inter Medium" panose="02000503000000020004" pitchFamily="2" charset="0"/>
              <a:ea typeface="Inter Medium" panose="02000503000000020004" pitchFamily="2" charset="0"/>
              <a:cs typeface="Inter" panose="020B0502030000000004" pitchFamily="34" charset="0"/>
            </a:rPr>
            <a:t>Acheteurs : </a:t>
          </a:r>
          <a:r>
            <a:rPr lang="fr-CA" sz="2000" dirty="0">
              <a:latin typeface="Inter"/>
              <a:ea typeface="Inter" panose="020B0502030000000004" pitchFamily="34" charset="0"/>
              <a:cs typeface="Inter" panose="020B0502030000000004" pitchFamily="34" charset="0"/>
            </a:rPr>
            <a:t>les grands émetteurs sont tenus par la loi de réduire leurs émissions</a:t>
          </a:r>
          <a:br>
            <a:rPr lang="fr-CA" sz="2000" dirty="0">
              <a:latin typeface="Inter"/>
              <a:ea typeface="Inter" panose="020B0502030000000004" pitchFamily="34" charset="0"/>
              <a:cs typeface="Inter" panose="020B0502030000000004" pitchFamily="34" charset="0"/>
            </a:rPr>
          </a:br>
          <a:br>
            <a:rPr lang="fr-CA" sz="2000" dirty="0">
              <a:latin typeface="Inter"/>
              <a:ea typeface="Inter" panose="020B0502030000000004" pitchFamily="34" charset="0"/>
              <a:cs typeface="Inter" panose="020B0502030000000004" pitchFamily="34" charset="0"/>
            </a:rPr>
          </a:br>
          <a:r>
            <a:rPr lang="fr-CA" sz="2000" dirty="0">
              <a:latin typeface="Inter Medium" panose="02000503000000020004" pitchFamily="2" charset="0"/>
              <a:ea typeface="Inter Medium" panose="02000503000000020004" pitchFamily="2" charset="0"/>
              <a:cs typeface="Inter" panose="020B0502030000000004" pitchFamily="34" charset="0"/>
            </a:rPr>
            <a:t>Risques : </a:t>
          </a:r>
          <a:r>
            <a:rPr lang="fr-CA" sz="2000" dirty="0">
              <a:latin typeface="Inter"/>
              <a:ea typeface="Inter" panose="020B0502030000000004" pitchFamily="34" charset="0"/>
              <a:cs typeface="Inter" panose="020B0502030000000004" pitchFamily="34" charset="0"/>
            </a:rPr>
            <a:t>incertitude stratégique, invalidation</a:t>
          </a:r>
        </a:p>
        <a:p>
          <a:endParaRPr lang="en-US" sz="2000" dirty="0">
            <a:latin typeface="Inter"/>
            <a:ea typeface="Inter" panose="020B0502030000000004" pitchFamily="34" charset="0"/>
            <a:cs typeface="Inter" panose="020B0502030000000004" pitchFamily="34" charset="0"/>
          </a:endParaRPr>
        </a:p>
      </dgm:t>
    </dgm:pt>
    <dgm:pt modelId="{D34ADD97-3943-494E-B8A7-A74AF7131B77}" type="parTrans" cxnId="{9F12A7D7-A90B-4F8F-B285-0B924AD492D1}">
      <dgm:prSet/>
      <dgm:spPr/>
      <dgm:t>
        <a:bodyPr/>
        <a:lstStyle/>
        <a:p>
          <a:endParaRPr lang="en-US"/>
        </a:p>
      </dgm:t>
    </dgm:pt>
    <dgm:pt modelId="{B21FFC5C-6D9C-47DF-8E7E-D9AA33FC126A}" type="sibTrans" cxnId="{9F12A7D7-A90B-4F8F-B285-0B924AD492D1}">
      <dgm:prSet/>
      <dgm:spPr/>
      <dgm:t>
        <a:bodyPr/>
        <a:lstStyle/>
        <a:p>
          <a:endParaRPr lang="en-US"/>
        </a:p>
      </dgm:t>
    </dgm:pt>
    <dgm:pt modelId="{1AB0D331-2850-4931-8A32-48895BDC5702}">
      <dgm:prSet phldrT="[Text]" custT="1"/>
      <dgm:spPr/>
      <dgm:t>
        <a:bodyPr/>
        <a:lstStyle/>
        <a:p>
          <a:r>
            <a:rPr lang="fr-CA" sz="4000">
              <a:solidFill>
                <a:srgbClr val="00535B"/>
              </a:solidFill>
              <a:latin typeface="Inter"/>
              <a:ea typeface="Inter" panose="020B0502030000000004" pitchFamily="34" charset="0"/>
              <a:cs typeface="Inter" panose="020B0502030000000004" pitchFamily="34" charset="0"/>
            </a:rPr>
            <a:t>Marchés volontaires</a:t>
          </a:r>
        </a:p>
      </dgm:t>
    </dgm:pt>
    <dgm:pt modelId="{CFC946FF-5802-4DDE-99E3-0C38892518D4}" type="parTrans" cxnId="{8A85DEF5-8B81-4802-8C6F-AE0E948F471A}">
      <dgm:prSet/>
      <dgm:spPr/>
      <dgm:t>
        <a:bodyPr/>
        <a:lstStyle/>
        <a:p>
          <a:endParaRPr lang="en-US"/>
        </a:p>
      </dgm:t>
    </dgm:pt>
    <dgm:pt modelId="{402231AB-5819-420D-91C9-C672D96DD1DF}" type="sibTrans" cxnId="{8A85DEF5-8B81-4802-8C6F-AE0E948F471A}">
      <dgm:prSet/>
      <dgm:spPr/>
      <dgm:t>
        <a:bodyPr/>
        <a:lstStyle/>
        <a:p>
          <a:endParaRPr lang="en-US"/>
        </a:p>
      </dgm:t>
    </dgm:pt>
    <dgm:pt modelId="{B8CAA9D2-8F78-45AF-81F2-7A50B67DC5C0}">
      <dgm:prSet phldrT="[Text]" custT="1"/>
      <dgm:spPr>
        <a:ln>
          <a:noFill/>
        </a:ln>
      </dgm:spPr>
      <dgm:t>
        <a:bodyPr/>
        <a:lstStyle/>
        <a:p>
          <a:r>
            <a:rPr lang="fr-CA" sz="2000" dirty="0">
              <a:latin typeface="Inter"/>
              <a:ea typeface="Inter" panose="020B0502030000000004" pitchFamily="34" charset="0"/>
              <a:cs typeface="Inter" panose="020B0502030000000004" pitchFamily="34" charset="0"/>
            </a:rPr>
            <a:t>Habituellement gérés au moyen d’un registre de tiers (p. ex. </a:t>
          </a:r>
          <a:r>
            <a:rPr lang="fr-CA" sz="2000" dirty="0" err="1">
              <a:latin typeface="Inter"/>
              <a:ea typeface="Inter" panose="020B0502030000000004" pitchFamily="34" charset="0"/>
              <a:cs typeface="Inter" panose="020B0502030000000004" pitchFamily="34" charset="0"/>
            </a:rPr>
            <a:t>Climate</a:t>
          </a:r>
          <a:r>
            <a:rPr lang="fr-CA" sz="2000" dirty="0">
              <a:latin typeface="Inter"/>
              <a:ea typeface="Inter" panose="020B0502030000000004" pitchFamily="34" charset="0"/>
              <a:cs typeface="Inter" panose="020B0502030000000004" pitchFamily="34" charset="0"/>
            </a:rPr>
            <a:t> Action Reserve, Verra (norme </a:t>
          </a:r>
          <a:r>
            <a:rPr lang="fr-CA" sz="2000" dirty="0" err="1">
              <a:latin typeface="Inter"/>
              <a:ea typeface="Inter" panose="020B0502030000000004" pitchFamily="34" charset="0"/>
              <a:cs typeface="Inter" panose="020B0502030000000004" pitchFamily="34" charset="0"/>
            </a:rPr>
            <a:t>Verified</a:t>
          </a:r>
          <a:r>
            <a:rPr lang="fr-CA" sz="2000" dirty="0">
              <a:latin typeface="Inter"/>
              <a:ea typeface="Inter" panose="020B0502030000000004" pitchFamily="34" charset="0"/>
              <a:cs typeface="Inter" panose="020B0502030000000004" pitchFamily="34" charset="0"/>
            </a:rPr>
            <a:t> </a:t>
          </a:r>
          <a:r>
            <a:rPr lang="fr-CA" sz="2000" dirty="0" err="1">
              <a:latin typeface="Inter"/>
              <a:ea typeface="Inter" panose="020B0502030000000004" pitchFamily="34" charset="0"/>
              <a:cs typeface="Inter" panose="020B0502030000000004" pitchFamily="34" charset="0"/>
            </a:rPr>
            <a:t>Carbon</a:t>
          </a:r>
          <a:r>
            <a:rPr lang="fr-CA" sz="2000" dirty="0">
              <a:latin typeface="Inter"/>
              <a:ea typeface="Inter" panose="020B0502030000000004" pitchFamily="34" charset="0"/>
              <a:cs typeface="Inter" panose="020B0502030000000004" pitchFamily="34" charset="0"/>
            </a:rPr>
            <a:t> Standard (VCS)), Gold Standard, American </a:t>
          </a:r>
          <a:r>
            <a:rPr lang="fr-CA" sz="2000" dirty="0" err="1">
              <a:latin typeface="Inter"/>
              <a:ea typeface="Inter" panose="020B0502030000000004" pitchFamily="34" charset="0"/>
              <a:cs typeface="Inter" panose="020B0502030000000004" pitchFamily="34" charset="0"/>
            </a:rPr>
            <a:t>Carbon</a:t>
          </a:r>
          <a:r>
            <a:rPr lang="fr-CA" sz="2000" dirty="0">
              <a:latin typeface="Inter"/>
              <a:ea typeface="Inter" panose="020B0502030000000004" pitchFamily="34" charset="0"/>
              <a:cs typeface="Inter" panose="020B0502030000000004" pitchFamily="34" charset="0"/>
            </a:rPr>
            <a:t> </a:t>
          </a:r>
          <a:r>
            <a:rPr lang="fr-CA" sz="2000" dirty="0" err="1">
              <a:latin typeface="Inter"/>
              <a:ea typeface="Inter" panose="020B0502030000000004" pitchFamily="34" charset="0"/>
              <a:cs typeface="Inter" panose="020B0502030000000004" pitchFamily="34" charset="0"/>
            </a:rPr>
            <a:t>Registry</a:t>
          </a:r>
          <a:r>
            <a:rPr lang="fr-CA" sz="2000" dirty="0">
              <a:latin typeface="Inter"/>
              <a:ea typeface="Inter" panose="020B0502030000000004" pitchFamily="34" charset="0"/>
              <a:cs typeface="Inter" panose="020B0502030000000004" pitchFamily="34" charset="0"/>
            </a:rPr>
            <a:t>, etc.)</a:t>
          </a:r>
          <a:br>
            <a:rPr lang="fr-CA" sz="2000" dirty="0">
              <a:latin typeface="Inter"/>
              <a:ea typeface="Inter" panose="020B0502030000000004" pitchFamily="34" charset="0"/>
              <a:cs typeface="Inter" panose="020B0502030000000004" pitchFamily="34" charset="0"/>
            </a:rPr>
          </a:br>
          <a:br>
            <a:rPr lang="fr-CA" sz="2000" dirty="0">
              <a:latin typeface="Inter"/>
              <a:ea typeface="Inter" panose="020B0502030000000004" pitchFamily="34" charset="0"/>
              <a:cs typeface="Inter" panose="020B0502030000000004" pitchFamily="34" charset="0"/>
            </a:rPr>
          </a:br>
          <a:r>
            <a:rPr lang="fr-CA" sz="2000" dirty="0">
              <a:latin typeface="Inter Medium" panose="02000503000000020004" pitchFamily="2" charset="0"/>
              <a:ea typeface="Inter Medium" panose="02000503000000020004" pitchFamily="2" charset="0"/>
              <a:cs typeface="Inter" panose="020B0502030000000004" pitchFamily="34" charset="0"/>
            </a:rPr>
            <a:t>Acheteurs : </a:t>
          </a:r>
          <a:r>
            <a:rPr lang="fr-CA" sz="2000" dirty="0">
              <a:latin typeface="Inter"/>
              <a:ea typeface="Inter" panose="020B0502030000000004" pitchFamily="34" charset="0"/>
              <a:cs typeface="Inter" panose="020B0502030000000004" pitchFamily="34" charset="0"/>
            </a:rPr>
            <a:t>particulier, entreprise, organisme sans but lucratif, municipalité, service public ou toute autre entité qui réduit volontairement les émissions</a:t>
          </a:r>
          <a:br>
            <a:rPr lang="fr-CA" sz="2000" dirty="0">
              <a:latin typeface="Inter"/>
              <a:ea typeface="Inter" panose="020B0502030000000004" pitchFamily="34" charset="0"/>
              <a:cs typeface="Inter" panose="020B0502030000000004" pitchFamily="34" charset="0"/>
            </a:rPr>
          </a:br>
          <a:br>
            <a:rPr lang="fr-CA" sz="2000" dirty="0">
              <a:latin typeface="Inter"/>
              <a:ea typeface="Inter" panose="020B0502030000000004" pitchFamily="34" charset="0"/>
              <a:cs typeface="Inter" panose="020B0502030000000004" pitchFamily="34" charset="0"/>
            </a:rPr>
          </a:br>
          <a:r>
            <a:rPr lang="fr-CA" sz="2000" dirty="0">
              <a:latin typeface="Inter Medium" panose="02000503000000020004" pitchFamily="2" charset="0"/>
              <a:ea typeface="Inter Medium" panose="02000503000000020004" pitchFamily="2" charset="0"/>
              <a:cs typeface="Inter" panose="020B0502030000000004" pitchFamily="34" charset="0"/>
            </a:rPr>
            <a:t>Risques : </a:t>
          </a:r>
          <a:r>
            <a:rPr lang="fr-CA" sz="2000" dirty="0">
              <a:latin typeface="Inter"/>
              <a:ea typeface="Inter" panose="020B0502030000000004" pitchFamily="34" charset="0"/>
              <a:cs typeface="Inter" panose="020B0502030000000004" pitchFamily="34" charset="0"/>
            </a:rPr>
            <a:t>trouver des acheteurs, incertitude des prix</a:t>
          </a:r>
        </a:p>
      </dgm:t>
    </dgm:pt>
    <dgm:pt modelId="{1D9D882F-BB7C-4E73-B1DC-4E8125297C5F}" type="parTrans" cxnId="{6F976BFB-2245-4CF8-A2EE-398D72C44F3A}">
      <dgm:prSet/>
      <dgm:spPr/>
      <dgm:t>
        <a:bodyPr/>
        <a:lstStyle/>
        <a:p>
          <a:endParaRPr lang="en-US"/>
        </a:p>
      </dgm:t>
    </dgm:pt>
    <dgm:pt modelId="{12569AF7-ADEB-4632-930A-B9190BABE103}" type="sibTrans" cxnId="{6F976BFB-2245-4CF8-A2EE-398D72C44F3A}">
      <dgm:prSet/>
      <dgm:spPr/>
      <dgm:t>
        <a:bodyPr/>
        <a:lstStyle/>
        <a:p>
          <a:endParaRPr lang="en-US"/>
        </a:p>
      </dgm:t>
    </dgm:pt>
    <dgm:pt modelId="{8D66E281-3E22-4AAB-97D7-A12864A1B724}">
      <dgm:prSet phldrT="[Text]" custT="1"/>
      <dgm:spPr/>
      <dgm:t>
        <a:bodyPr/>
        <a:lstStyle/>
        <a:p>
          <a:pPr>
            <a:lnSpc>
              <a:spcPct val="50000"/>
            </a:lnSpc>
          </a:pPr>
          <a:br>
            <a:rPr lang="fr-CA" sz="4800">
              <a:solidFill>
                <a:srgbClr val="00535B"/>
              </a:solidFill>
              <a:latin typeface="Inter"/>
              <a:ea typeface="Inter" panose="020B0502030000000004" pitchFamily="34" charset="0"/>
              <a:cs typeface="Inter" panose="020B0502030000000004" pitchFamily="34" charset="0"/>
            </a:rPr>
          </a:br>
          <a:r>
            <a:rPr lang="fr-CA" sz="4000">
              <a:solidFill>
                <a:srgbClr val="00535B"/>
              </a:solidFill>
              <a:latin typeface="Inter"/>
              <a:ea typeface="Inter" panose="020B0502030000000004" pitchFamily="34" charset="0"/>
              <a:cs typeface="Inter" panose="020B0502030000000004" pitchFamily="34" charset="0"/>
            </a:rPr>
            <a:t>Paiements axés</a:t>
          </a:r>
        </a:p>
        <a:p>
          <a:pPr>
            <a:lnSpc>
              <a:spcPct val="50000"/>
            </a:lnSpc>
          </a:pPr>
          <a:r>
            <a:rPr lang="fr-CA" sz="4000">
              <a:solidFill>
                <a:srgbClr val="00535B"/>
              </a:solidFill>
              <a:latin typeface="Inter"/>
              <a:ea typeface="Inter" panose="020B0502030000000004" pitchFamily="34" charset="0"/>
              <a:cs typeface="Inter" panose="020B0502030000000004" pitchFamily="34" charset="0"/>
            </a:rPr>
            <a:t>sur les résultats</a:t>
          </a:r>
        </a:p>
      </dgm:t>
    </dgm:pt>
    <dgm:pt modelId="{EC8B1101-CF99-47FB-8115-C95187800049}" type="parTrans" cxnId="{F90CD498-9486-49AD-B445-54A9EB3D0072}">
      <dgm:prSet/>
      <dgm:spPr/>
      <dgm:t>
        <a:bodyPr/>
        <a:lstStyle/>
        <a:p>
          <a:endParaRPr lang="en-US"/>
        </a:p>
      </dgm:t>
    </dgm:pt>
    <dgm:pt modelId="{B05B8C28-E11C-4C94-B105-8F854BA42495}" type="sibTrans" cxnId="{F90CD498-9486-49AD-B445-54A9EB3D0072}">
      <dgm:prSet/>
      <dgm:spPr/>
      <dgm:t>
        <a:bodyPr/>
        <a:lstStyle/>
        <a:p>
          <a:endParaRPr lang="en-US"/>
        </a:p>
      </dgm:t>
    </dgm:pt>
    <dgm:pt modelId="{B3FB48EF-41C9-4BD7-B984-7FEC3A9B9CF0}">
      <dgm:prSet phldrT="[Text]" custT="1"/>
      <dgm:spPr>
        <a:ln>
          <a:noFill/>
        </a:ln>
      </dgm:spPr>
      <dgm:t>
        <a:bodyPr/>
        <a:lstStyle/>
        <a:p>
          <a:pPr rtl="0"/>
          <a:r>
            <a:rPr lang="fr-CA" sz="2000" dirty="0">
              <a:latin typeface="Inter"/>
              <a:ea typeface="Inter" panose="020B0502030000000004" pitchFamily="34" charset="0"/>
              <a:cs typeface="Inter" panose="020B0502030000000004" pitchFamily="34" charset="0"/>
            </a:rPr>
            <a:t>Investissement dans une intervention de réduction des émissions au sein de la chaîne d’approvisionnement d’une entreprise</a:t>
          </a:r>
          <a:br>
            <a:rPr lang="fr-CA" sz="2000" dirty="0">
              <a:latin typeface="Inter"/>
              <a:ea typeface="Inter" panose="020B0502030000000004" pitchFamily="34" charset="0"/>
              <a:cs typeface="Inter" panose="020B0502030000000004" pitchFamily="34" charset="0"/>
            </a:rPr>
          </a:br>
          <a:br>
            <a:rPr lang="fr-CA" sz="2000" dirty="0">
              <a:latin typeface="Inter"/>
              <a:ea typeface="Inter" panose="020B0502030000000004" pitchFamily="34" charset="0"/>
              <a:cs typeface="Inter" panose="020B0502030000000004" pitchFamily="34" charset="0"/>
            </a:rPr>
          </a:br>
          <a:r>
            <a:rPr lang="fr-CA" sz="2000" dirty="0">
              <a:latin typeface="Inter"/>
              <a:ea typeface="Inter" panose="020B0502030000000004" pitchFamily="34" charset="0"/>
              <a:cs typeface="Inter" panose="020B0502030000000004" pitchFamily="34" charset="0"/>
            </a:rPr>
            <a:t>La réduction des émissions peut être réclamée par l’entreprise qui parraine l’activité</a:t>
          </a:r>
          <a:br>
            <a:rPr lang="fr-CA" sz="2000" dirty="0">
              <a:latin typeface="Inter"/>
              <a:ea typeface="Inter" panose="020B0502030000000004" pitchFamily="34" charset="0"/>
              <a:cs typeface="Inter" panose="020B0502030000000004" pitchFamily="34" charset="0"/>
            </a:rPr>
          </a:br>
          <a:endParaRPr lang="fr-CA" sz="2000" dirty="0">
            <a:latin typeface="Inter"/>
            <a:ea typeface="Inter" panose="020B0502030000000004" pitchFamily="34" charset="0"/>
            <a:cs typeface="Inter" panose="020B0502030000000004" pitchFamily="34" charset="0"/>
          </a:endParaRPr>
        </a:p>
        <a:p>
          <a:pPr rtl="0"/>
          <a:r>
            <a:rPr lang="fr-CA" sz="2000" dirty="0">
              <a:latin typeface="Inter Medium" panose="02000503000000020004" pitchFamily="2" charset="0"/>
              <a:ea typeface="Inter Medium" panose="02000503000000020004" pitchFamily="2" charset="0"/>
              <a:cs typeface="Inter" panose="020B0502030000000004" pitchFamily="34" charset="0"/>
            </a:rPr>
            <a:t>Risques : </a:t>
          </a:r>
          <a:r>
            <a:rPr lang="fr-CA" sz="2000" dirty="0">
              <a:latin typeface="Inter"/>
              <a:ea typeface="Inter" panose="020B0502030000000004" pitchFamily="34" charset="0"/>
              <a:cs typeface="Inter" panose="020B0502030000000004" pitchFamily="34" charset="0"/>
            </a:rPr>
            <a:t>engagements de l’entreprise, demande sociale</a:t>
          </a:r>
        </a:p>
      </dgm:t>
    </dgm:pt>
    <dgm:pt modelId="{F0684E0A-92C9-4C8B-8B28-35D5C4B7C78A}" type="parTrans" cxnId="{A1C7C9CE-CCF4-4029-A116-C14CE47344FE}">
      <dgm:prSet/>
      <dgm:spPr/>
      <dgm:t>
        <a:bodyPr/>
        <a:lstStyle/>
        <a:p>
          <a:endParaRPr lang="en-US"/>
        </a:p>
      </dgm:t>
    </dgm:pt>
    <dgm:pt modelId="{D32BD019-24D8-4ABE-9E74-B251F536BBDE}" type="sibTrans" cxnId="{A1C7C9CE-CCF4-4029-A116-C14CE47344FE}">
      <dgm:prSet/>
      <dgm:spPr/>
      <dgm:t>
        <a:bodyPr/>
        <a:lstStyle/>
        <a:p>
          <a:endParaRPr lang="en-US"/>
        </a:p>
      </dgm:t>
    </dgm:pt>
    <dgm:pt modelId="{7AD04C39-A9D3-4EDB-BC51-B7FC801F68E5}" type="pres">
      <dgm:prSet presAssocID="{EDA66196-8310-4B8D-816D-46414FA43F69}" presName="theList" presStyleCnt="0">
        <dgm:presLayoutVars>
          <dgm:dir/>
          <dgm:animLvl val="lvl"/>
          <dgm:resizeHandles val="exact"/>
        </dgm:presLayoutVars>
      </dgm:prSet>
      <dgm:spPr/>
    </dgm:pt>
    <dgm:pt modelId="{D26EB2F7-CF11-417B-8603-6EB87E42B15A}" type="pres">
      <dgm:prSet presAssocID="{E38CAC43-63B9-4A02-8F49-84EC24BD1DFA}" presName="compNode" presStyleCnt="0"/>
      <dgm:spPr/>
    </dgm:pt>
    <dgm:pt modelId="{B1711948-8626-461E-A16F-E686C57C74BA}" type="pres">
      <dgm:prSet presAssocID="{E38CAC43-63B9-4A02-8F49-84EC24BD1DFA}" presName="aNode" presStyleLbl="bgShp" presStyleIdx="0" presStyleCnt="3"/>
      <dgm:spPr/>
    </dgm:pt>
    <dgm:pt modelId="{0CD3D270-AECC-40D5-B5B0-6902DE2257F1}" type="pres">
      <dgm:prSet presAssocID="{E38CAC43-63B9-4A02-8F49-84EC24BD1DFA}" presName="textNode" presStyleLbl="bgShp" presStyleIdx="0" presStyleCnt="3"/>
      <dgm:spPr/>
    </dgm:pt>
    <dgm:pt modelId="{C9AE5347-DE19-44F9-8EC8-BBCBF6C99282}" type="pres">
      <dgm:prSet presAssocID="{E38CAC43-63B9-4A02-8F49-84EC24BD1DFA}" presName="compChildNode" presStyleCnt="0"/>
      <dgm:spPr/>
    </dgm:pt>
    <dgm:pt modelId="{DE601982-EE09-4C51-8775-982A2A78C1E8}" type="pres">
      <dgm:prSet presAssocID="{E38CAC43-63B9-4A02-8F49-84EC24BD1DFA}" presName="theInnerList" presStyleCnt="0"/>
      <dgm:spPr/>
    </dgm:pt>
    <dgm:pt modelId="{3560BCC7-4A8A-4BF6-8299-7A9A62E2603A}" type="pres">
      <dgm:prSet presAssocID="{5B5AC788-7B73-442E-9A54-EB2ADB024C78}" presName="childNode" presStyleLbl="node1" presStyleIdx="0" presStyleCnt="3" custScaleX="108334" custScaleY="153997" custLinFactNeighborY="988">
        <dgm:presLayoutVars>
          <dgm:bulletEnabled val="1"/>
        </dgm:presLayoutVars>
      </dgm:prSet>
      <dgm:spPr/>
    </dgm:pt>
    <dgm:pt modelId="{96093B91-50B7-40CD-90F6-90744D375C6A}" type="pres">
      <dgm:prSet presAssocID="{E38CAC43-63B9-4A02-8F49-84EC24BD1DFA}" presName="aSpace" presStyleCnt="0"/>
      <dgm:spPr/>
    </dgm:pt>
    <dgm:pt modelId="{FDB14D42-FF88-4608-B36D-F34F46B66416}" type="pres">
      <dgm:prSet presAssocID="{1AB0D331-2850-4931-8A32-48895BDC5702}" presName="compNode" presStyleCnt="0"/>
      <dgm:spPr/>
    </dgm:pt>
    <dgm:pt modelId="{F559C02C-E42D-4611-8A27-F79EEAC02D1F}" type="pres">
      <dgm:prSet presAssocID="{1AB0D331-2850-4931-8A32-48895BDC5702}" presName="aNode" presStyleLbl="bgShp" presStyleIdx="1" presStyleCnt="3"/>
      <dgm:spPr/>
    </dgm:pt>
    <dgm:pt modelId="{64D5DD7D-197A-48EE-B2FC-EF988DF1ABEF}" type="pres">
      <dgm:prSet presAssocID="{1AB0D331-2850-4931-8A32-48895BDC5702}" presName="textNode" presStyleLbl="bgShp" presStyleIdx="1" presStyleCnt="3"/>
      <dgm:spPr/>
    </dgm:pt>
    <dgm:pt modelId="{AF61281E-05E4-460D-845F-8DA209B78CF8}" type="pres">
      <dgm:prSet presAssocID="{1AB0D331-2850-4931-8A32-48895BDC5702}" presName="compChildNode" presStyleCnt="0"/>
      <dgm:spPr/>
    </dgm:pt>
    <dgm:pt modelId="{DD490D19-5122-4B51-92DC-C229A3F50D27}" type="pres">
      <dgm:prSet presAssocID="{1AB0D331-2850-4931-8A32-48895BDC5702}" presName="theInnerList" presStyleCnt="0"/>
      <dgm:spPr/>
    </dgm:pt>
    <dgm:pt modelId="{CBF7EF1E-93E6-4A84-80FF-491D67D5209A}" type="pres">
      <dgm:prSet presAssocID="{B8CAA9D2-8F78-45AF-81F2-7A50B67DC5C0}" presName="childNode" presStyleLbl="node1" presStyleIdx="1" presStyleCnt="3" custScaleX="108334" custScaleY="153997">
        <dgm:presLayoutVars>
          <dgm:bulletEnabled val="1"/>
        </dgm:presLayoutVars>
      </dgm:prSet>
      <dgm:spPr/>
    </dgm:pt>
    <dgm:pt modelId="{AAA7C247-1587-4854-959D-0587B1275E87}" type="pres">
      <dgm:prSet presAssocID="{1AB0D331-2850-4931-8A32-48895BDC5702}" presName="aSpace" presStyleCnt="0"/>
      <dgm:spPr/>
    </dgm:pt>
    <dgm:pt modelId="{02D573CE-1AA0-4D21-8CB3-F7AF1BB09B49}" type="pres">
      <dgm:prSet presAssocID="{8D66E281-3E22-4AAB-97D7-A12864A1B724}" presName="compNode" presStyleCnt="0"/>
      <dgm:spPr/>
    </dgm:pt>
    <dgm:pt modelId="{42574F00-22F9-4ECF-A803-022DEB438145}" type="pres">
      <dgm:prSet presAssocID="{8D66E281-3E22-4AAB-97D7-A12864A1B724}" presName="aNode" presStyleLbl="bgShp" presStyleIdx="2" presStyleCnt="3" custLinFactNeighborX="26818" custLinFactNeighborY="644"/>
      <dgm:spPr/>
    </dgm:pt>
    <dgm:pt modelId="{439BCF74-4F1D-4B53-9913-FFECCED12511}" type="pres">
      <dgm:prSet presAssocID="{8D66E281-3E22-4AAB-97D7-A12864A1B724}" presName="textNode" presStyleLbl="bgShp" presStyleIdx="2" presStyleCnt="3"/>
      <dgm:spPr/>
    </dgm:pt>
    <dgm:pt modelId="{798E0A0F-6E78-4B6E-8D52-9A9F1F1E0219}" type="pres">
      <dgm:prSet presAssocID="{8D66E281-3E22-4AAB-97D7-A12864A1B724}" presName="compChildNode" presStyleCnt="0"/>
      <dgm:spPr/>
    </dgm:pt>
    <dgm:pt modelId="{77AD7DEA-89D3-4FD6-9B18-3F34A9113800}" type="pres">
      <dgm:prSet presAssocID="{8D66E281-3E22-4AAB-97D7-A12864A1B724}" presName="theInnerList" presStyleCnt="0"/>
      <dgm:spPr/>
    </dgm:pt>
    <dgm:pt modelId="{F00A6B3B-B9B7-4200-B750-2B67DA7241ED}" type="pres">
      <dgm:prSet presAssocID="{B3FB48EF-41C9-4BD7-B984-7FEC3A9B9CF0}" presName="childNode" presStyleLbl="node1" presStyleIdx="2" presStyleCnt="3" custScaleX="108334" custScaleY="111334">
        <dgm:presLayoutVars>
          <dgm:bulletEnabled val="1"/>
        </dgm:presLayoutVars>
      </dgm:prSet>
      <dgm:spPr/>
    </dgm:pt>
  </dgm:ptLst>
  <dgm:cxnLst>
    <dgm:cxn modelId="{18265103-B9F7-4FAC-A81F-FE43E6DF8DCD}" srcId="{EDA66196-8310-4B8D-816D-46414FA43F69}" destId="{E38CAC43-63B9-4A02-8F49-84EC24BD1DFA}" srcOrd="0" destOrd="0" parTransId="{9F7500E1-9A2D-44E9-B483-FD45F2FC332A}" sibTransId="{6BFF08B4-4954-476C-A640-8BC63FC838E3}"/>
    <dgm:cxn modelId="{FAF39B06-E317-4CF0-81C2-51A358848000}" type="presOf" srcId="{B8CAA9D2-8F78-45AF-81F2-7A50B67DC5C0}" destId="{CBF7EF1E-93E6-4A84-80FF-491D67D5209A}" srcOrd="0" destOrd="0" presId="urn:microsoft.com/office/officeart/2005/8/layout/lProcess2"/>
    <dgm:cxn modelId="{5F42AC12-60BE-4FE6-A7AB-B483CB8D937D}" type="presOf" srcId="{1AB0D331-2850-4931-8A32-48895BDC5702}" destId="{64D5DD7D-197A-48EE-B2FC-EF988DF1ABEF}" srcOrd="1" destOrd="0" presId="urn:microsoft.com/office/officeart/2005/8/layout/lProcess2"/>
    <dgm:cxn modelId="{5A9ED427-E90A-45F5-8CB3-5E4367EFEEF8}" type="presOf" srcId="{EDA66196-8310-4B8D-816D-46414FA43F69}" destId="{7AD04C39-A9D3-4EDB-BC51-B7FC801F68E5}" srcOrd="0" destOrd="0" presId="urn:microsoft.com/office/officeart/2005/8/layout/lProcess2"/>
    <dgm:cxn modelId="{089D9B4E-6C5F-4332-88E2-7ABCB1DA2915}" type="presOf" srcId="{5B5AC788-7B73-442E-9A54-EB2ADB024C78}" destId="{3560BCC7-4A8A-4BF6-8299-7A9A62E2603A}" srcOrd="0" destOrd="0" presId="urn:microsoft.com/office/officeart/2005/8/layout/lProcess2"/>
    <dgm:cxn modelId="{C49E1951-D0C3-492C-8CAD-C7B95CF84B0A}" type="presOf" srcId="{E38CAC43-63B9-4A02-8F49-84EC24BD1DFA}" destId="{0CD3D270-AECC-40D5-B5B0-6902DE2257F1}" srcOrd="1" destOrd="0" presId="urn:microsoft.com/office/officeart/2005/8/layout/lProcess2"/>
    <dgm:cxn modelId="{B364EA54-7962-4F0D-9F95-E126E178BF0D}" type="presOf" srcId="{1AB0D331-2850-4931-8A32-48895BDC5702}" destId="{F559C02C-E42D-4611-8A27-F79EEAC02D1F}" srcOrd="0" destOrd="0" presId="urn:microsoft.com/office/officeart/2005/8/layout/lProcess2"/>
    <dgm:cxn modelId="{896EAA7B-9743-4CA1-AEE4-2DD60DEE3BB3}" type="presOf" srcId="{B3FB48EF-41C9-4BD7-B984-7FEC3A9B9CF0}" destId="{F00A6B3B-B9B7-4200-B750-2B67DA7241ED}" srcOrd="0" destOrd="0" presId="urn:microsoft.com/office/officeart/2005/8/layout/lProcess2"/>
    <dgm:cxn modelId="{F90CD498-9486-49AD-B445-54A9EB3D0072}" srcId="{EDA66196-8310-4B8D-816D-46414FA43F69}" destId="{8D66E281-3E22-4AAB-97D7-A12864A1B724}" srcOrd="2" destOrd="0" parTransId="{EC8B1101-CF99-47FB-8115-C95187800049}" sibTransId="{B05B8C28-E11C-4C94-B105-8F854BA42495}"/>
    <dgm:cxn modelId="{FF70A8AD-D6FE-4A4A-AC17-6F4A1910A6BC}" type="presOf" srcId="{8D66E281-3E22-4AAB-97D7-A12864A1B724}" destId="{42574F00-22F9-4ECF-A803-022DEB438145}" srcOrd="0" destOrd="0" presId="urn:microsoft.com/office/officeart/2005/8/layout/lProcess2"/>
    <dgm:cxn modelId="{9F1F58B1-AE3A-4207-AA80-19C31CD3B34C}" type="presOf" srcId="{E38CAC43-63B9-4A02-8F49-84EC24BD1DFA}" destId="{B1711948-8626-461E-A16F-E686C57C74BA}" srcOrd="0" destOrd="0" presId="urn:microsoft.com/office/officeart/2005/8/layout/lProcess2"/>
    <dgm:cxn modelId="{CA4C05CA-2C18-4046-A826-27E821E4C076}" type="presOf" srcId="{8D66E281-3E22-4AAB-97D7-A12864A1B724}" destId="{439BCF74-4F1D-4B53-9913-FFECCED12511}" srcOrd="1" destOrd="0" presId="urn:microsoft.com/office/officeart/2005/8/layout/lProcess2"/>
    <dgm:cxn modelId="{A1C7C9CE-CCF4-4029-A116-C14CE47344FE}" srcId="{8D66E281-3E22-4AAB-97D7-A12864A1B724}" destId="{B3FB48EF-41C9-4BD7-B984-7FEC3A9B9CF0}" srcOrd="0" destOrd="0" parTransId="{F0684E0A-92C9-4C8B-8B28-35D5C4B7C78A}" sibTransId="{D32BD019-24D8-4ABE-9E74-B251F536BBDE}"/>
    <dgm:cxn modelId="{9F12A7D7-A90B-4F8F-B285-0B924AD492D1}" srcId="{E38CAC43-63B9-4A02-8F49-84EC24BD1DFA}" destId="{5B5AC788-7B73-442E-9A54-EB2ADB024C78}" srcOrd="0" destOrd="0" parTransId="{D34ADD97-3943-494E-B8A7-A74AF7131B77}" sibTransId="{B21FFC5C-6D9C-47DF-8E7E-D9AA33FC126A}"/>
    <dgm:cxn modelId="{8A85DEF5-8B81-4802-8C6F-AE0E948F471A}" srcId="{EDA66196-8310-4B8D-816D-46414FA43F69}" destId="{1AB0D331-2850-4931-8A32-48895BDC5702}" srcOrd="1" destOrd="0" parTransId="{CFC946FF-5802-4DDE-99E3-0C38892518D4}" sibTransId="{402231AB-5819-420D-91C9-C672D96DD1DF}"/>
    <dgm:cxn modelId="{6F976BFB-2245-4CF8-A2EE-398D72C44F3A}" srcId="{1AB0D331-2850-4931-8A32-48895BDC5702}" destId="{B8CAA9D2-8F78-45AF-81F2-7A50B67DC5C0}" srcOrd="0" destOrd="0" parTransId="{1D9D882F-BB7C-4E73-B1DC-4E8125297C5F}" sibTransId="{12569AF7-ADEB-4632-930A-B9190BABE103}"/>
    <dgm:cxn modelId="{35649A9C-3E3E-4124-8BE6-405761754ED4}" type="presParOf" srcId="{7AD04C39-A9D3-4EDB-BC51-B7FC801F68E5}" destId="{D26EB2F7-CF11-417B-8603-6EB87E42B15A}" srcOrd="0" destOrd="0" presId="urn:microsoft.com/office/officeart/2005/8/layout/lProcess2"/>
    <dgm:cxn modelId="{1C96BA0F-E004-4011-92DB-BA1CCCAAC16D}" type="presParOf" srcId="{D26EB2F7-CF11-417B-8603-6EB87E42B15A}" destId="{B1711948-8626-461E-A16F-E686C57C74BA}" srcOrd="0" destOrd="0" presId="urn:microsoft.com/office/officeart/2005/8/layout/lProcess2"/>
    <dgm:cxn modelId="{FCF34232-AFA0-4DBF-8FF0-3A92AF96E793}" type="presParOf" srcId="{D26EB2F7-CF11-417B-8603-6EB87E42B15A}" destId="{0CD3D270-AECC-40D5-B5B0-6902DE2257F1}" srcOrd="1" destOrd="0" presId="urn:microsoft.com/office/officeart/2005/8/layout/lProcess2"/>
    <dgm:cxn modelId="{ABDA10F6-9D8A-4E01-8580-A2A401CF8D0A}" type="presParOf" srcId="{D26EB2F7-CF11-417B-8603-6EB87E42B15A}" destId="{C9AE5347-DE19-44F9-8EC8-BBCBF6C99282}" srcOrd="2" destOrd="0" presId="urn:microsoft.com/office/officeart/2005/8/layout/lProcess2"/>
    <dgm:cxn modelId="{3AAD9988-E0E1-4A80-B233-B5AFD165610F}" type="presParOf" srcId="{C9AE5347-DE19-44F9-8EC8-BBCBF6C99282}" destId="{DE601982-EE09-4C51-8775-982A2A78C1E8}" srcOrd="0" destOrd="0" presId="urn:microsoft.com/office/officeart/2005/8/layout/lProcess2"/>
    <dgm:cxn modelId="{C7040BC1-D6DE-4548-9D14-AD6FDD9EE63E}" type="presParOf" srcId="{DE601982-EE09-4C51-8775-982A2A78C1E8}" destId="{3560BCC7-4A8A-4BF6-8299-7A9A62E2603A}" srcOrd="0" destOrd="0" presId="urn:microsoft.com/office/officeart/2005/8/layout/lProcess2"/>
    <dgm:cxn modelId="{13264629-DA91-454F-92D2-1101F4B11133}" type="presParOf" srcId="{7AD04C39-A9D3-4EDB-BC51-B7FC801F68E5}" destId="{96093B91-50B7-40CD-90F6-90744D375C6A}" srcOrd="1" destOrd="0" presId="urn:microsoft.com/office/officeart/2005/8/layout/lProcess2"/>
    <dgm:cxn modelId="{2114574E-E632-44B1-80C2-F8CA794038DC}" type="presParOf" srcId="{7AD04C39-A9D3-4EDB-BC51-B7FC801F68E5}" destId="{FDB14D42-FF88-4608-B36D-F34F46B66416}" srcOrd="2" destOrd="0" presId="urn:microsoft.com/office/officeart/2005/8/layout/lProcess2"/>
    <dgm:cxn modelId="{F7E1AC6E-A350-4AFF-A3AF-7C63FAFF4738}" type="presParOf" srcId="{FDB14D42-FF88-4608-B36D-F34F46B66416}" destId="{F559C02C-E42D-4611-8A27-F79EEAC02D1F}" srcOrd="0" destOrd="0" presId="urn:microsoft.com/office/officeart/2005/8/layout/lProcess2"/>
    <dgm:cxn modelId="{309A1EC7-4300-455C-BD5E-B154C4CD03F9}" type="presParOf" srcId="{FDB14D42-FF88-4608-B36D-F34F46B66416}" destId="{64D5DD7D-197A-48EE-B2FC-EF988DF1ABEF}" srcOrd="1" destOrd="0" presId="urn:microsoft.com/office/officeart/2005/8/layout/lProcess2"/>
    <dgm:cxn modelId="{C6B7283F-BDB3-4B09-B801-E4A89470A893}" type="presParOf" srcId="{FDB14D42-FF88-4608-B36D-F34F46B66416}" destId="{AF61281E-05E4-460D-845F-8DA209B78CF8}" srcOrd="2" destOrd="0" presId="urn:microsoft.com/office/officeart/2005/8/layout/lProcess2"/>
    <dgm:cxn modelId="{4B15E2C9-29F4-4160-9C35-B0E7FA0E8A13}" type="presParOf" srcId="{AF61281E-05E4-460D-845F-8DA209B78CF8}" destId="{DD490D19-5122-4B51-92DC-C229A3F50D27}" srcOrd="0" destOrd="0" presId="urn:microsoft.com/office/officeart/2005/8/layout/lProcess2"/>
    <dgm:cxn modelId="{3DBD4291-0C08-4B01-858D-DB762C05F888}" type="presParOf" srcId="{DD490D19-5122-4B51-92DC-C229A3F50D27}" destId="{CBF7EF1E-93E6-4A84-80FF-491D67D5209A}" srcOrd="0" destOrd="0" presId="urn:microsoft.com/office/officeart/2005/8/layout/lProcess2"/>
    <dgm:cxn modelId="{5FDF52B6-06C9-4ED9-8533-CE8EC4610975}" type="presParOf" srcId="{7AD04C39-A9D3-4EDB-BC51-B7FC801F68E5}" destId="{AAA7C247-1587-4854-959D-0587B1275E87}" srcOrd="3" destOrd="0" presId="urn:microsoft.com/office/officeart/2005/8/layout/lProcess2"/>
    <dgm:cxn modelId="{9DD2883F-4C9F-4E94-B17C-BECB74C30ED4}" type="presParOf" srcId="{7AD04C39-A9D3-4EDB-BC51-B7FC801F68E5}" destId="{02D573CE-1AA0-4D21-8CB3-F7AF1BB09B49}" srcOrd="4" destOrd="0" presId="urn:microsoft.com/office/officeart/2005/8/layout/lProcess2"/>
    <dgm:cxn modelId="{B1A04FBA-9192-4959-85FD-125F2B7E1053}" type="presParOf" srcId="{02D573CE-1AA0-4D21-8CB3-F7AF1BB09B49}" destId="{42574F00-22F9-4ECF-A803-022DEB438145}" srcOrd="0" destOrd="0" presId="urn:microsoft.com/office/officeart/2005/8/layout/lProcess2"/>
    <dgm:cxn modelId="{EBE3F95F-94E6-4C47-A45C-1D3C773D21E7}" type="presParOf" srcId="{02D573CE-1AA0-4D21-8CB3-F7AF1BB09B49}" destId="{439BCF74-4F1D-4B53-9913-FFECCED12511}" srcOrd="1" destOrd="0" presId="urn:microsoft.com/office/officeart/2005/8/layout/lProcess2"/>
    <dgm:cxn modelId="{8EB49A17-3B23-47D1-A790-EC0CF4CA93E6}" type="presParOf" srcId="{02D573CE-1AA0-4D21-8CB3-F7AF1BB09B49}" destId="{798E0A0F-6E78-4B6E-8D52-9A9F1F1E0219}" srcOrd="2" destOrd="0" presId="urn:microsoft.com/office/officeart/2005/8/layout/lProcess2"/>
    <dgm:cxn modelId="{3C67CB12-B955-4AE6-B125-E55AF7FFD5A3}" type="presParOf" srcId="{798E0A0F-6E78-4B6E-8D52-9A9F1F1E0219}" destId="{77AD7DEA-89D3-4FD6-9B18-3F34A9113800}" srcOrd="0" destOrd="0" presId="urn:microsoft.com/office/officeart/2005/8/layout/lProcess2"/>
    <dgm:cxn modelId="{5E666D4A-4815-4AD1-A587-3B47B92ECF40}" type="presParOf" srcId="{77AD7DEA-89D3-4FD6-9B18-3F34A9113800}" destId="{F00A6B3B-B9B7-4200-B750-2B67DA7241ED}" srcOrd="0"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11948-8626-461E-A16F-E686C57C74BA}">
      <dsp:nvSpPr>
        <dsp:cNvPr id="0" name=""/>
        <dsp:cNvSpPr/>
      </dsp:nvSpPr>
      <dsp:spPr>
        <a:xfrm>
          <a:off x="1883" y="0"/>
          <a:ext cx="4898234" cy="798227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CA" sz="4000" kern="1200">
              <a:solidFill>
                <a:srgbClr val="00535B"/>
              </a:solidFill>
              <a:latin typeface="Inter"/>
              <a:ea typeface="Inter" panose="020B0502030000000004" pitchFamily="34" charset="0"/>
              <a:cs typeface="Inter" panose="020B0502030000000004" pitchFamily="34" charset="0"/>
            </a:rPr>
            <a:t>Marchés de la conformité</a:t>
          </a:r>
        </a:p>
      </dsp:txBody>
      <dsp:txXfrm>
        <a:off x="1883" y="0"/>
        <a:ext cx="4898234" cy="2394683"/>
      </dsp:txXfrm>
    </dsp:sp>
    <dsp:sp modelId="{3560BCC7-4A8A-4BF6-8299-7A9A62E2603A}">
      <dsp:nvSpPr>
        <dsp:cNvPr id="0" name=""/>
        <dsp:cNvSpPr/>
      </dsp:nvSpPr>
      <dsp:spPr>
        <a:xfrm>
          <a:off x="328419" y="2431622"/>
          <a:ext cx="4245162" cy="5181084"/>
        </a:xfrm>
        <a:prstGeom prst="roundRect">
          <a:avLst>
            <a:gd name="adj" fmla="val 10000"/>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lang="fr-CA" sz="2000" kern="1200" dirty="0">
              <a:latin typeface="Inter"/>
              <a:ea typeface="Inter" panose="020B0502030000000004" pitchFamily="34" charset="0"/>
              <a:cs typeface="Inter" panose="020B0502030000000004" pitchFamily="34" charset="0"/>
            </a:rPr>
            <a:t>Créés par des règlements au niveau national et </a:t>
          </a:r>
          <a:br>
            <a:rPr lang="fr-CA" sz="2000" kern="1200" dirty="0">
              <a:latin typeface="Inter"/>
              <a:ea typeface="Inter" panose="020B0502030000000004" pitchFamily="34" charset="0"/>
              <a:cs typeface="Inter" panose="020B0502030000000004" pitchFamily="34" charset="0"/>
            </a:rPr>
          </a:br>
          <a:r>
            <a:rPr lang="fr-CA" sz="2000" kern="1200" dirty="0">
              <a:latin typeface="Inter"/>
              <a:ea typeface="Inter" panose="020B0502030000000004" pitchFamily="34" charset="0"/>
              <a:cs typeface="Inter" panose="020B0502030000000004" pitchFamily="34" charset="0"/>
            </a:rPr>
            <a:t>infranational</a:t>
          </a:r>
          <a:br>
            <a:rPr lang="fr-CA" sz="2000" kern="1200" dirty="0">
              <a:latin typeface="Inter"/>
              <a:ea typeface="Inter" panose="020B0502030000000004" pitchFamily="34" charset="0"/>
              <a:cs typeface="Inter" panose="020B0502030000000004" pitchFamily="34" charset="0"/>
            </a:rPr>
          </a:br>
          <a:br>
            <a:rPr lang="fr-CA" sz="2000" kern="1200" dirty="0">
              <a:latin typeface="Inter"/>
              <a:ea typeface="Inter" panose="020B0502030000000004" pitchFamily="34" charset="0"/>
              <a:cs typeface="Inter" panose="020B0502030000000004" pitchFamily="34" charset="0"/>
            </a:rPr>
          </a:br>
          <a:r>
            <a:rPr lang="fr-CA" sz="2000" kern="1200" dirty="0">
              <a:latin typeface="Inter Medium" panose="02000503000000020004" pitchFamily="2" charset="0"/>
              <a:ea typeface="Inter Medium" panose="02000503000000020004" pitchFamily="2" charset="0"/>
              <a:cs typeface="Inter" panose="020B0502030000000004" pitchFamily="34" charset="0"/>
            </a:rPr>
            <a:t>Acheteurs : </a:t>
          </a:r>
          <a:r>
            <a:rPr lang="fr-CA" sz="2000" kern="1200" dirty="0">
              <a:latin typeface="Inter"/>
              <a:ea typeface="Inter" panose="020B0502030000000004" pitchFamily="34" charset="0"/>
              <a:cs typeface="Inter" panose="020B0502030000000004" pitchFamily="34" charset="0"/>
            </a:rPr>
            <a:t>les grands émetteurs sont tenus par la loi de réduire leurs émissions</a:t>
          </a:r>
          <a:br>
            <a:rPr lang="fr-CA" sz="2000" kern="1200" dirty="0">
              <a:latin typeface="Inter"/>
              <a:ea typeface="Inter" panose="020B0502030000000004" pitchFamily="34" charset="0"/>
              <a:cs typeface="Inter" panose="020B0502030000000004" pitchFamily="34" charset="0"/>
            </a:rPr>
          </a:br>
          <a:br>
            <a:rPr lang="fr-CA" sz="2000" kern="1200" dirty="0">
              <a:latin typeface="Inter"/>
              <a:ea typeface="Inter" panose="020B0502030000000004" pitchFamily="34" charset="0"/>
              <a:cs typeface="Inter" panose="020B0502030000000004" pitchFamily="34" charset="0"/>
            </a:rPr>
          </a:br>
          <a:r>
            <a:rPr lang="fr-CA" sz="2000" kern="1200" dirty="0">
              <a:latin typeface="Inter Medium" panose="02000503000000020004" pitchFamily="2" charset="0"/>
              <a:ea typeface="Inter Medium" panose="02000503000000020004" pitchFamily="2" charset="0"/>
              <a:cs typeface="Inter" panose="020B0502030000000004" pitchFamily="34" charset="0"/>
            </a:rPr>
            <a:t>Risques : </a:t>
          </a:r>
          <a:r>
            <a:rPr lang="fr-CA" sz="2000" kern="1200" dirty="0">
              <a:latin typeface="Inter"/>
              <a:ea typeface="Inter" panose="020B0502030000000004" pitchFamily="34" charset="0"/>
              <a:cs typeface="Inter" panose="020B0502030000000004" pitchFamily="34" charset="0"/>
            </a:rPr>
            <a:t>incertitude stratégique, invalidation</a:t>
          </a:r>
        </a:p>
        <a:p>
          <a:pPr marL="0" lvl="0" indent="0" algn="ctr" defTabSz="889000">
            <a:lnSpc>
              <a:spcPct val="90000"/>
            </a:lnSpc>
            <a:spcBef>
              <a:spcPct val="0"/>
            </a:spcBef>
            <a:spcAft>
              <a:spcPct val="35000"/>
            </a:spcAft>
            <a:buNone/>
          </a:pPr>
          <a:endParaRPr lang="en-US" sz="2000" kern="1200" dirty="0">
            <a:latin typeface="Inter"/>
            <a:ea typeface="Inter" panose="020B0502030000000004" pitchFamily="34" charset="0"/>
            <a:cs typeface="Inter" panose="020B0502030000000004" pitchFamily="34" charset="0"/>
          </a:endParaRPr>
        </a:p>
      </dsp:txBody>
      <dsp:txXfrm>
        <a:off x="452756" y="2555959"/>
        <a:ext cx="3996488" cy="4932410"/>
      </dsp:txXfrm>
    </dsp:sp>
    <dsp:sp modelId="{F559C02C-E42D-4611-8A27-F79EEAC02D1F}">
      <dsp:nvSpPr>
        <dsp:cNvPr id="0" name=""/>
        <dsp:cNvSpPr/>
      </dsp:nvSpPr>
      <dsp:spPr>
        <a:xfrm>
          <a:off x="5267485" y="0"/>
          <a:ext cx="4898234" cy="798227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CA" sz="4000" kern="1200">
              <a:solidFill>
                <a:srgbClr val="00535B"/>
              </a:solidFill>
              <a:latin typeface="Inter"/>
              <a:ea typeface="Inter" panose="020B0502030000000004" pitchFamily="34" charset="0"/>
              <a:cs typeface="Inter" panose="020B0502030000000004" pitchFamily="34" charset="0"/>
            </a:rPr>
            <a:t>Marchés volontaires</a:t>
          </a:r>
        </a:p>
      </dsp:txBody>
      <dsp:txXfrm>
        <a:off x="5267485" y="0"/>
        <a:ext cx="4898234" cy="2394683"/>
      </dsp:txXfrm>
    </dsp:sp>
    <dsp:sp modelId="{CBF7EF1E-93E6-4A84-80FF-491D67D5209A}">
      <dsp:nvSpPr>
        <dsp:cNvPr id="0" name=""/>
        <dsp:cNvSpPr/>
      </dsp:nvSpPr>
      <dsp:spPr>
        <a:xfrm>
          <a:off x="5594021" y="2398382"/>
          <a:ext cx="4245162" cy="5181084"/>
        </a:xfrm>
        <a:prstGeom prst="roundRect">
          <a:avLst>
            <a:gd name="adj" fmla="val 10000"/>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fr-CA" sz="2000" kern="1200" dirty="0">
              <a:latin typeface="Inter"/>
              <a:ea typeface="Inter" panose="020B0502030000000004" pitchFamily="34" charset="0"/>
              <a:cs typeface="Inter" panose="020B0502030000000004" pitchFamily="34" charset="0"/>
            </a:rPr>
            <a:t>Habituellement gérés au moyen d’un registre de tiers (p. ex. </a:t>
          </a:r>
          <a:r>
            <a:rPr lang="fr-CA" sz="2000" kern="1200" dirty="0" err="1">
              <a:latin typeface="Inter"/>
              <a:ea typeface="Inter" panose="020B0502030000000004" pitchFamily="34" charset="0"/>
              <a:cs typeface="Inter" panose="020B0502030000000004" pitchFamily="34" charset="0"/>
            </a:rPr>
            <a:t>Climate</a:t>
          </a:r>
          <a:r>
            <a:rPr lang="fr-CA" sz="2000" kern="1200" dirty="0">
              <a:latin typeface="Inter"/>
              <a:ea typeface="Inter" panose="020B0502030000000004" pitchFamily="34" charset="0"/>
              <a:cs typeface="Inter" panose="020B0502030000000004" pitchFamily="34" charset="0"/>
            </a:rPr>
            <a:t> Action Reserve, Verra (norme </a:t>
          </a:r>
          <a:r>
            <a:rPr lang="fr-CA" sz="2000" kern="1200" dirty="0" err="1">
              <a:latin typeface="Inter"/>
              <a:ea typeface="Inter" panose="020B0502030000000004" pitchFamily="34" charset="0"/>
              <a:cs typeface="Inter" panose="020B0502030000000004" pitchFamily="34" charset="0"/>
            </a:rPr>
            <a:t>Verified</a:t>
          </a:r>
          <a:r>
            <a:rPr lang="fr-CA" sz="2000" kern="1200" dirty="0">
              <a:latin typeface="Inter"/>
              <a:ea typeface="Inter" panose="020B0502030000000004" pitchFamily="34" charset="0"/>
              <a:cs typeface="Inter" panose="020B0502030000000004" pitchFamily="34" charset="0"/>
            </a:rPr>
            <a:t> </a:t>
          </a:r>
          <a:r>
            <a:rPr lang="fr-CA" sz="2000" kern="1200" dirty="0" err="1">
              <a:latin typeface="Inter"/>
              <a:ea typeface="Inter" panose="020B0502030000000004" pitchFamily="34" charset="0"/>
              <a:cs typeface="Inter" panose="020B0502030000000004" pitchFamily="34" charset="0"/>
            </a:rPr>
            <a:t>Carbon</a:t>
          </a:r>
          <a:r>
            <a:rPr lang="fr-CA" sz="2000" kern="1200" dirty="0">
              <a:latin typeface="Inter"/>
              <a:ea typeface="Inter" panose="020B0502030000000004" pitchFamily="34" charset="0"/>
              <a:cs typeface="Inter" panose="020B0502030000000004" pitchFamily="34" charset="0"/>
            </a:rPr>
            <a:t> Standard (VCS)), Gold Standard, American </a:t>
          </a:r>
          <a:r>
            <a:rPr lang="fr-CA" sz="2000" kern="1200" dirty="0" err="1">
              <a:latin typeface="Inter"/>
              <a:ea typeface="Inter" panose="020B0502030000000004" pitchFamily="34" charset="0"/>
              <a:cs typeface="Inter" panose="020B0502030000000004" pitchFamily="34" charset="0"/>
            </a:rPr>
            <a:t>Carbon</a:t>
          </a:r>
          <a:r>
            <a:rPr lang="fr-CA" sz="2000" kern="1200" dirty="0">
              <a:latin typeface="Inter"/>
              <a:ea typeface="Inter" panose="020B0502030000000004" pitchFamily="34" charset="0"/>
              <a:cs typeface="Inter" panose="020B0502030000000004" pitchFamily="34" charset="0"/>
            </a:rPr>
            <a:t> </a:t>
          </a:r>
          <a:r>
            <a:rPr lang="fr-CA" sz="2000" kern="1200" dirty="0" err="1">
              <a:latin typeface="Inter"/>
              <a:ea typeface="Inter" panose="020B0502030000000004" pitchFamily="34" charset="0"/>
              <a:cs typeface="Inter" panose="020B0502030000000004" pitchFamily="34" charset="0"/>
            </a:rPr>
            <a:t>Registry</a:t>
          </a:r>
          <a:r>
            <a:rPr lang="fr-CA" sz="2000" kern="1200" dirty="0">
              <a:latin typeface="Inter"/>
              <a:ea typeface="Inter" panose="020B0502030000000004" pitchFamily="34" charset="0"/>
              <a:cs typeface="Inter" panose="020B0502030000000004" pitchFamily="34" charset="0"/>
            </a:rPr>
            <a:t>, etc.)</a:t>
          </a:r>
          <a:br>
            <a:rPr lang="fr-CA" sz="2000" kern="1200" dirty="0">
              <a:latin typeface="Inter"/>
              <a:ea typeface="Inter" panose="020B0502030000000004" pitchFamily="34" charset="0"/>
              <a:cs typeface="Inter" panose="020B0502030000000004" pitchFamily="34" charset="0"/>
            </a:rPr>
          </a:br>
          <a:br>
            <a:rPr lang="fr-CA" sz="2000" kern="1200" dirty="0">
              <a:latin typeface="Inter"/>
              <a:ea typeface="Inter" panose="020B0502030000000004" pitchFamily="34" charset="0"/>
              <a:cs typeface="Inter" panose="020B0502030000000004" pitchFamily="34" charset="0"/>
            </a:rPr>
          </a:br>
          <a:r>
            <a:rPr lang="fr-CA" sz="2000" kern="1200" dirty="0">
              <a:latin typeface="Inter Medium" panose="02000503000000020004" pitchFamily="2" charset="0"/>
              <a:ea typeface="Inter Medium" panose="02000503000000020004" pitchFamily="2" charset="0"/>
              <a:cs typeface="Inter" panose="020B0502030000000004" pitchFamily="34" charset="0"/>
            </a:rPr>
            <a:t>Acheteurs : </a:t>
          </a:r>
          <a:r>
            <a:rPr lang="fr-CA" sz="2000" kern="1200" dirty="0">
              <a:latin typeface="Inter"/>
              <a:ea typeface="Inter" panose="020B0502030000000004" pitchFamily="34" charset="0"/>
              <a:cs typeface="Inter" panose="020B0502030000000004" pitchFamily="34" charset="0"/>
            </a:rPr>
            <a:t>particulier, entreprise, organisme sans but lucratif, municipalité, service public ou toute autre entité qui réduit volontairement les émissions</a:t>
          </a:r>
          <a:br>
            <a:rPr lang="fr-CA" sz="2000" kern="1200" dirty="0">
              <a:latin typeface="Inter"/>
              <a:ea typeface="Inter" panose="020B0502030000000004" pitchFamily="34" charset="0"/>
              <a:cs typeface="Inter" panose="020B0502030000000004" pitchFamily="34" charset="0"/>
            </a:rPr>
          </a:br>
          <a:br>
            <a:rPr lang="fr-CA" sz="2000" kern="1200" dirty="0">
              <a:latin typeface="Inter"/>
              <a:ea typeface="Inter" panose="020B0502030000000004" pitchFamily="34" charset="0"/>
              <a:cs typeface="Inter" panose="020B0502030000000004" pitchFamily="34" charset="0"/>
            </a:rPr>
          </a:br>
          <a:r>
            <a:rPr lang="fr-CA" sz="2000" kern="1200" dirty="0">
              <a:latin typeface="Inter Medium" panose="02000503000000020004" pitchFamily="2" charset="0"/>
              <a:ea typeface="Inter Medium" panose="02000503000000020004" pitchFamily="2" charset="0"/>
              <a:cs typeface="Inter" panose="020B0502030000000004" pitchFamily="34" charset="0"/>
            </a:rPr>
            <a:t>Risques : </a:t>
          </a:r>
          <a:r>
            <a:rPr lang="fr-CA" sz="2000" kern="1200" dirty="0">
              <a:latin typeface="Inter"/>
              <a:ea typeface="Inter" panose="020B0502030000000004" pitchFamily="34" charset="0"/>
              <a:cs typeface="Inter" panose="020B0502030000000004" pitchFamily="34" charset="0"/>
            </a:rPr>
            <a:t>trouver des acheteurs, incertitude des prix</a:t>
          </a:r>
        </a:p>
      </dsp:txBody>
      <dsp:txXfrm>
        <a:off x="5718358" y="2522719"/>
        <a:ext cx="3996488" cy="4932410"/>
      </dsp:txXfrm>
    </dsp:sp>
    <dsp:sp modelId="{42574F00-22F9-4ECF-A803-022DEB438145}">
      <dsp:nvSpPr>
        <dsp:cNvPr id="0" name=""/>
        <dsp:cNvSpPr/>
      </dsp:nvSpPr>
      <dsp:spPr>
        <a:xfrm>
          <a:off x="10534971" y="0"/>
          <a:ext cx="4898234" cy="798227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50000"/>
            </a:lnSpc>
            <a:spcBef>
              <a:spcPct val="0"/>
            </a:spcBef>
            <a:spcAft>
              <a:spcPct val="35000"/>
            </a:spcAft>
            <a:buNone/>
          </a:pPr>
          <a:br>
            <a:rPr lang="fr-CA" sz="4800" kern="1200">
              <a:solidFill>
                <a:srgbClr val="00535B"/>
              </a:solidFill>
              <a:latin typeface="Inter"/>
              <a:ea typeface="Inter" panose="020B0502030000000004" pitchFamily="34" charset="0"/>
              <a:cs typeface="Inter" panose="020B0502030000000004" pitchFamily="34" charset="0"/>
            </a:rPr>
          </a:br>
          <a:r>
            <a:rPr lang="fr-CA" sz="4000" kern="1200">
              <a:solidFill>
                <a:srgbClr val="00535B"/>
              </a:solidFill>
              <a:latin typeface="Inter"/>
              <a:ea typeface="Inter" panose="020B0502030000000004" pitchFamily="34" charset="0"/>
              <a:cs typeface="Inter" panose="020B0502030000000004" pitchFamily="34" charset="0"/>
            </a:rPr>
            <a:t>Paiements axés</a:t>
          </a:r>
        </a:p>
        <a:p>
          <a:pPr marL="0" lvl="0" indent="0" algn="ctr" defTabSz="2133600">
            <a:lnSpc>
              <a:spcPct val="50000"/>
            </a:lnSpc>
            <a:spcBef>
              <a:spcPct val="0"/>
            </a:spcBef>
            <a:spcAft>
              <a:spcPct val="35000"/>
            </a:spcAft>
            <a:buNone/>
          </a:pPr>
          <a:r>
            <a:rPr lang="fr-CA" sz="4000" kern="1200">
              <a:solidFill>
                <a:srgbClr val="00535B"/>
              </a:solidFill>
              <a:latin typeface="Inter"/>
              <a:ea typeface="Inter" panose="020B0502030000000004" pitchFamily="34" charset="0"/>
              <a:cs typeface="Inter" panose="020B0502030000000004" pitchFamily="34" charset="0"/>
            </a:rPr>
            <a:t>sur les résultats</a:t>
          </a:r>
        </a:p>
      </dsp:txBody>
      <dsp:txXfrm>
        <a:off x="10534971" y="0"/>
        <a:ext cx="4898234" cy="2394683"/>
      </dsp:txXfrm>
    </dsp:sp>
    <dsp:sp modelId="{F00A6B3B-B9B7-4200-B750-2B67DA7241ED}">
      <dsp:nvSpPr>
        <dsp:cNvPr id="0" name=""/>
        <dsp:cNvSpPr/>
      </dsp:nvSpPr>
      <dsp:spPr>
        <a:xfrm>
          <a:off x="10859623" y="2396813"/>
          <a:ext cx="4245162" cy="5184222"/>
        </a:xfrm>
        <a:prstGeom prst="roundRect">
          <a:avLst>
            <a:gd name="adj" fmla="val 10000"/>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lang="fr-CA" sz="2000" kern="1200" dirty="0">
              <a:latin typeface="Inter"/>
              <a:ea typeface="Inter" panose="020B0502030000000004" pitchFamily="34" charset="0"/>
              <a:cs typeface="Inter" panose="020B0502030000000004" pitchFamily="34" charset="0"/>
            </a:rPr>
            <a:t>Investissement dans une intervention de réduction des émissions au sein de la chaîne d’approvisionnement d’une entreprise</a:t>
          </a:r>
          <a:br>
            <a:rPr lang="fr-CA" sz="2000" kern="1200" dirty="0">
              <a:latin typeface="Inter"/>
              <a:ea typeface="Inter" panose="020B0502030000000004" pitchFamily="34" charset="0"/>
              <a:cs typeface="Inter" panose="020B0502030000000004" pitchFamily="34" charset="0"/>
            </a:rPr>
          </a:br>
          <a:br>
            <a:rPr lang="fr-CA" sz="2000" kern="1200" dirty="0">
              <a:latin typeface="Inter"/>
              <a:ea typeface="Inter" panose="020B0502030000000004" pitchFamily="34" charset="0"/>
              <a:cs typeface="Inter" panose="020B0502030000000004" pitchFamily="34" charset="0"/>
            </a:rPr>
          </a:br>
          <a:r>
            <a:rPr lang="fr-CA" sz="2000" kern="1200" dirty="0">
              <a:latin typeface="Inter"/>
              <a:ea typeface="Inter" panose="020B0502030000000004" pitchFamily="34" charset="0"/>
              <a:cs typeface="Inter" panose="020B0502030000000004" pitchFamily="34" charset="0"/>
            </a:rPr>
            <a:t>La réduction des émissions peut être réclamée par l’entreprise qui parraine l’activité</a:t>
          </a:r>
          <a:br>
            <a:rPr lang="fr-CA" sz="2000" kern="1200" dirty="0">
              <a:latin typeface="Inter"/>
              <a:ea typeface="Inter" panose="020B0502030000000004" pitchFamily="34" charset="0"/>
              <a:cs typeface="Inter" panose="020B0502030000000004" pitchFamily="34" charset="0"/>
            </a:rPr>
          </a:br>
          <a:endParaRPr lang="fr-CA" sz="2000" kern="1200" dirty="0">
            <a:latin typeface="Inter"/>
            <a:ea typeface="Inter" panose="020B0502030000000004" pitchFamily="34" charset="0"/>
            <a:cs typeface="Inter" panose="020B0502030000000004" pitchFamily="34" charset="0"/>
          </a:endParaRPr>
        </a:p>
        <a:p>
          <a:pPr marL="0" lvl="0" indent="0" algn="ctr" defTabSz="889000" rtl="0">
            <a:lnSpc>
              <a:spcPct val="90000"/>
            </a:lnSpc>
            <a:spcBef>
              <a:spcPct val="0"/>
            </a:spcBef>
            <a:spcAft>
              <a:spcPct val="35000"/>
            </a:spcAft>
            <a:buNone/>
          </a:pPr>
          <a:r>
            <a:rPr lang="fr-CA" sz="2000" kern="1200" dirty="0">
              <a:latin typeface="Inter Medium" panose="02000503000000020004" pitchFamily="2" charset="0"/>
              <a:ea typeface="Inter Medium" panose="02000503000000020004" pitchFamily="2" charset="0"/>
              <a:cs typeface="Inter" panose="020B0502030000000004" pitchFamily="34" charset="0"/>
            </a:rPr>
            <a:t>Risques : </a:t>
          </a:r>
          <a:r>
            <a:rPr lang="fr-CA" sz="2000" kern="1200" dirty="0">
              <a:latin typeface="Inter"/>
              <a:ea typeface="Inter" panose="020B0502030000000004" pitchFamily="34" charset="0"/>
              <a:cs typeface="Inter" panose="020B0502030000000004" pitchFamily="34" charset="0"/>
            </a:rPr>
            <a:t>engagements de l’entreprise, demande sociale</a:t>
          </a:r>
        </a:p>
      </dsp:txBody>
      <dsp:txXfrm>
        <a:off x="10983960" y="2521150"/>
        <a:ext cx="3996488" cy="493554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C3180E-A7CB-004E-BBE5-D7E262BA96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C93425B-C018-4C48-AC3F-C5BB235D71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E746A6-32AC-8C49-94A6-788CBE4C1860}" type="datetimeFigureOut">
              <a:rPr lang="en-US" smtClean="0"/>
              <a:t>3/1/2022</a:t>
            </a:fld>
            <a:endParaRPr lang="en-US"/>
          </a:p>
        </p:txBody>
      </p:sp>
      <p:sp>
        <p:nvSpPr>
          <p:cNvPr id="4" name="Footer Placeholder 3">
            <a:extLst>
              <a:ext uri="{FF2B5EF4-FFF2-40B4-BE49-F238E27FC236}">
                <a16:creationId xmlns:a16="http://schemas.microsoft.com/office/drawing/2014/main" id="{CEB3DC58-CD54-5C48-80F7-8708F7F651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B2E5EA4-7CFA-B444-A2AE-CA5B7F6EBE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126E4F-2D2C-934F-B889-91F6436225C5}" type="slidenum">
              <a:rPr lang="en-US" smtClean="0"/>
              <a:t>‹#›</a:t>
            </a:fld>
            <a:endParaRPr lang="en-US"/>
          </a:p>
        </p:txBody>
      </p:sp>
    </p:spTree>
    <p:extLst>
      <p:ext uri="{BB962C8B-B14F-4D97-AF65-F5344CB8AC3E}">
        <p14:creationId xmlns:p14="http://schemas.microsoft.com/office/powerpoint/2010/main" val="3053768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00" name="Shape 900"/>
          <p:cNvSpPr>
            <a:spLocks noGrp="1" noRot="1" noChangeAspect="1"/>
          </p:cNvSpPr>
          <p:nvPr>
            <p:ph type="sldImg"/>
          </p:nvPr>
        </p:nvSpPr>
        <p:spPr>
          <a:xfrm>
            <a:off x="1143000" y="685800"/>
            <a:ext cx="4572000" cy="3429000"/>
          </a:xfrm>
          <a:prstGeom prst="rect">
            <a:avLst/>
          </a:prstGeom>
        </p:spPr>
        <p:txBody>
          <a:bodyPr/>
          <a:lstStyle/>
          <a:p>
            <a:endParaRPr/>
          </a:p>
        </p:txBody>
      </p:sp>
      <p:sp>
        <p:nvSpPr>
          <p:cNvPr id="901" name="Shape 90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Move forestry first. </a:t>
            </a:r>
          </a:p>
          <a:p>
            <a:r>
              <a:rPr lang="en-US"/>
              <a:t>Alternative fuels.</a:t>
            </a:r>
          </a:p>
          <a:p>
            <a:r>
              <a:rPr lang="en-US"/>
              <a:t>reorder</a:t>
            </a:r>
          </a:p>
        </p:txBody>
      </p:sp>
      <p:sp>
        <p:nvSpPr>
          <p:cNvPr id="4" name="Slide Number Placeholder 3"/>
          <p:cNvSpPr>
            <a:spLocks noGrp="1"/>
          </p:cNvSpPr>
          <p:nvPr>
            <p:ph type="sldNum" sz="quarter" idx="5"/>
          </p:nvPr>
        </p:nvSpPr>
        <p:spPr/>
        <p:txBody>
          <a:bodyPr/>
          <a:lstStyle/>
          <a:p>
            <a:fld id="{9EDE17EC-7558-4696-B91D-660E4B693045}" type="slidenum">
              <a:rPr lang="en-US" smtClean="0"/>
              <a:t>2</a:t>
            </a:fld>
            <a:endParaRPr lang="en-US"/>
          </a:p>
        </p:txBody>
      </p:sp>
    </p:spTree>
    <p:extLst>
      <p:ext uri="{BB962C8B-B14F-4D97-AF65-F5344CB8AC3E}">
        <p14:creationId xmlns:p14="http://schemas.microsoft.com/office/powerpoint/2010/main" val="230053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a:solidFill>
                  <a:srgbClr val="212529"/>
                </a:solidFill>
                <a:effectLst/>
                <a:latin typeface="-apple-system"/>
              </a:rPr>
              <a:t>Let's step back and look at how we created our software. We created our software in a framework we call Software the Radical way. The Carbon and GHG space is an emergent market. </a:t>
            </a:r>
          </a:p>
          <a:p>
            <a:endParaRPr lang="en-US" b="0" i="0">
              <a:solidFill>
                <a:srgbClr val="212529"/>
              </a:solidFill>
              <a:effectLst/>
              <a:latin typeface="-apple-system"/>
            </a:endParaRPr>
          </a:p>
          <a:p>
            <a:r>
              <a:rPr lang="en-US" b="0" i="0">
                <a:solidFill>
                  <a:srgbClr val="212529"/>
                </a:solidFill>
                <a:effectLst/>
                <a:latin typeface="-apple-system"/>
              </a:rPr>
              <a:t>Every day new opportunities are discovered or created, a growing list of protocols, projects and project developers are looking for new ways to create value. As these intermingle and create the different possibilities our software can support them. We have prepared our software for this and the future convergence of the market. </a:t>
            </a:r>
          </a:p>
          <a:p>
            <a:endParaRPr lang="en-US" b="0" i="0">
              <a:solidFill>
                <a:srgbClr val="212529"/>
              </a:solidFill>
              <a:effectLst/>
              <a:latin typeface="-apple-system"/>
            </a:endParaRPr>
          </a:p>
          <a:p>
            <a:r>
              <a:rPr lang="en-US" b="0" i="0">
                <a:solidFill>
                  <a:srgbClr val="212529"/>
                </a:solidFill>
                <a:effectLst/>
                <a:latin typeface="-apple-system"/>
              </a:rPr>
              <a:t>We are prepared for the value that can be captured today and created tomorrow.</a:t>
            </a:r>
            <a:r>
              <a:rPr lang="en-US">
                <a:solidFill>
                  <a:srgbClr val="212529"/>
                </a:solidFill>
                <a:latin typeface="-apple-system"/>
              </a:rPr>
              <a:t> </a:t>
            </a:r>
            <a:endParaRPr lang="en-US" b="0" i="0">
              <a:solidFill>
                <a:srgbClr val="212529"/>
              </a:solidFill>
              <a:effectLst/>
              <a:latin typeface="-apple-system"/>
            </a:endParaRPr>
          </a:p>
          <a:p>
            <a:endParaRPr lang="en-US" b="0" i="0">
              <a:solidFill>
                <a:srgbClr val="212529"/>
              </a:solidFill>
              <a:effectLst/>
              <a:latin typeface="-apple-system"/>
            </a:endParaRPr>
          </a:p>
          <a:p>
            <a:r>
              <a:rPr lang="en-US" b="0" i="0">
                <a:solidFill>
                  <a:srgbClr val="212529"/>
                </a:solidFill>
                <a:effectLst/>
                <a:latin typeface="-apple-system"/>
              </a:rPr>
              <a:t>At the core of our platform, we have built our software to be protocol agnostic to be able to support different jurisdictions, protocols, and any possible project.</a:t>
            </a:r>
          </a:p>
          <a:p>
            <a:endParaRPr lang="en-US" b="0" i="0">
              <a:solidFill>
                <a:srgbClr val="212529"/>
              </a:solidFill>
              <a:effectLst/>
              <a:latin typeface="-apple-system"/>
            </a:endParaRPr>
          </a:p>
          <a:p>
            <a:r>
              <a:rPr lang="en-US" b="0" i="0">
                <a:solidFill>
                  <a:srgbClr val="212529"/>
                </a:solidFill>
                <a:effectLst/>
                <a:latin typeface="-apple-system"/>
              </a:rPr>
              <a:t>Further out in the future as the market forces create convergence, our software is ready to respond by enabling other project developers.</a:t>
            </a:r>
          </a:p>
        </p:txBody>
      </p:sp>
      <p:sp>
        <p:nvSpPr>
          <p:cNvPr id="4" name="Slide Number Placeholder 3"/>
          <p:cNvSpPr>
            <a:spLocks noGrp="1"/>
          </p:cNvSpPr>
          <p:nvPr>
            <p:ph type="sldNum" sz="quarter" idx="5"/>
          </p:nvPr>
        </p:nvSpPr>
        <p:spPr/>
        <p:txBody>
          <a:bodyPr/>
          <a:lstStyle/>
          <a:p>
            <a:pPr defTabSz="948388">
              <a:defRPr/>
            </a:pPr>
            <a:fld id="{D2AB4736-757B-4491-BC0C-0D1A68A4EFE2}" type="slidenum">
              <a:rPr lang="en-US">
                <a:solidFill>
                  <a:prstClr val="black"/>
                </a:solidFill>
                <a:latin typeface="Calibri" panose="020F0502020204030204"/>
              </a:rPr>
              <a:pPr defTabSz="948388">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516434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Insert Blair contact...</a:t>
            </a:r>
          </a:p>
          <a:p>
            <a:r>
              <a:rPr lang="en-US"/>
              <a:t>Contact info</a:t>
            </a:r>
          </a:p>
        </p:txBody>
      </p:sp>
    </p:spTree>
    <p:extLst>
      <p:ext uri="{BB962C8B-B14F-4D97-AF65-F5344CB8AC3E}">
        <p14:creationId xmlns:p14="http://schemas.microsoft.com/office/powerpoint/2010/main" val="4206852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CE1CC3-EE50-844D-8345-8351C8493C43}"/>
              </a:ext>
            </a:extLst>
          </p:cNvPr>
          <p:cNvSpPr/>
          <p:nvPr userDrawn="1"/>
        </p:nvSpPr>
        <p:spPr>
          <a:xfrm>
            <a:off x="0" y="0"/>
            <a:ext cx="19889425" cy="13716000"/>
          </a:xfrm>
          <a:prstGeom prst="rect">
            <a:avLst/>
          </a:prstGeom>
          <a:solidFill>
            <a:srgbClr val="F2686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l" defTabSz="825500" rtl="0" fontAlgn="auto" latinLnBrk="0" hangingPunct="0">
              <a:lnSpc>
                <a:spcPct val="130000"/>
              </a:lnSpc>
              <a:spcBef>
                <a:spcPts val="0"/>
              </a:spcBef>
              <a:spcAft>
                <a:spcPts val="0"/>
              </a:spcAft>
              <a:buClrTx/>
              <a:buSzTx/>
              <a:buFontTx/>
              <a:buNone/>
              <a:tabLst/>
            </a:pPr>
            <a:endParaRPr kumimoji="0" lang="en-US" sz="1900" b="0" i="0" u="none" strike="noStrike" cap="none" spc="0" normalizeH="0" baseline="0">
              <a:ln>
                <a:noFill/>
              </a:ln>
              <a:solidFill>
                <a:srgbClr val="A7A7A7"/>
              </a:solidFill>
              <a:effectLst/>
              <a:uFillTx/>
              <a:latin typeface="Source Sans Pro Regular"/>
              <a:ea typeface="Source Sans Pro Regular"/>
              <a:cs typeface="Source Sans Pro Regular"/>
              <a:sym typeface="Source Sans Pro Regular"/>
            </a:endParaRPr>
          </a:p>
        </p:txBody>
      </p:sp>
      <p:sp>
        <p:nvSpPr>
          <p:cNvPr id="7" name="Picture Placeholder 3">
            <a:extLst>
              <a:ext uri="{FF2B5EF4-FFF2-40B4-BE49-F238E27FC236}">
                <a16:creationId xmlns:a16="http://schemas.microsoft.com/office/drawing/2014/main" id="{A26C3B1E-6DFD-E34C-A5F0-CF3F3F8DDC99}"/>
              </a:ext>
            </a:extLst>
          </p:cNvPr>
          <p:cNvSpPr>
            <a:spLocks noGrp="1"/>
          </p:cNvSpPr>
          <p:nvPr>
            <p:ph type="pic" sz="quarter" idx="10"/>
          </p:nvPr>
        </p:nvSpPr>
        <p:spPr>
          <a:xfrm>
            <a:off x="19889425" y="0"/>
            <a:ext cx="4494575" cy="13716000"/>
          </a:xfrm>
          <a:prstGeom prst="rect">
            <a:avLst/>
          </a:prstGeom>
        </p:spPr>
        <p:txBody>
          <a:bodyPr/>
          <a:lstStyle>
            <a:lvl1pPr marL="0" indent="0">
              <a:buNone/>
              <a:defRPr/>
            </a:lvl1pPr>
          </a:lstStyle>
          <a:p>
            <a:endParaRPr lang="en-US"/>
          </a:p>
        </p:txBody>
      </p:sp>
      <p:sp>
        <p:nvSpPr>
          <p:cNvPr id="2" name="Title 1">
            <a:extLst>
              <a:ext uri="{FF2B5EF4-FFF2-40B4-BE49-F238E27FC236}">
                <a16:creationId xmlns:a16="http://schemas.microsoft.com/office/drawing/2014/main" id="{E7FDB6C8-671D-504F-915A-D54690969EC1}"/>
              </a:ext>
            </a:extLst>
          </p:cNvPr>
          <p:cNvSpPr>
            <a:spLocks noGrp="1"/>
          </p:cNvSpPr>
          <p:nvPr>
            <p:ph type="ctrTitle"/>
          </p:nvPr>
        </p:nvSpPr>
        <p:spPr>
          <a:xfrm>
            <a:off x="1677600" y="4926627"/>
            <a:ext cx="12319200" cy="1929600"/>
          </a:xfrm>
        </p:spPr>
        <p:txBody>
          <a:bodyPr anchor="b" anchorCtr="0">
            <a:noAutofit/>
          </a:bodyPr>
          <a:lstStyle>
            <a:lvl1pPr algn="l">
              <a:lnSpc>
                <a:spcPct val="80000"/>
              </a:lnSpc>
              <a:defRPr sz="10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FC0A1BA1-6D9E-1A4A-8358-B8E5407E6994}"/>
              </a:ext>
            </a:extLst>
          </p:cNvPr>
          <p:cNvSpPr>
            <a:spLocks noGrp="1"/>
          </p:cNvSpPr>
          <p:nvPr>
            <p:ph type="subTitle" idx="1" hasCustomPrompt="1"/>
          </p:nvPr>
        </p:nvSpPr>
        <p:spPr>
          <a:xfrm>
            <a:off x="1677600" y="7578000"/>
            <a:ext cx="10735200" cy="3499200"/>
          </a:xfrm>
        </p:spPr>
        <p:txBody>
          <a:bodyPr>
            <a:normAutofit/>
          </a:bodyPr>
          <a:lstStyle>
            <a:lvl1pPr marL="0" indent="0" algn="l">
              <a:buNone/>
              <a:defRPr sz="2800" cap="none" spc="300" baseline="0">
                <a:solidFill>
                  <a:schemeClr val="bg1"/>
                </a:solidFill>
                <a:latin typeface="Radley"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6FB178A4-41BA-E14A-A4BD-216F8F7BBDE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769037" y="11863138"/>
            <a:ext cx="2654108" cy="601354"/>
          </a:xfrm>
          <a:prstGeom prst="rect">
            <a:avLst/>
          </a:prstGeom>
        </p:spPr>
      </p:pic>
    </p:spTree>
    <p:extLst>
      <p:ext uri="{BB962C8B-B14F-4D97-AF65-F5344CB8AC3E}">
        <p14:creationId xmlns:p14="http://schemas.microsoft.com/office/powerpoint/2010/main" val="2503352534"/>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guide id="3" orient="horz" pos="409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ral Section Break 1">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7EB58-5672-C146-BE02-B4C060DFFE3B}"/>
              </a:ext>
            </a:extLst>
          </p:cNvPr>
          <p:cNvSpPr>
            <a:spLocks noGrp="1"/>
          </p:cNvSpPr>
          <p:nvPr>
            <p:ph type="title"/>
          </p:nvPr>
        </p:nvSpPr>
        <p:spPr>
          <a:xfrm>
            <a:off x="1677600" y="4507200"/>
            <a:ext cx="10159200" cy="3175200"/>
          </a:xfrm>
        </p:spPr>
        <p:txBody>
          <a:bodyPr anchor="t" anchorCtr="0">
            <a:normAutofit/>
          </a:bodyPr>
          <a:lstStyle>
            <a:lvl1pPr>
              <a:defRPr sz="10000" baseline="0">
                <a:solidFill>
                  <a:schemeClr val="tx1"/>
                </a:solidFill>
                <a:latin typeface="Radley" pitchFamily="2" charset="77"/>
              </a:defRPr>
            </a:lvl1pPr>
          </a:lstStyle>
          <a:p>
            <a:r>
              <a:rPr lang="en-US"/>
              <a:t>Click to edit Master title style</a:t>
            </a:r>
          </a:p>
        </p:txBody>
      </p:sp>
      <p:sp>
        <p:nvSpPr>
          <p:cNvPr id="7" name="Slide Number">
            <a:extLst>
              <a:ext uri="{FF2B5EF4-FFF2-40B4-BE49-F238E27FC236}">
                <a16:creationId xmlns:a16="http://schemas.microsoft.com/office/drawing/2014/main" id="{953C3AC5-8906-8D42-80A3-EE3B4A07A88A}"/>
              </a:ext>
            </a:extLst>
          </p:cNvPr>
          <p:cNvSpPr txBox="1">
            <a:spLocks/>
          </p:cNvSpPr>
          <p:nvPr userDrawn="1"/>
        </p:nvSpPr>
        <p:spPr>
          <a:xfrm>
            <a:off x="22354439" y="12199026"/>
            <a:ext cx="480900"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algn="r"/>
            <a:r>
              <a:rPr lang="en-CA">
                <a:solidFill>
                  <a:schemeClr val="tx1"/>
                </a:solidFill>
              </a:rPr>
              <a:t> 	</a:t>
            </a:r>
            <a:fld id="{86CB4B4D-7CA3-9044-876B-883B54F8677D}" type="slidenum">
              <a:rPr lang="en-CA" smtClean="0">
                <a:solidFill>
                  <a:schemeClr val="tx1"/>
                </a:solidFill>
              </a:rPr>
              <a:pPr algn="r"/>
              <a:t>‹#›</a:t>
            </a:fld>
            <a:endParaRPr lang="en-CA">
              <a:solidFill>
                <a:schemeClr val="tx1"/>
              </a:solidFill>
            </a:endParaRPr>
          </a:p>
        </p:txBody>
      </p:sp>
      <p:pic>
        <p:nvPicPr>
          <p:cNvPr id="8" name="Picture 7" descr="A close up of a logo&#10;&#10;Description automatically generated">
            <a:extLst>
              <a:ext uri="{FF2B5EF4-FFF2-40B4-BE49-F238E27FC236}">
                <a16:creationId xmlns:a16="http://schemas.microsoft.com/office/drawing/2014/main" id="{8586DA5A-2821-4A47-928F-A837B2CC1F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338950" y="1441353"/>
            <a:ext cx="496389" cy="895447"/>
          </a:xfrm>
          <a:prstGeom prst="rect">
            <a:avLst/>
          </a:prstGeom>
        </p:spPr>
      </p:pic>
      <p:sp>
        <p:nvSpPr>
          <p:cNvPr id="9" name="Image">
            <a:extLst>
              <a:ext uri="{FF2B5EF4-FFF2-40B4-BE49-F238E27FC236}">
                <a16:creationId xmlns:a16="http://schemas.microsoft.com/office/drawing/2014/main" id="{E270659E-0AFA-3343-A9F8-55EDD7C7B4A7}"/>
              </a:ext>
            </a:extLst>
          </p:cNvPr>
          <p:cNvSpPr>
            <a:spLocks noGrp="1"/>
          </p:cNvSpPr>
          <p:nvPr>
            <p:ph type="pic" idx="14"/>
          </p:nvPr>
        </p:nvSpPr>
        <p:spPr>
          <a:xfrm>
            <a:off x="12192000" y="1441353"/>
            <a:ext cx="9601200" cy="9601200"/>
          </a:xfrm>
          <a:prstGeom prst="rect">
            <a:avLst/>
          </a:prstGeom>
          <a:noFill/>
        </p:spPr>
        <p:txBody>
          <a:bodyPr lIns="91439" tIns="45719" rIns="91439" bIns="45719">
            <a:noAutofit/>
          </a:bodyPr>
          <a:lstStyle>
            <a:lvl1pPr marL="0" indent="0">
              <a:buNone/>
              <a:defRPr>
                <a:solidFill>
                  <a:schemeClr val="tx1"/>
                </a:solidFill>
              </a:defRPr>
            </a:lvl1pPr>
          </a:lstStyle>
          <a:p>
            <a:endParaRPr/>
          </a:p>
        </p:txBody>
      </p:sp>
      <p:sp>
        <p:nvSpPr>
          <p:cNvPr id="12" name="Text Placeholder 2">
            <a:extLst>
              <a:ext uri="{FF2B5EF4-FFF2-40B4-BE49-F238E27FC236}">
                <a16:creationId xmlns:a16="http://schemas.microsoft.com/office/drawing/2014/main" id="{2E1735A6-F573-FE4F-903D-FB1AB492C524}"/>
              </a:ext>
            </a:extLst>
          </p:cNvPr>
          <p:cNvSpPr>
            <a:spLocks noGrp="1"/>
          </p:cNvSpPr>
          <p:nvPr>
            <p:ph type="body" idx="1"/>
          </p:nvPr>
        </p:nvSpPr>
        <p:spPr>
          <a:xfrm>
            <a:off x="1677600" y="8222800"/>
            <a:ext cx="7826399" cy="3000375"/>
          </a:xfrm>
        </p:spPr>
        <p:txBody>
          <a:bodyPr anchor="t" anchorCtr="0">
            <a:normAutofit/>
          </a:bodyPr>
          <a:lstStyle>
            <a:lvl1pPr marL="0" indent="0">
              <a:lnSpc>
                <a:spcPct val="120000"/>
              </a:lnSpc>
              <a:spcBef>
                <a:spcPts val="500"/>
              </a:spcBef>
              <a:buFont typeface="Arial" panose="020B0604020202020204" pitchFamily="34" charset="0"/>
              <a:buNone/>
              <a:defRPr sz="2500" baseline="0">
                <a:solidFill>
                  <a:schemeClr val="tx1"/>
                </a:solidFill>
                <a:latin typeface="Inter" panose="020B0502030000000004" pitchFamily="34" charset="0"/>
                <a:ea typeface="Inter" panose="020B0502030000000004" pitchFamily="34" charset="0"/>
                <a:cs typeface="Inter" panose="020B0502030000000004" pitchFamily="34" charset="0"/>
              </a:defRPr>
            </a:lvl1pPr>
            <a:lvl2pPr marL="800100" indent="-342900">
              <a:buFont typeface="Arial" panose="020B0604020202020204" pitchFamily="34" charset="0"/>
              <a:buChar char="•"/>
              <a:defRPr sz="20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530530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ral Section Break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7EB58-5672-C146-BE02-B4C060DFFE3B}"/>
              </a:ext>
            </a:extLst>
          </p:cNvPr>
          <p:cNvSpPr>
            <a:spLocks noGrp="1"/>
          </p:cNvSpPr>
          <p:nvPr>
            <p:ph type="title"/>
          </p:nvPr>
        </p:nvSpPr>
        <p:spPr>
          <a:xfrm>
            <a:off x="1677600" y="4507200"/>
            <a:ext cx="10159200" cy="3175200"/>
          </a:xfrm>
        </p:spPr>
        <p:txBody>
          <a:bodyPr anchor="t" anchorCtr="0">
            <a:normAutofit/>
          </a:bodyPr>
          <a:lstStyle>
            <a:lvl1pPr>
              <a:defRPr sz="10000" baseline="0">
                <a:solidFill>
                  <a:schemeClr val="tx2"/>
                </a:solidFill>
                <a:latin typeface="Radley" pitchFamily="2" charset="77"/>
              </a:defRPr>
            </a:lvl1pPr>
          </a:lstStyle>
          <a:p>
            <a:r>
              <a:rPr lang="en-US"/>
              <a:t>Click to edit Master title style</a:t>
            </a:r>
          </a:p>
        </p:txBody>
      </p:sp>
      <p:sp>
        <p:nvSpPr>
          <p:cNvPr id="7" name="Slide Number">
            <a:extLst>
              <a:ext uri="{FF2B5EF4-FFF2-40B4-BE49-F238E27FC236}">
                <a16:creationId xmlns:a16="http://schemas.microsoft.com/office/drawing/2014/main" id="{953C3AC5-8906-8D42-80A3-EE3B4A07A88A}"/>
              </a:ext>
            </a:extLst>
          </p:cNvPr>
          <p:cNvSpPr txBox="1">
            <a:spLocks/>
          </p:cNvSpPr>
          <p:nvPr userDrawn="1"/>
        </p:nvSpPr>
        <p:spPr>
          <a:xfrm>
            <a:off x="22354439" y="12199026"/>
            <a:ext cx="480900"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algn="r"/>
            <a:r>
              <a:rPr lang="en-CA">
                <a:solidFill>
                  <a:srgbClr val="F9A021"/>
                </a:solidFill>
              </a:rPr>
              <a:t> 	</a:t>
            </a:r>
            <a:fld id="{86CB4B4D-7CA3-9044-876B-883B54F8677D}" type="slidenum">
              <a:rPr lang="en-CA" smtClean="0">
                <a:solidFill>
                  <a:schemeClr val="tx2"/>
                </a:solidFill>
              </a:rPr>
              <a:pPr algn="r"/>
              <a:t>‹#›</a:t>
            </a:fld>
            <a:endParaRPr lang="en-CA">
              <a:solidFill>
                <a:schemeClr val="tx2"/>
              </a:solidFill>
            </a:endParaRPr>
          </a:p>
        </p:txBody>
      </p:sp>
      <p:pic>
        <p:nvPicPr>
          <p:cNvPr id="8" name="Picture 7" descr="A close up of a logo&#10;&#10;Description automatically generated">
            <a:extLst>
              <a:ext uri="{FF2B5EF4-FFF2-40B4-BE49-F238E27FC236}">
                <a16:creationId xmlns:a16="http://schemas.microsoft.com/office/drawing/2014/main" id="{8586DA5A-2821-4A47-928F-A837B2CC1F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338950" y="1441353"/>
            <a:ext cx="496389" cy="895447"/>
          </a:xfrm>
          <a:prstGeom prst="rect">
            <a:avLst/>
          </a:prstGeom>
        </p:spPr>
      </p:pic>
      <p:sp>
        <p:nvSpPr>
          <p:cNvPr id="9" name="Image">
            <a:extLst>
              <a:ext uri="{FF2B5EF4-FFF2-40B4-BE49-F238E27FC236}">
                <a16:creationId xmlns:a16="http://schemas.microsoft.com/office/drawing/2014/main" id="{E270659E-0AFA-3343-A9F8-55EDD7C7B4A7}"/>
              </a:ext>
            </a:extLst>
          </p:cNvPr>
          <p:cNvSpPr>
            <a:spLocks noGrp="1"/>
          </p:cNvSpPr>
          <p:nvPr>
            <p:ph type="pic" idx="14"/>
          </p:nvPr>
        </p:nvSpPr>
        <p:spPr>
          <a:xfrm>
            <a:off x="12192000" y="1441353"/>
            <a:ext cx="9601200" cy="9601200"/>
          </a:xfrm>
          <a:prstGeom prst="rect">
            <a:avLst/>
          </a:prstGeom>
          <a:noFill/>
        </p:spPr>
        <p:txBody>
          <a:bodyPr lIns="91439" tIns="45719" rIns="91439" bIns="45719">
            <a:noAutofit/>
          </a:bodyPr>
          <a:lstStyle>
            <a:lvl1pPr marL="0" indent="0">
              <a:buNone/>
              <a:defRPr>
                <a:solidFill>
                  <a:schemeClr val="tx2"/>
                </a:solidFill>
              </a:defRPr>
            </a:lvl1pPr>
          </a:lstStyle>
          <a:p>
            <a:endParaRPr/>
          </a:p>
        </p:txBody>
      </p:sp>
      <p:sp>
        <p:nvSpPr>
          <p:cNvPr id="12" name="Text Placeholder 2">
            <a:extLst>
              <a:ext uri="{FF2B5EF4-FFF2-40B4-BE49-F238E27FC236}">
                <a16:creationId xmlns:a16="http://schemas.microsoft.com/office/drawing/2014/main" id="{89D33EFE-3283-BB46-8724-B045E9D60BE3}"/>
              </a:ext>
            </a:extLst>
          </p:cNvPr>
          <p:cNvSpPr>
            <a:spLocks noGrp="1"/>
          </p:cNvSpPr>
          <p:nvPr>
            <p:ph type="body" idx="1"/>
          </p:nvPr>
        </p:nvSpPr>
        <p:spPr>
          <a:xfrm>
            <a:off x="1677600" y="8055698"/>
            <a:ext cx="7826399" cy="3000375"/>
          </a:xfrm>
        </p:spPr>
        <p:txBody>
          <a:bodyPr anchor="t" anchorCtr="0">
            <a:normAutofit/>
          </a:bodyPr>
          <a:lstStyle>
            <a:lvl1pPr marL="0" indent="0">
              <a:lnSpc>
                <a:spcPct val="120000"/>
              </a:lnSpc>
              <a:spcBef>
                <a:spcPts val="500"/>
              </a:spcBef>
              <a:buFont typeface="Arial" panose="020B0604020202020204" pitchFamily="34" charset="0"/>
              <a:buNone/>
              <a:defRPr sz="2500" baseline="0">
                <a:solidFill>
                  <a:schemeClr val="tx2"/>
                </a:solidFill>
                <a:latin typeface="Inter" panose="020B0502030000000004" pitchFamily="34" charset="0"/>
              </a:defRPr>
            </a:lvl1pPr>
            <a:lvl2pPr marL="800100" indent="-342900">
              <a:buFont typeface="Arial" panose="020B0604020202020204" pitchFamily="34" charset="0"/>
              <a:buChar char="•"/>
              <a:defRPr sz="2000">
                <a:solidFill>
                  <a:schemeClr val="accent3"/>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Picture 2">
            <a:extLst>
              <a:ext uri="{FF2B5EF4-FFF2-40B4-BE49-F238E27FC236}">
                <a16:creationId xmlns:a16="http://schemas.microsoft.com/office/drawing/2014/main" id="{65907991-F748-4DF8-AA19-AC6BFC0FC76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338950" y="1441353"/>
            <a:ext cx="496799" cy="896186"/>
          </a:xfrm>
          <a:prstGeom prst="rect">
            <a:avLst/>
          </a:prstGeom>
        </p:spPr>
      </p:pic>
    </p:spTree>
    <p:extLst>
      <p:ext uri="{BB962C8B-B14F-4D97-AF65-F5344CB8AC3E}">
        <p14:creationId xmlns:p14="http://schemas.microsoft.com/office/powerpoint/2010/main" val="233651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lue General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1A66-0504-204A-82CD-30CAA65F2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F8C9E6-5F89-C848-914A-735D484796A8}"/>
              </a:ext>
            </a:extLst>
          </p:cNvPr>
          <p:cNvSpPr>
            <a:spLocks noGrp="1"/>
          </p:cNvSpPr>
          <p:nvPr>
            <p:ph idx="1"/>
          </p:nvPr>
        </p:nvSpPr>
        <p:spPr/>
        <p:txBody>
          <a:bodyPr/>
          <a:lstStyle>
            <a:lvl2pPr>
              <a:defRPr b="0" i="0">
                <a:latin typeface="Inter" panose="020B0502030000000004" pitchFamily="34" charset="0"/>
                <a:ea typeface="Inter" panose="020B0502030000000004" pitchFamily="34" charset="0"/>
              </a:defRPr>
            </a:lvl2pPr>
            <a:lvl3pPr>
              <a:defRPr b="0" i="0">
                <a:latin typeface="Inter" panose="020B0502030000000004" pitchFamily="34" charset="0"/>
                <a:ea typeface="Inter" panose="020B0502030000000004" pitchFamily="34" charset="0"/>
              </a:defRPr>
            </a:lvl3pPr>
            <a:lvl4pPr>
              <a:defRPr b="0" i="0">
                <a:latin typeface="Inter" panose="020B0502030000000004" pitchFamily="34" charset="0"/>
                <a:ea typeface="Inter" panose="020B0502030000000004" pitchFamily="34" charset="0"/>
              </a:defRPr>
            </a:lvl4pPr>
            <a:lvl5pPr>
              <a:defRPr b="0" i="0">
                <a:latin typeface="Inter" panose="020B0502030000000004" pitchFamily="34" charset="0"/>
                <a:ea typeface="Inter" panose="020B050203000000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a:extLst>
              <a:ext uri="{FF2B5EF4-FFF2-40B4-BE49-F238E27FC236}">
                <a16:creationId xmlns:a16="http://schemas.microsoft.com/office/drawing/2014/main" id="{D41F8054-A57F-2F49-867C-F5F904825D00}"/>
              </a:ext>
            </a:extLst>
          </p:cNvPr>
          <p:cNvSpPr txBox="1">
            <a:spLocks/>
          </p:cNvSpPr>
          <p:nvPr userDrawn="1"/>
        </p:nvSpPr>
        <p:spPr>
          <a:xfrm>
            <a:off x="22354439" y="12199026"/>
            <a:ext cx="480900"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algn="r"/>
            <a:r>
              <a:rPr lang="en-CA">
                <a:solidFill>
                  <a:srgbClr val="00535B"/>
                </a:solidFill>
              </a:rPr>
              <a:t> 	</a:t>
            </a:r>
            <a:fld id="{86CB4B4D-7CA3-9044-876B-883B54F8677D}" type="slidenum">
              <a:rPr lang="en-CA" smtClean="0">
                <a:solidFill>
                  <a:srgbClr val="00535B"/>
                </a:solidFill>
              </a:rPr>
              <a:pPr algn="r"/>
              <a:t>‹#›</a:t>
            </a:fld>
            <a:endParaRPr lang="en-CA">
              <a:solidFill>
                <a:srgbClr val="00535B"/>
              </a:solidFill>
            </a:endParaRPr>
          </a:p>
        </p:txBody>
      </p:sp>
      <p:pic>
        <p:nvPicPr>
          <p:cNvPr id="4" name="Picture 3">
            <a:extLst>
              <a:ext uri="{FF2B5EF4-FFF2-40B4-BE49-F238E27FC236}">
                <a16:creationId xmlns:a16="http://schemas.microsoft.com/office/drawing/2014/main" id="{B7300E8C-ADA8-42D8-8D07-04920948E43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Tree>
    <p:extLst>
      <p:ext uri="{BB962C8B-B14F-4D97-AF65-F5344CB8AC3E}">
        <p14:creationId xmlns:p14="http://schemas.microsoft.com/office/powerpoint/2010/main" val="1187468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ral General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1A66-0504-204A-82CD-30CAA65F257B}"/>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CF8C9E6-5F89-C848-914A-735D484796A8}"/>
              </a:ext>
            </a:extLst>
          </p:cNvPr>
          <p:cNvSpPr>
            <a:spLocks noGrp="1"/>
          </p:cNvSpPr>
          <p:nvPr>
            <p:ph idx="1"/>
          </p:nvPr>
        </p:nvSpPr>
        <p:spPr/>
        <p:txBody>
          <a:bodyPr/>
          <a:lstStyle>
            <a:lvl1pPr>
              <a:defRPr>
                <a:solidFill>
                  <a:schemeClr val="tx2"/>
                </a:solidFill>
              </a:defRPr>
            </a:lvl1pPr>
            <a:lvl2pPr>
              <a:defRPr b="0" i="0">
                <a:solidFill>
                  <a:schemeClr val="tx2"/>
                </a:solidFill>
                <a:latin typeface="Inter" panose="020B0502030000000004" pitchFamily="34" charset="0"/>
                <a:ea typeface="Inter" panose="020B0502030000000004" pitchFamily="34" charset="0"/>
              </a:defRPr>
            </a:lvl2pPr>
            <a:lvl3pPr>
              <a:defRPr b="0" i="0">
                <a:solidFill>
                  <a:schemeClr val="tx2"/>
                </a:solidFill>
                <a:latin typeface="Inter" panose="020B0502030000000004" pitchFamily="34" charset="0"/>
                <a:ea typeface="Inter" panose="020B0502030000000004" pitchFamily="34" charset="0"/>
              </a:defRPr>
            </a:lvl3pPr>
            <a:lvl4pPr>
              <a:defRPr b="0" i="0">
                <a:solidFill>
                  <a:schemeClr val="tx2"/>
                </a:solidFill>
                <a:latin typeface="Inter" panose="020B0502030000000004" pitchFamily="34" charset="0"/>
                <a:ea typeface="Inter" panose="020B0502030000000004" pitchFamily="34" charset="0"/>
              </a:defRPr>
            </a:lvl4pPr>
            <a:lvl5pPr>
              <a:defRPr b="0" i="0">
                <a:solidFill>
                  <a:schemeClr val="tx2"/>
                </a:solidFill>
                <a:latin typeface="Inter" panose="020B0502030000000004" pitchFamily="34" charset="0"/>
                <a:ea typeface="Inter" panose="020B050203000000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a:extLst>
              <a:ext uri="{FF2B5EF4-FFF2-40B4-BE49-F238E27FC236}">
                <a16:creationId xmlns:a16="http://schemas.microsoft.com/office/drawing/2014/main" id="{D41F8054-A57F-2F49-867C-F5F904825D00}"/>
              </a:ext>
            </a:extLst>
          </p:cNvPr>
          <p:cNvSpPr txBox="1">
            <a:spLocks/>
          </p:cNvSpPr>
          <p:nvPr userDrawn="1"/>
        </p:nvSpPr>
        <p:spPr>
          <a:xfrm>
            <a:off x="22354439" y="12199026"/>
            <a:ext cx="480900"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algn="r"/>
            <a:r>
              <a:rPr lang="en-CA">
                <a:solidFill>
                  <a:srgbClr val="00535B"/>
                </a:solidFill>
              </a:rPr>
              <a:t> 	</a:t>
            </a:r>
            <a:fld id="{86CB4B4D-7CA3-9044-876B-883B54F8677D}" type="slidenum">
              <a:rPr lang="en-CA" smtClean="0">
                <a:solidFill>
                  <a:schemeClr val="tx2"/>
                </a:solidFill>
              </a:rPr>
              <a:pPr algn="r"/>
              <a:t>‹#›</a:t>
            </a:fld>
            <a:endParaRPr lang="en-CA">
              <a:solidFill>
                <a:schemeClr val="tx2"/>
              </a:solidFill>
            </a:endParaRPr>
          </a:p>
        </p:txBody>
      </p:sp>
      <p:pic>
        <p:nvPicPr>
          <p:cNvPr id="5" name="Picture 4">
            <a:extLst>
              <a:ext uri="{FF2B5EF4-FFF2-40B4-BE49-F238E27FC236}">
                <a16:creationId xmlns:a16="http://schemas.microsoft.com/office/drawing/2014/main" id="{F4FE0BD4-51AD-489D-93EE-AAAC68BB0A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799" cy="896186"/>
          </a:xfrm>
          <a:prstGeom prst="rect">
            <a:avLst/>
          </a:prstGeom>
        </p:spPr>
      </p:pic>
    </p:spTree>
    <p:extLst>
      <p:ext uri="{BB962C8B-B14F-4D97-AF65-F5344CB8AC3E}">
        <p14:creationId xmlns:p14="http://schemas.microsoft.com/office/powerpoint/2010/main" val="4272277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Yellow General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1A66-0504-204A-82CD-30CAA65F257B}"/>
              </a:ext>
            </a:extLst>
          </p:cNvPr>
          <p:cNvSpPr>
            <a:spLocks noGrp="1"/>
          </p:cNvSpPr>
          <p:nvPr>
            <p:ph type="title"/>
          </p:nvPr>
        </p:nvSpPr>
        <p:spPr/>
        <p:txBody>
          <a:bodyPr/>
          <a:lstStyle>
            <a:lvl1pPr>
              <a:defRPr>
                <a:solidFill>
                  <a:srgbClr val="F9A02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CF8C9E6-5F89-C848-914A-735D484796A8}"/>
              </a:ext>
            </a:extLst>
          </p:cNvPr>
          <p:cNvSpPr>
            <a:spLocks noGrp="1"/>
          </p:cNvSpPr>
          <p:nvPr>
            <p:ph idx="1"/>
          </p:nvPr>
        </p:nvSpPr>
        <p:spPr/>
        <p:txBody>
          <a:bodyPr/>
          <a:lstStyle>
            <a:lvl1pPr>
              <a:defRPr>
                <a:solidFill>
                  <a:srgbClr val="F9A021"/>
                </a:solidFill>
              </a:defRPr>
            </a:lvl1pPr>
            <a:lvl2pPr>
              <a:defRPr b="0" i="0">
                <a:solidFill>
                  <a:srgbClr val="F9A021"/>
                </a:solidFill>
                <a:latin typeface="Inter" panose="020B0502030000000004" pitchFamily="34" charset="0"/>
                <a:ea typeface="Inter" panose="020B0502030000000004" pitchFamily="34" charset="0"/>
              </a:defRPr>
            </a:lvl2pPr>
            <a:lvl3pPr>
              <a:defRPr b="0" i="0">
                <a:solidFill>
                  <a:srgbClr val="F9A021"/>
                </a:solidFill>
                <a:latin typeface="Inter" panose="020B0502030000000004" pitchFamily="34" charset="0"/>
                <a:ea typeface="Inter" panose="020B0502030000000004" pitchFamily="34" charset="0"/>
              </a:defRPr>
            </a:lvl3pPr>
            <a:lvl4pPr>
              <a:defRPr b="0" i="0">
                <a:solidFill>
                  <a:srgbClr val="F9A021"/>
                </a:solidFill>
                <a:latin typeface="Inter" panose="020B0502030000000004" pitchFamily="34" charset="0"/>
                <a:ea typeface="Inter" panose="020B0502030000000004" pitchFamily="34" charset="0"/>
              </a:defRPr>
            </a:lvl4pPr>
            <a:lvl5pPr>
              <a:defRPr b="0" i="0">
                <a:solidFill>
                  <a:srgbClr val="F9A021"/>
                </a:solidFill>
                <a:latin typeface="Inter" panose="020B0502030000000004" pitchFamily="34" charset="0"/>
                <a:ea typeface="Inter" panose="020B050203000000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a:extLst>
              <a:ext uri="{FF2B5EF4-FFF2-40B4-BE49-F238E27FC236}">
                <a16:creationId xmlns:a16="http://schemas.microsoft.com/office/drawing/2014/main" id="{D41F8054-A57F-2F49-867C-F5F904825D00}"/>
              </a:ext>
            </a:extLst>
          </p:cNvPr>
          <p:cNvSpPr txBox="1">
            <a:spLocks/>
          </p:cNvSpPr>
          <p:nvPr userDrawn="1"/>
        </p:nvSpPr>
        <p:spPr>
          <a:xfrm>
            <a:off x="22354439" y="12199026"/>
            <a:ext cx="480900"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algn="r"/>
            <a:r>
              <a:rPr lang="en-CA">
                <a:solidFill>
                  <a:srgbClr val="00535B"/>
                </a:solidFill>
              </a:rPr>
              <a:t> 	</a:t>
            </a:r>
            <a:fld id="{86CB4B4D-7CA3-9044-876B-883B54F8677D}" type="slidenum">
              <a:rPr lang="en-CA" smtClean="0">
                <a:solidFill>
                  <a:schemeClr val="accent3"/>
                </a:solidFill>
              </a:rPr>
              <a:pPr algn="r"/>
              <a:t>‹#›</a:t>
            </a:fld>
            <a:endParaRPr lang="en-CA">
              <a:solidFill>
                <a:schemeClr val="accent3"/>
              </a:solidFill>
            </a:endParaRPr>
          </a:p>
        </p:txBody>
      </p:sp>
      <p:pic>
        <p:nvPicPr>
          <p:cNvPr id="5" name="Picture 4">
            <a:extLst>
              <a:ext uri="{FF2B5EF4-FFF2-40B4-BE49-F238E27FC236}">
                <a16:creationId xmlns:a16="http://schemas.microsoft.com/office/drawing/2014/main" id="{57EEFE42-6920-44CB-BB96-42F0B1DF555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Tree>
    <p:extLst>
      <p:ext uri="{BB962C8B-B14F-4D97-AF65-F5344CB8AC3E}">
        <p14:creationId xmlns:p14="http://schemas.microsoft.com/office/powerpoint/2010/main" val="3516995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Green General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1A66-0504-204A-82CD-30CAA65F257B}"/>
              </a:ext>
            </a:extLst>
          </p:cNvPr>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CF8C9E6-5F89-C848-914A-735D484796A8}"/>
              </a:ext>
            </a:extLst>
          </p:cNvPr>
          <p:cNvSpPr>
            <a:spLocks noGrp="1"/>
          </p:cNvSpPr>
          <p:nvPr>
            <p:ph idx="1"/>
          </p:nvPr>
        </p:nvSpPr>
        <p:spPr/>
        <p:txBody>
          <a:bodyPr/>
          <a:lstStyle>
            <a:lvl1pPr>
              <a:defRPr>
                <a:solidFill>
                  <a:schemeClr val="accent2"/>
                </a:solidFill>
              </a:defRPr>
            </a:lvl1pPr>
            <a:lvl2pPr>
              <a:defRPr b="0" i="0">
                <a:solidFill>
                  <a:schemeClr val="accent2"/>
                </a:solidFill>
                <a:latin typeface="Inter" panose="020B0502030000000004" pitchFamily="34" charset="0"/>
                <a:ea typeface="Inter" panose="020B0502030000000004" pitchFamily="34" charset="0"/>
              </a:defRPr>
            </a:lvl2pPr>
            <a:lvl3pPr>
              <a:defRPr b="0" i="0">
                <a:solidFill>
                  <a:schemeClr val="accent2"/>
                </a:solidFill>
                <a:latin typeface="Inter" panose="020B0502030000000004" pitchFamily="34" charset="0"/>
                <a:ea typeface="Inter" panose="020B0502030000000004" pitchFamily="34" charset="0"/>
              </a:defRPr>
            </a:lvl3pPr>
            <a:lvl4pPr>
              <a:defRPr b="0" i="0">
                <a:solidFill>
                  <a:schemeClr val="accent2"/>
                </a:solidFill>
                <a:latin typeface="Inter" panose="020B0502030000000004" pitchFamily="34" charset="0"/>
                <a:ea typeface="Inter" panose="020B0502030000000004" pitchFamily="34" charset="0"/>
              </a:defRPr>
            </a:lvl4pPr>
            <a:lvl5pPr>
              <a:defRPr b="0" i="0">
                <a:solidFill>
                  <a:schemeClr val="accent2"/>
                </a:solidFill>
                <a:latin typeface="Inter" panose="020B0502030000000004" pitchFamily="34" charset="0"/>
                <a:ea typeface="Inter" panose="020B050203000000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a:extLst>
              <a:ext uri="{FF2B5EF4-FFF2-40B4-BE49-F238E27FC236}">
                <a16:creationId xmlns:a16="http://schemas.microsoft.com/office/drawing/2014/main" id="{D41F8054-A57F-2F49-867C-F5F904825D00}"/>
              </a:ext>
            </a:extLst>
          </p:cNvPr>
          <p:cNvSpPr txBox="1">
            <a:spLocks/>
          </p:cNvSpPr>
          <p:nvPr userDrawn="1"/>
        </p:nvSpPr>
        <p:spPr>
          <a:xfrm>
            <a:off x="22354439" y="12199026"/>
            <a:ext cx="480900"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algn="r"/>
            <a:r>
              <a:rPr lang="en-CA">
                <a:solidFill>
                  <a:srgbClr val="00535B"/>
                </a:solidFill>
              </a:rPr>
              <a:t> 	</a:t>
            </a:r>
            <a:fld id="{86CB4B4D-7CA3-9044-876B-883B54F8677D}" type="slidenum">
              <a:rPr lang="en-CA" smtClean="0">
                <a:solidFill>
                  <a:schemeClr val="accent2"/>
                </a:solidFill>
              </a:rPr>
              <a:pPr algn="r"/>
              <a:t>‹#›</a:t>
            </a:fld>
            <a:endParaRPr lang="en-CA">
              <a:solidFill>
                <a:schemeClr val="accent2"/>
              </a:solidFill>
            </a:endParaRPr>
          </a:p>
        </p:txBody>
      </p:sp>
      <p:pic>
        <p:nvPicPr>
          <p:cNvPr id="5" name="Picture 4">
            <a:extLst>
              <a:ext uri="{FF2B5EF4-FFF2-40B4-BE49-F238E27FC236}">
                <a16:creationId xmlns:a16="http://schemas.microsoft.com/office/drawing/2014/main" id="{92673309-9F54-4CE2-81B9-F1426276A5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Tree>
    <p:extLst>
      <p:ext uri="{BB962C8B-B14F-4D97-AF65-F5344CB8AC3E}">
        <p14:creationId xmlns:p14="http://schemas.microsoft.com/office/powerpoint/2010/main" val="3252808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Spli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02F0-CC59-3849-9F7E-BA446CE48033}"/>
              </a:ext>
            </a:extLst>
          </p:cNvPr>
          <p:cNvSpPr>
            <a:spLocks noGrp="1"/>
          </p:cNvSpPr>
          <p:nvPr>
            <p:ph type="title"/>
          </p:nvPr>
        </p:nvSpPr>
        <p:spPr>
          <a:xfrm>
            <a:off x="1569600" y="1530000"/>
            <a:ext cx="21031200" cy="1929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8401B6F-D384-9840-8EA2-DE0D6F9F3825}"/>
              </a:ext>
            </a:extLst>
          </p:cNvPr>
          <p:cNvSpPr>
            <a:spLocks noGrp="1"/>
          </p:cNvSpPr>
          <p:nvPr>
            <p:ph sz="half" idx="1"/>
          </p:nvPr>
        </p:nvSpPr>
        <p:spPr>
          <a:xfrm>
            <a:off x="1566000" y="4682836"/>
            <a:ext cx="6066000" cy="7247564"/>
          </a:xfrm>
        </p:spPr>
        <p:txBody>
          <a:bodyPr/>
          <a:lstStyle>
            <a:lvl1pPr marL="0" indent="0">
              <a:buFontTx/>
              <a:buNone/>
              <a:defRPr/>
            </a:lvl1pPr>
            <a:lvl2pPr marL="457200" indent="-457200">
              <a:lnSpc>
                <a:spcPct val="120000"/>
              </a:lnSpc>
              <a:spcBef>
                <a:spcPts val="5"/>
              </a:spcBef>
              <a:buFont typeface="Arial" panose="020B0604020202020204" pitchFamily="34" charset="0"/>
              <a:buChar char="•"/>
              <a:defRPr lang="en-US" sz="2500" b="0" i="0" kern="1200" baseline="0" dirty="0" smtClean="0">
                <a:solidFill>
                  <a:srgbClr val="00535B"/>
                </a:solidFill>
                <a:latin typeface="Inter" panose="020B0502030000000004" pitchFamily="34" charset="0"/>
                <a:ea typeface="Inter" panose="020B0502030000000004" pitchFamily="34" charset="0"/>
                <a:cs typeface="+mn-cs"/>
              </a:defRPr>
            </a:lvl2pPr>
            <a:lvl3pPr marL="799200" indent="-342000">
              <a:spcBef>
                <a:spcPts val="500"/>
              </a:spcBef>
              <a:buFont typeface="Arial" panose="020B0604020202020204" pitchFamily="34" charset="0"/>
              <a:buChar char="•"/>
              <a:defRPr b="0" i="0">
                <a:latin typeface="Inter" panose="020B0502030000000004" pitchFamily="34" charset="0"/>
                <a:ea typeface="Inter" panose="020B0502030000000004" pitchFamily="34" charset="0"/>
              </a:defRPr>
            </a:lvl3pPr>
            <a:lvl4pPr marL="1141200" indent="-342900">
              <a:buFont typeface="Arial" panose="020B0604020202020204" pitchFamily="34" charset="0"/>
              <a:buChar char="•"/>
              <a:defRPr b="0" i="0">
                <a:latin typeface="Inter" panose="020B0502030000000004" pitchFamily="34" charset="0"/>
                <a:ea typeface="Inter" panose="020B0502030000000004" pitchFamily="34" charset="0"/>
              </a:defRPr>
            </a:lvl4pPr>
            <a:lvl5pPr marL="1483200" indent="-342900">
              <a:buFont typeface="Arial" panose="020B0604020202020204" pitchFamily="34" charset="0"/>
              <a:buChar char="•"/>
              <a:defRPr b="0" i="0">
                <a:latin typeface="Inter" panose="020B0502030000000004" pitchFamily="34" charset="0"/>
                <a:ea typeface="Inter" panose="020B0502030000000004" pitchFamily="34" charset="0"/>
              </a:defRPr>
            </a:lvl5pPr>
          </a:lstStyle>
          <a:p>
            <a:pPr marL="0" lvl="1" indent="0" algn="l" defTabSz="914400" rtl="0" eaLnBrk="1" latinLnBrk="0" hangingPunct="1">
              <a:lnSpc>
                <a:spcPct val="90000"/>
              </a:lnSpc>
              <a:spcBef>
                <a:spcPts val="1000"/>
              </a:spcBef>
              <a:buFontTx/>
              <a:buNone/>
            </a:pPr>
            <a:r>
              <a:rPr lang="en-US"/>
              <a:t>Click to edit Master text styles</a:t>
            </a:r>
          </a:p>
          <a:p>
            <a:pPr lvl="2"/>
            <a:r>
              <a:rPr lang="en-US"/>
              <a:t>Second level</a:t>
            </a:r>
          </a:p>
          <a:p>
            <a:pPr lvl="3"/>
            <a:r>
              <a:rPr lang="en-US"/>
              <a:t>Third level</a:t>
            </a:r>
          </a:p>
          <a:p>
            <a:pPr lvl="4"/>
            <a:r>
              <a:rPr lang="en-US"/>
              <a:t>Fourth level</a:t>
            </a:r>
          </a:p>
        </p:txBody>
      </p:sp>
      <p:sp>
        <p:nvSpPr>
          <p:cNvPr id="4" name="Content Placeholder 3">
            <a:extLst>
              <a:ext uri="{FF2B5EF4-FFF2-40B4-BE49-F238E27FC236}">
                <a16:creationId xmlns:a16="http://schemas.microsoft.com/office/drawing/2014/main" id="{B9D153E4-89C8-5449-8C40-F2A1E39AB54F}"/>
              </a:ext>
            </a:extLst>
          </p:cNvPr>
          <p:cNvSpPr>
            <a:spLocks noGrp="1"/>
          </p:cNvSpPr>
          <p:nvPr>
            <p:ph sz="half" idx="2"/>
          </p:nvPr>
        </p:nvSpPr>
        <p:spPr>
          <a:xfrm>
            <a:off x="8018584" y="4143600"/>
            <a:ext cx="14578615" cy="7786800"/>
          </a:xfrm>
        </p:spPr>
        <p:txBody>
          <a:bodyPr/>
          <a:lstStyle>
            <a:lvl2pPr>
              <a:defRPr b="0" i="0">
                <a:latin typeface="Inter" panose="020B0502030000000004" pitchFamily="34" charset="0"/>
                <a:ea typeface="Inter" panose="020B0502030000000004" pitchFamily="34" charset="0"/>
              </a:defRPr>
            </a:lvl2pPr>
            <a:lvl3pPr>
              <a:defRPr b="0" i="0">
                <a:latin typeface="Inter" panose="020B0502030000000004" pitchFamily="34" charset="0"/>
                <a:ea typeface="Inter" panose="020B0502030000000004" pitchFamily="34" charset="0"/>
              </a:defRPr>
            </a:lvl3pPr>
            <a:lvl4pPr>
              <a:defRPr b="0" i="0">
                <a:latin typeface="Inter" panose="020B0502030000000004" pitchFamily="34" charset="0"/>
                <a:ea typeface="Inter" panose="020B0502030000000004" pitchFamily="34" charset="0"/>
              </a:defRPr>
            </a:lvl4pPr>
            <a:lvl5pPr>
              <a:defRPr b="0" i="0">
                <a:latin typeface="Inter" panose="020B0502030000000004" pitchFamily="34" charset="0"/>
                <a:ea typeface="Inter" panose="020B050203000000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a:extLst>
              <a:ext uri="{FF2B5EF4-FFF2-40B4-BE49-F238E27FC236}">
                <a16:creationId xmlns:a16="http://schemas.microsoft.com/office/drawing/2014/main" id="{5D97BA2B-B838-CB45-B587-D49223617F96}"/>
              </a:ext>
            </a:extLst>
          </p:cNvPr>
          <p:cNvSpPr txBox="1">
            <a:spLocks/>
          </p:cNvSpPr>
          <p:nvPr userDrawn="1"/>
        </p:nvSpPr>
        <p:spPr>
          <a:xfrm>
            <a:off x="22354439" y="12199026"/>
            <a:ext cx="480900"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algn="r"/>
            <a:r>
              <a:rPr lang="en-CA">
                <a:solidFill>
                  <a:srgbClr val="00535B"/>
                </a:solidFill>
              </a:rPr>
              <a:t> 	</a:t>
            </a:r>
            <a:fld id="{86CB4B4D-7CA3-9044-876B-883B54F8677D}" type="slidenum">
              <a:rPr lang="en-CA" smtClean="0">
                <a:solidFill>
                  <a:srgbClr val="00535B"/>
                </a:solidFill>
              </a:rPr>
              <a:pPr algn="r"/>
              <a:t>‹#›</a:t>
            </a:fld>
            <a:endParaRPr lang="en-CA">
              <a:solidFill>
                <a:srgbClr val="00535B"/>
              </a:solidFill>
            </a:endParaRPr>
          </a:p>
        </p:txBody>
      </p:sp>
      <p:sp>
        <p:nvSpPr>
          <p:cNvPr id="10" name="Text Placeholder 9">
            <a:extLst>
              <a:ext uri="{FF2B5EF4-FFF2-40B4-BE49-F238E27FC236}">
                <a16:creationId xmlns:a16="http://schemas.microsoft.com/office/drawing/2014/main" id="{F5FA99F6-559F-4141-8E85-1D83B8F8E122}"/>
              </a:ext>
            </a:extLst>
          </p:cNvPr>
          <p:cNvSpPr>
            <a:spLocks noGrp="1"/>
          </p:cNvSpPr>
          <p:nvPr>
            <p:ph type="body" sz="quarter" idx="10" hasCustomPrompt="1"/>
          </p:nvPr>
        </p:nvSpPr>
        <p:spPr>
          <a:xfrm>
            <a:off x="1550988" y="4142798"/>
            <a:ext cx="6096000" cy="554038"/>
          </a:xfrm>
        </p:spPr>
        <p:txBody>
          <a:bodyPr/>
          <a:lstStyle>
            <a:lvl1pPr marL="0" indent="0">
              <a:buNone/>
              <a:defRPr/>
            </a:lvl1pPr>
          </a:lstStyle>
          <a:p>
            <a:pPr lvl="0"/>
            <a:r>
              <a:rPr lang="en-US"/>
              <a:t>Subhead</a:t>
            </a:r>
          </a:p>
        </p:txBody>
      </p:sp>
      <p:pic>
        <p:nvPicPr>
          <p:cNvPr id="5" name="Picture 4">
            <a:extLst>
              <a:ext uri="{FF2B5EF4-FFF2-40B4-BE49-F238E27FC236}">
                <a16:creationId xmlns:a16="http://schemas.microsoft.com/office/drawing/2014/main" id="{BD600C44-0511-4326-9C5F-5DF0408A6BD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Tree>
    <p:extLst>
      <p:ext uri="{BB962C8B-B14F-4D97-AF65-F5344CB8AC3E}">
        <p14:creationId xmlns:p14="http://schemas.microsoft.com/office/powerpoint/2010/main" val="1424429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ral Spli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02F0-CC59-3849-9F7E-BA446CE48033}"/>
              </a:ext>
            </a:extLst>
          </p:cNvPr>
          <p:cNvSpPr>
            <a:spLocks noGrp="1"/>
          </p:cNvSpPr>
          <p:nvPr>
            <p:ph type="title"/>
          </p:nvPr>
        </p:nvSpPr>
        <p:spPr>
          <a:xfrm>
            <a:off x="1569600" y="1530000"/>
            <a:ext cx="21031200" cy="1929600"/>
          </a:xfrm>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8401B6F-D384-9840-8EA2-DE0D6F9F3825}"/>
              </a:ext>
            </a:extLst>
          </p:cNvPr>
          <p:cNvSpPr>
            <a:spLocks noGrp="1"/>
          </p:cNvSpPr>
          <p:nvPr>
            <p:ph sz="half" idx="1"/>
          </p:nvPr>
        </p:nvSpPr>
        <p:spPr>
          <a:xfrm>
            <a:off x="1566000" y="4682836"/>
            <a:ext cx="6066000" cy="7247564"/>
          </a:xfrm>
        </p:spPr>
        <p:txBody>
          <a:bodyPr/>
          <a:lstStyle>
            <a:lvl1pPr marL="0" indent="0">
              <a:buFontTx/>
              <a:buNone/>
              <a:defRPr/>
            </a:lvl1pPr>
            <a:lvl2pPr marL="457200" indent="-457200">
              <a:lnSpc>
                <a:spcPct val="120000"/>
              </a:lnSpc>
              <a:spcBef>
                <a:spcPts val="5"/>
              </a:spcBef>
              <a:buFont typeface="Arial" panose="020B0604020202020204" pitchFamily="34" charset="0"/>
              <a:buChar char="•"/>
              <a:defRPr lang="en-US" sz="2500" b="0" i="0" kern="1200" baseline="0" dirty="0" smtClean="0">
                <a:solidFill>
                  <a:srgbClr val="F26865"/>
                </a:solidFill>
                <a:latin typeface="Inter" panose="020B0502030000000004" pitchFamily="34" charset="0"/>
                <a:ea typeface="Inter" panose="020B0502030000000004" pitchFamily="34" charset="0"/>
                <a:cs typeface="+mn-cs"/>
              </a:defRPr>
            </a:lvl2pPr>
            <a:lvl3pPr marL="799200" indent="-342000">
              <a:spcBef>
                <a:spcPts val="500"/>
              </a:spcBef>
              <a:buFont typeface="Arial" panose="020B0604020202020204" pitchFamily="34" charset="0"/>
              <a:buChar char="•"/>
              <a:defRPr b="0" i="0">
                <a:solidFill>
                  <a:srgbClr val="F26865"/>
                </a:solidFill>
                <a:latin typeface="Inter" panose="020B0502030000000004" pitchFamily="34" charset="0"/>
                <a:ea typeface="Inter" panose="020B0502030000000004" pitchFamily="34" charset="0"/>
              </a:defRPr>
            </a:lvl3pPr>
            <a:lvl4pPr marL="1141200" indent="-342900">
              <a:buFont typeface="Arial" panose="020B0604020202020204" pitchFamily="34" charset="0"/>
              <a:buChar char="•"/>
              <a:defRPr b="0" i="0">
                <a:solidFill>
                  <a:srgbClr val="F26865"/>
                </a:solidFill>
                <a:latin typeface="Inter" panose="020B0502030000000004" pitchFamily="34" charset="0"/>
                <a:ea typeface="Inter" panose="020B0502030000000004" pitchFamily="34" charset="0"/>
              </a:defRPr>
            </a:lvl4pPr>
            <a:lvl5pPr marL="1483200" indent="-342900">
              <a:buFont typeface="Arial" panose="020B0604020202020204" pitchFamily="34" charset="0"/>
              <a:buChar char="•"/>
              <a:defRPr b="0" i="0">
                <a:solidFill>
                  <a:srgbClr val="F26865"/>
                </a:solidFill>
                <a:latin typeface="Inter" panose="020B0502030000000004" pitchFamily="34" charset="0"/>
                <a:ea typeface="Inter" panose="020B0502030000000004" pitchFamily="34" charset="0"/>
              </a:defRPr>
            </a:lvl5pPr>
          </a:lstStyle>
          <a:p>
            <a:pPr marL="0" lvl="1" indent="0" algn="l" defTabSz="914400" rtl="0" eaLnBrk="1" latinLnBrk="0" hangingPunct="1">
              <a:lnSpc>
                <a:spcPct val="90000"/>
              </a:lnSpc>
              <a:spcBef>
                <a:spcPts val="1000"/>
              </a:spcBef>
              <a:buFontTx/>
              <a:buNone/>
            </a:pPr>
            <a:r>
              <a:rPr lang="en-US"/>
              <a:t>Click to edit Master text styles</a:t>
            </a:r>
          </a:p>
          <a:p>
            <a:pPr lvl="2"/>
            <a:r>
              <a:rPr lang="en-US"/>
              <a:t>Second level</a:t>
            </a:r>
          </a:p>
          <a:p>
            <a:pPr lvl="3"/>
            <a:r>
              <a:rPr lang="en-US"/>
              <a:t>Third level</a:t>
            </a:r>
          </a:p>
          <a:p>
            <a:pPr lvl="4"/>
            <a:r>
              <a:rPr lang="en-US"/>
              <a:t>Fourth level</a:t>
            </a:r>
          </a:p>
        </p:txBody>
      </p:sp>
      <p:sp>
        <p:nvSpPr>
          <p:cNvPr id="4" name="Content Placeholder 3">
            <a:extLst>
              <a:ext uri="{FF2B5EF4-FFF2-40B4-BE49-F238E27FC236}">
                <a16:creationId xmlns:a16="http://schemas.microsoft.com/office/drawing/2014/main" id="{B9D153E4-89C8-5449-8C40-F2A1E39AB54F}"/>
              </a:ext>
            </a:extLst>
          </p:cNvPr>
          <p:cNvSpPr>
            <a:spLocks noGrp="1"/>
          </p:cNvSpPr>
          <p:nvPr>
            <p:ph sz="half" idx="2"/>
          </p:nvPr>
        </p:nvSpPr>
        <p:spPr>
          <a:xfrm>
            <a:off x="8018584" y="4143600"/>
            <a:ext cx="14578615" cy="7786800"/>
          </a:xfrm>
        </p:spPr>
        <p:txBody>
          <a:bodyPr/>
          <a:lstStyle>
            <a:lvl1pPr>
              <a:defRPr>
                <a:solidFill>
                  <a:schemeClr val="tx2"/>
                </a:solidFill>
              </a:defRPr>
            </a:lvl1pPr>
            <a:lvl2pPr>
              <a:defRPr b="0" i="0">
                <a:solidFill>
                  <a:schemeClr val="tx2"/>
                </a:solidFill>
                <a:latin typeface="Inter" panose="020B0502030000000004" pitchFamily="34" charset="0"/>
                <a:ea typeface="Inter" panose="020B0502030000000004" pitchFamily="34" charset="0"/>
              </a:defRPr>
            </a:lvl2pPr>
            <a:lvl3pPr>
              <a:defRPr b="0" i="0">
                <a:solidFill>
                  <a:schemeClr val="tx2"/>
                </a:solidFill>
                <a:latin typeface="Inter" panose="020B0502030000000004" pitchFamily="34" charset="0"/>
                <a:ea typeface="Inter" panose="020B0502030000000004" pitchFamily="34" charset="0"/>
              </a:defRPr>
            </a:lvl3pPr>
            <a:lvl4pPr>
              <a:defRPr b="0" i="0">
                <a:solidFill>
                  <a:schemeClr val="tx2"/>
                </a:solidFill>
                <a:latin typeface="Inter" panose="020B0502030000000004" pitchFamily="34" charset="0"/>
                <a:ea typeface="Inter" panose="020B0502030000000004" pitchFamily="34" charset="0"/>
              </a:defRPr>
            </a:lvl4pPr>
            <a:lvl5pPr>
              <a:defRPr b="0" i="0">
                <a:solidFill>
                  <a:schemeClr val="tx2"/>
                </a:solidFill>
                <a:latin typeface="Inter" panose="020B0502030000000004" pitchFamily="34" charset="0"/>
                <a:ea typeface="Inter" panose="020B050203000000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a:extLst>
              <a:ext uri="{FF2B5EF4-FFF2-40B4-BE49-F238E27FC236}">
                <a16:creationId xmlns:a16="http://schemas.microsoft.com/office/drawing/2014/main" id="{5D97BA2B-B838-CB45-B587-D49223617F96}"/>
              </a:ext>
            </a:extLst>
          </p:cNvPr>
          <p:cNvSpPr txBox="1">
            <a:spLocks/>
          </p:cNvSpPr>
          <p:nvPr userDrawn="1"/>
        </p:nvSpPr>
        <p:spPr>
          <a:xfrm>
            <a:off x="22354439" y="12199026"/>
            <a:ext cx="480900"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algn="r"/>
            <a:r>
              <a:rPr lang="en-CA">
                <a:solidFill>
                  <a:srgbClr val="00535B"/>
                </a:solidFill>
              </a:rPr>
              <a:t> 	</a:t>
            </a:r>
            <a:fld id="{86CB4B4D-7CA3-9044-876B-883B54F8677D}" type="slidenum">
              <a:rPr lang="en-CA" smtClean="0">
                <a:solidFill>
                  <a:schemeClr val="tx2"/>
                </a:solidFill>
              </a:rPr>
              <a:pPr algn="r"/>
              <a:t>‹#›</a:t>
            </a:fld>
            <a:endParaRPr lang="en-CA">
              <a:solidFill>
                <a:schemeClr val="tx2"/>
              </a:solidFill>
            </a:endParaRPr>
          </a:p>
        </p:txBody>
      </p:sp>
      <p:sp>
        <p:nvSpPr>
          <p:cNvPr id="10" name="Text Placeholder 9">
            <a:extLst>
              <a:ext uri="{FF2B5EF4-FFF2-40B4-BE49-F238E27FC236}">
                <a16:creationId xmlns:a16="http://schemas.microsoft.com/office/drawing/2014/main" id="{F5FA99F6-559F-4141-8E85-1D83B8F8E122}"/>
              </a:ext>
            </a:extLst>
          </p:cNvPr>
          <p:cNvSpPr>
            <a:spLocks noGrp="1"/>
          </p:cNvSpPr>
          <p:nvPr>
            <p:ph type="body" sz="quarter" idx="10" hasCustomPrompt="1"/>
          </p:nvPr>
        </p:nvSpPr>
        <p:spPr>
          <a:xfrm>
            <a:off x="1550988" y="4142798"/>
            <a:ext cx="6096000" cy="554038"/>
          </a:xfrm>
        </p:spPr>
        <p:txBody>
          <a:bodyPr/>
          <a:lstStyle>
            <a:lvl1pPr marL="0" indent="0">
              <a:buNone/>
              <a:defRPr>
                <a:solidFill>
                  <a:schemeClr val="tx2"/>
                </a:solidFill>
              </a:defRPr>
            </a:lvl1pPr>
          </a:lstStyle>
          <a:p>
            <a:pPr lvl="0"/>
            <a:r>
              <a:rPr lang="en-US"/>
              <a:t>Subhead</a:t>
            </a:r>
          </a:p>
        </p:txBody>
      </p:sp>
      <p:pic>
        <p:nvPicPr>
          <p:cNvPr id="6" name="Picture 5">
            <a:extLst>
              <a:ext uri="{FF2B5EF4-FFF2-40B4-BE49-F238E27FC236}">
                <a16:creationId xmlns:a16="http://schemas.microsoft.com/office/drawing/2014/main" id="{66AF36BF-F2A2-42EC-B7DC-8122AB344EC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799" cy="896186"/>
          </a:xfrm>
          <a:prstGeom prst="rect">
            <a:avLst/>
          </a:prstGeom>
        </p:spPr>
      </p:pic>
    </p:spTree>
    <p:extLst>
      <p:ext uri="{BB962C8B-B14F-4D97-AF65-F5344CB8AC3E}">
        <p14:creationId xmlns:p14="http://schemas.microsoft.com/office/powerpoint/2010/main" val="3579365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Yellow Spli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02F0-CC59-3849-9F7E-BA446CE48033}"/>
              </a:ext>
            </a:extLst>
          </p:cNvPr>
          <p:cNvSpPr>
            <a:spLocks noGrp="1"/>
          </p:cNvSpPr>
          <p:nvPr>
            <p:ph type="title"/>
          </p:nvPr>
        </p:nvSpPr>
        <p:spPr>
          <a:xfrm>
            <a:off x="1569600" y="1530000"/>
            <a:ext cx="21031200" cy="1929600"/>
          </a:xfrm>
        </p:spPr>
        <p:txBody>
          <a:bodyPr/>
          <a:lstStyle>
            <a:lvl1pPr>
              <a:defRPr>
                <a:solidFill>
                  <a:schemeClr val="accent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8401B6F-D384-9840-8EA2-DE0D6F9F3825}"/>
              </a:ext>
            </a:extLst>
          </p:cNvPr>
          <p:cNvSpPr>
            <a:spLocks noGrp="1"/>
          </p:cNvSpPr>
          <p:nvPr>
            <p:ph sz="half" idx="1"/>
          </p:nvPr>
        </p:nvSpPr>
        <p:spPr>
          <a:xfrm>
            <a:off x="1566000" y="4682836"/>
            <a:ext cx="6066000" cy="7247564"/>
          </a:xfrm>
        </p:spPr>
        <p:txBody>
          <a:bodyPr/>
          <a:lstStyle>
            <a:lvl1pPr marL="0" indent="0">
              <a:buFontTx/>
              <a:buNone/>
              <a:defRPr/>
            </a:lvl1pPr>
            <a:lvl2pPr marL="457200" indent="-457200">
              <a:lnSpc>
                <a:spcPct val="120000"/>
              </a:lnSpc>
              <a:spcBef>
                <a:spcPts val="5"/>
              </a:spcBef>
              <a:buFont typeface="Arial" panose="020B0604020202020204" pitchFamily="34" charset="0"/>
              <a:buChar char="•"/>
              <a:defRPr lang="en-US" sz="2500" b="0" i="0" kern="1200" baseline="0" dirty="0" smtClean="0">
                <a:solidFill>
                  <a:schemeClr val="accent3"/>
                </a:solidFill>
                <a:latin typeface="Inter" panose="020B0502030000000004" pitchFamily="34" charset="0"/>
                <a:ea typeface="Inter" panose="020B0502030000000004" pitchFamily="34" charset="0"/>
                <a:cs typeface="+mn-cs"/>
              </a:defRPr>
            </a:lvl2pPr>
            <a:lvl3pPr marL="799200" indent="-342000">
              <a:spcBef>
                <a:spcPts val="500"/>
              </a:spcBef>
              <a:buFont typeface="Arial" panose="020B0604020202020204" pitchFamily="34" charset="0"/>
              <a:buChar char="•"/>
              <a:defRPr b="0" i="0">
                <a:solidFill>
                  <a:schemeClr val="accent3"/>
                </a:solidFill>
                <a:latin typeface="Inter" panose="020B0502030000000004" pitchFamily="34" charset="0"/>
                <a:ea typeface="Inter" panose="020B0502030000000004" pitchFamily="34" charset="0"/>
              </a:defRPr>
            </a:lvl3pPr>
            <a:lvl4pPr marL="1141200" indent="-342900">
              <a:buFont typeface="Arial" panose="020B0604020202020204" pitchFamily="34" charset="0"/>
              <a:buChar char="•"/>
              <a:defRPr b="0" i="0">
                <a:solidFill>
                  <a:schemeClr val="accent3"/>
                </a:solidFill>
                <a:latin typeface="Inter" panose="020B0502030000000004" pitchFamily="34" charset="0"/>
                <a:ea typeface="Inter" panose="020B0502030000000004" pitchFamily="34" charset="0"/>
              </a:defRPr>
            </a:lvl4pPr>
            <a:lvl5pPr marL="1483200" indent="-342900">
              <a:buFont typeface="Arial" panose="020B0604020202020204" pitchFamily="34" charset="0"/>
              <a:buChar char="•"/>
              <a:defRPr b="0" i="0">
                <a:solidFill>
                  <a:schemeClr val="accent3"/>
                </a:solidFill>
                <a:latin typeface="Inter" panose="020B0502030000000004" pitchFamily="34" charset="0"/>
                <a:ea typeface="Inter" panose="020B0502030000000004" pitchFamily="34" charset="0"/>
              </a:defRPr>
            </a:lvl5pPr>
          </a:lstStyle>
          <a:p>
            <a:pPr marL="0" lvl="1" indent="0" algn="l" defTabSz="914400" rtl="0" eaLnBrk="1" latinLnBrk="0" hangingPunct="1">
              <a:lnSpc>
                <a:spcPct val="90000"/>
              </a:lnSpc>
              <a:spcBef>
                <a:spcPts val="1000"/>
              </a:spcBef>
              <a:buFontTx/>
              <a:buNone/>
            </a:pPr>
            <a:r>
              <a:rPr lang="en-US"/>
              <a:t>Click to edit Master text styles</a:t>
            </a:r>
          </a:p>
          <a:p>
            <a:pPr lvl="2"/>
            <a:r>
              <a:rPr lang="en-US"/>
              <a:t>Second level</a:t>
            </a:r>
          </a:p>
          <a:p>
            <a:pPr lvl="3"/>
            <a:r>
              <a:rPr lang="en-US"/>
              <a:t>Third level</a:t>
            </a:r>
          </a:p>
          <a:p>
            <a:pPr lvl="4"/>
            <a:r>
              <a:rPr lang="en-US"/>
              <a:t>Fourth level</a:t>
            </a:r>
          </a:p>
        </p:txBody>
      </p:sp>
      <p:sp>
        <p:nvSpPr>
          <p:cNvPr id="4" name="Content Placeholder 3">
            <a:extLst>
              <a:ext uri="{FF2B5EF4-FFF2-40B4-BE49-F238E27FC236}">
                <a16:creationId xmlns:a16="http://schemas.microsoft.com/office/drawing/2014/main" id="{B9D153E4-89C8-5449-8C40-F2A1E39AB54F}"/>
              </a:ext>
            </a:extLst>
          </p:cNvPr>
          <p:cNvSpPr>
            <a:spLocks noGrp="1"/>
          </p:cNvSpPr>
          <p:nvPr>
            <p:ph sz="half" idx="2"/>
          </p:nvPr>
        </p:nvSpPr>
        <p:spPr>
          <a:xfrm>
            <a:off x="8018584" y="4143600"/>
            <a:ext cx="14578615" cy="7786800"/>
          </a:xfrm>
        </p:spPr>
        <p:txBody>
          <a:bodyPr/>
          <a:lstStyle>
            <a:lvl1pPr>
              <a:defRPr>
                <a:solidFill>
                  <a:schemeClr val="accent3"/>
                </a:solidFill>
              </a:defRPr>
            </a:lvl1pPr>
            <a:lvl2pPr>
              <a:defRPr b="0" i="0">
                <a:solidFill>
                  <a:schemeClr val="accent3"/>
                </a:solidFill>
                <a:latin typeface="Inter" panose="020B0502030000000004" pitchFamily="34" charset="0"/>
                <a:ea typeface="Inter" panose="020B0502030000000004" pitchFamily="34" charset="0"/>
              </a:defRPr>
            </a:lvl2pPr>
            <a:lvl3pPr>
              <a:defRPr b="0" i="0">
                <a:solidFill>
                  <a:schemeClr val="accent3"/>
                </a:solidFill>
                <a:latin typeface="Inter" panose="020B0502030000000004" pitchFamily="34" charset="0"/>
                <a:ea typeface="Inter" panose="020B0502030000000004" pitchFamily="34" charset="0"/>
              </a:defRPr>
            </a:lvl3pPr>
            <a:lvl4pPr>
              <a:defRPr b="0" i="0">
                <a:solidFill>
                  <a:schemeClr val="accent3"/>
                </a:solidFill>
                <a:latin typeface="Inter" panose="020B0502030000000004" pitchFamily="34" charset="0"/>
                <a:ea typeface="Inter" panose="020B0502030000000004" pitchFamily="34" charset="0"/>
              </a:defRPr>
            </a:lvl4pPr>
            <a:lvl5pPr>
              <a:defRPr b="0" i="0">
                <a:solidFill>
                  <a:schemeClr val="accent3"/>
                </a:solidFill>
                <a:latin typeface="Inter" panose="020B0502030000000004" pitchFamily="34" charset="0"/>
                <a:ea typeface="Inter" panose="020B050203000000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a:extLst>
              <a:ext uri="{FF2B5EF4-FFF2-40B4-BE49-F238E27FC236}">
                <a16:creationId xmlns:a16="http://schemas.microsoft.com/office/drawing/2014/main" id="{5D97BA2B-B838-CB45-B587-D49223617F96}"/>
              </a:ext>
            </a:extLst>
          </p:cNvPr>
          <p:cNvSpPr txBox="1">
            <a:spLocks/>
          </p:cNvSpPr>
          <p:nvPr userDrawn="1"/>
        </p:nvSpPr>
        <p:spPr>
          <a:xfrm>
            <a:off x="22354439" y="12199026"/>
            <a:ext cx="480900"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algn="r"/>
            <a:r>
              <a:rPr lang="en-CA">
                <a:solidFill>
                  <a:srgbClr val="00535B"/>
                </a:solidFill>
              </a:rPr>
              <a:t> 	</a:t>
            </a:r>
            <a:fld id="{86CB4B4D-7CA3-9044-876B-883B54F8677D}" type="slidenum">
              <a:rPr lang="en-CA" smtClean="0">
                <a:solidFill>
                  <a:schemeClr val="accent3"/>
                </a:solidFill>
              </a:rPr>
              <a:pPr algn="r"/>
              <a:t>‹#›</a:t>
            </a:fld>
            <a:endParaRPr lang="en-CA">
              <a:solidFill>
                <a:schemeClr val="accent3"/>
              </a:solidFill>
            </a:endParaRPr>
          </a:p>
        </p:txBody>
      </p:sp>
      <p:sp>
        <p:nvSpPr>
          <p:cNvPr id="10" name="Text Placeholder 9">
            <a:extLst>
              <a:ext uri="{FF2B5EF4-FFF2-40B4-BE49-F238E27FC236}">
                <a16:creationId xmlns:a16="http://schemas.microsoft.com/office/drawing/2014/main" id="{F5FA99F6-559F-4141-8E85-1D83B8F8E122}"/>
              </a:ext>
            </a:extLst>
          </p:cNvPr>
          <p:cNvSpPr>
            <a:spLocks noGrp="1"/>
          </p:cNvSpPr>
          <p:nvPr>
            <p:ph type="body" sz="quarter" idx="10" hasCustomPrompt="1"/>
          </p:nvPr>
        </p:nvSpPr>
        <p:spPr>
          <a:xfrm>
            <a:off x="1550988" y="4142798"/>
            <a:ext cx="6096000" cy="554038"/>
          </a:xfrm>
        </p:spPr>
        <p:txBody>
          <a:bodyPr/>
          <a:lstStyle>
            <a:lvl1pPr marL="0" indent="0">
              <a:buNone/>
              <a:defRPr>
                <a:solidFill>
                  <a:schemeClr val="accent3"/>
                </a:solidFill>
              </a:defRPr>
            </a:lvl1pPr>
          </a:lstStyle>
          <a:p>
            <a:pPr lvl="0"/>
            <a:r>
              <a:rPr lang="en-US"/>
              <a:t>Subhead</a:t>
            </a:r>
          </a:p>
        </p:txBody>
      </p:sp>
      <p:pic>
        <p:nvPicPr>
          <p:cNvPr id="6" name="Picture 5">
            <a:extLst>
              <a:ext uri="{FF2B5EF4-FFF2-40B4-BE49-F238E27FC236}">
                <a16:creationId xmlns:a16="http://schemas.microsoft.com/office/drawing/2014/main" id="{A69AAF2C-39C7-4902-8B3C-59A8EF7E36D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Tree>
    <p:extLst>
      <p:ext uri="{BB962C8B-B14F-4D97-AF65-F5344CB8AC3E}">
        <p14:creationId xmlns:p14="http://schemas.microsoft.com/office/powerpoint/2010/main" val="1847161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een Spli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02F0-CC59-3849-9F7E-BA446CE48033}"/>
              </a:ext>
            </a:extLst>
          </p:cNvPr>
          <p:cNvSpPr>
            <a:spLocks noGrp="1"/>
          </p:cNvSpPr>
          <p:nvPr>
            <p:ph type="title"/>
          </p:nvPr>
        </p:nvSpPr>
        <p:spPr>
          <a:xfrm>
            <a:off x="1569600" y="1530000"/>
            <a:ext cx="21031200" cy="1929600"/>
          </a:xfrm>
        </p:spPr>
        <p:txBody>
          <a:bodyPr/>
          <a:lstStyle>
            <a:lvl1pP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8401B6F-D384-9840-8EA2-DE0D6F9F3825}"/>
              </a:ext>
            </a:extLst>
          </p:cNvPr>
          <p:cNvSpPr>
            <a:spLocks noGrp="1"/>
          </p:cNvSpPr>
          <p:nvPr>
            <p:ph sz="half" idx="1"/>
          </p:nvPr>
        </p:nvSpPr>
        <p:spPr>
          <a:xfrm>
            <a:off x="1566000" y="4682836"/>
            <a:ext cx="6066000" cy="7247564"/>
          </a:xfrm>
        </p:spPr>
        <p:txBody>
          <a:bodyPr/>
          <a:lstStyle>
            <a:lvl1pPr marL="0" indent="0">
              <a:buFontTx/>
              <a:buNone/>
              <a:defRPr/>
            </a:lvl1pPr>
            <a:lvl2pPr marL="457200" indent="-457200">
              <a:lnSpc>
                <a:spcPct val="120000"/>
              </a:lnSpc>
              <a:spcBef>
                <a:spcPts val="5"/>
              </a:spcBef>
              <a:buFont typeface="Arial" panose="020B0604020202020204" pitchFamily="34" charset="0"/>
              <a:buChar char="•"/>
              <a:defRPr lang="en-US" sz="2500" b="0" i="0" kern="1200" baseline="0" dirty="0" smtClean="0">
                <a:solidFill>
                  <a:schemeClr val="accent2"/>
                </a:solidFill>
                <a:latin typeface="Inter" panose="020B0502030000000004" pitchFamily="34" charset="0"/>
                <a:ea typeface="Inter" panose="020B0502030000000004" pitchFamily="34" charset="0"/>
                <a:cs typeface="+mn-cs"/>
              </a:defRPr>
            </a:lvl2pPr>
            <a:lvl3pPr marL="799200" indent="-342000">
              <a:spcBef>
                <a:spcPts val="500"/>
              </a:spcBef>
              <a:buFont typeface="Arial" panose="020B0604020202020204" pitchFamily="34" charset="0"/>
              <a:buChar char="•"/>
              <a:defRPr b="0" i="0">
                <a:solidFill>
                  <a:schemeClr val="accent2"/>
                </a:solidFill>
                <a:latin typeface="Inter" panose="020B0502030000000004" pitchFamily="34" charset="0"/>
                <a:ea typeface="Inter" panose="020B0502030000000004" pitchFamily="34" charset="0"/>
              </a:defRPr>
            </a:lvl3pPr>
            <a:lvl4pPr marL="1141200" indent="-342900">
              <a:buFont typeface="Arial" panose="020B0604020202020204" pitchFamily="34" charset="0"/>
              <a:buChar char="•"/>
              <a:defRPr b="0" i="0">
                <a:solidFill>
                  <a:schemeClr val="accent2"/>
                </a:solidFill>
                <a:latin typeface="Inter" panose="020B0502030000000004" pitchFamily="34" charset="0"/>
                <a:ea typeface="Inter" panose="020B0502030000000004" pitchFamily="34" charset="0"/>
              </a:defRPr>
            </a:lvl4pPr>
            <a:lvl5pPr marL="1483200" indent="-342900">
              <a:buFont typeface="Arial" panose="020B0604020202020204" pitchFamily="34" charset="0"/>
              <a:buChar char="•"/>
              <a:defRPr b="0" i="0">
                <a:solidFill>
                  <a:schemeClr val="accent2"/>
                </a:solidFill>
                <a:latin typeface="Inter" panose="020B0502030000000004" pitchFamily="34" charset="0"/>
                <a:ea typeface="Inter" panose="020B0502030000000004" pitchFamily="34" charset="0"/>
              </a:defRPr>
            </a:lvl5pPr>
          </a:lstStyle>
          <a:p>
            <a:pPr marL="0" lvl="1" indent="0" algn="l" defTabSz="914400" rtl="0" eaLnBrk="1" latinLnBrk="0" hangingPunct="1">
              <a:lnSpc>
                <a:spcPct val="90000"/>
              </a:lnSpc>
              <a:spcBef>
                <a:spcPts val="1000"/>
              </a:spcBef>
              <a:buFontTx/>
              <a:buNone/>
            </a:pPr>
            <a:r>
              <a:rPr lang="en-US"/>
              <a:t>Click to edit Master text styles</a:t>
            </a:r>
          </a:p>
          <a:p>
            <a:pPr lvl="2"/>
            <a:r>
              <a:rPr lang="en-US"/>
              <a:t>Second level</a:t>
            </a:r>
          </a:p>
          <a:p>
            <a:pPr lvl="3"/>
            <a:r>
              <a:rPr lang="en-US"/>
              <a:t>Third level</a:t>
            </a:r>
          </a:p>
          <a:p>
            <a:pPr lvl="4"/>
            <a:r>
              <a:rPr lang="en-US"/>
              <a:t>Fourth level</a:t>
            </a:r>
          </a:p>
        </p:txBody>
      </p:sp>
      <p:sp>
        <p:nvSpPr>
          <p:cNvPr id="4" name="Content Placeholder 3">
            <a:extLst>
              <a:ext uri="{FF2B5EF4-FFF2-40B4-BE49-F238E27FC236}">
                <a16:creationId xmlns:a16="http://schemas.microsoft.com/office/drawing/2014/main" id="{B9D153E4-89C8-5449-8C40-F2A1E39AB54F}"/>
              </a:ext>
            </a:extLst>
          </p:cNvPr>
          <p:cNvSpPr>
            <a:spLocks noGrp="1"/>
          </p:cNvSpPr>
          <p:nvPr>
            <p:ph sz="half" idx="2"/>
          </p:nvPr>
        </p:nvSpPr>
        <p:spPr>
          <a:xfrm>
            <a:off x="8018584" y="4143600"/>
            <a:ext cx="14578615" cy="7786800"/>
          </a:xfrm>
        </p:spPr>
        <p:txBody>
          <a:bodyPr/>
          <a:lstStyle>
            <a:lvl1pPr>
              <a:defRPr>
                <a:solidFill>
                  <a:schemeClr val="accent2"/>
                </a:solidFill>
              </a:defRPr>
            </a:lvl1pPr>
            <a:lvl2pPr>
              <a:defRPr b="0" i="0">
                <a:solidFill>
                  <a:schemeClr val="accent2"/>
                </a:solidFill>
                <a:latin typeface="Inter" panose="020B0502030000000004" pitchFamily="34" charset="0"/>
                <a:ea typeface="Inter" panose="020B0502030000000004" pitchFamily="34" charset="0"/>
              </a:defRPr>
            </a:lvl2pPr>
            <a:lvl3pPr>
              <a:defRPr b="0" i="0">
                <a:solidFill>
                  <a:schemeClr val="accent2"/>
                </a:solidFill>
                <a:latin typeface="Inter" panose="020B0502030000000004" pitchFamily="34" charset="0"/>
                <a:ea typeface="Inter" panose="020B0502030000000004" pitchFamily="34" charset="0"/>
              </a:defRPr>
            </a:lvl3pPr>
            <a:lvl4pPr>
              <a:defRPr b="0" i="0">
                <a:solidFill>
                  <a:schemeClr val="accent2"/>
                </a:solidFill>
                <a:latin typeface="Inter" panose="020B0502030000000004" pitchFamily="34" charset="0"/>
                <a:ea typeface="Inter" panose="020B0502030000000004" pitchFamily="34" charset="0"/>
              </a:defRPr>
            </a:lvl4pPr>
            <a:lvl5pPr>
              <a:defRPr b="0" i="0">
                <a:solidFill>
                  <a:schemeClr val="accent2"/>
                </a:solidFill>
                <a:latin typeface="Inter" panose="020B0502030000000004" pitchFamily="34" charset="0"/>
                <a:ea typeface="Inter" panose="020B050203000000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a:extLst>
              <a:ext uri="{FF2B5EF4-FFF2-40B4-BE49-F238E27FC236}">
                <a16:creationId xmlns:a16="http://schemas.microsoft.com/office/drawing/2014/main" id="{5D97BA2B-B838-CB45-B587-D49223617F96}"/>
              </a:ext>
            </a:extLst>
          </p:cNvPr>
          <p:cNvSpPr txBox="1">
            <a:spLocks/>
          </p:cNvSpPr>
          <p:nvPr userDrawn="1"/>
        </p:nvSpPr>
        <p:spPr>
          <a:xfrm>
            <a:off x="22354439" y="12199026"/>
            <a:ext cx="480900"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algn="r"/>
            <a:r>
              <a:rPr lang="en-CA">
                <a:solidFill>
                  <a:srgbClr val="00535B"/>
                </a:solidFill>
              </a:rPr>
              <a:t> 	</a:t>
            </a:r>
            <a:fld id="{86CB4B4D-7CA3-9044-876B-883B54F8677D}" type="slidenum">
              <a:rPr lang="en-CA" smtClean="0">
                <a:solidFill>
                  <a:schemeClr val="accent2"/>
                </a:solidFill>
              </a:rPr>
              <a:pPr algn="r"/>
              <a:t>‹#›</a:t>
            </a:fld>
            <a:endParaRPr lang="en-CA">
              <a:solidFill>
                <a:schemeClr val="accent2"/>
              </a:solidFill>
            </a:endParaRPr>
          </a:p>
        </p:txBody>
      </p:sp>
      <p:sp>
        <p:nvSpPr>
          <p:cNvPr id="10" name="Text Placeholder 9">
            <a:extLst>
              <a:ext uri="{FF2B5EF4-FFF2-40B4-BE49-F238E27FC236}">
                <a16:creationId xmlns:a16="http://schemas.microsoft.com/office/drawing/2014/main" id="{F5FA99F6-559F-4141-8E85-1D83B8F8E122}"/>
              </a:ext>
            </a:extLst>
          </p:cNvPr>
          <p:cNvSpPr>
            <a:spLocks noGrp="1"/>
          </p:cNvSpPr>
          <p:nvPr>
            <p:ph type="body" sz="quarter" idx="10" hasCustomPrompt="1"/>
          </p:nvPr>
        </p:nvSpPr>
        <p:spPr>
          <a:xfrm>
            <a:off x="1550988" y="4142798"/>
            <a:ext cx="6096000" cy="554038"/>
          </a:xfrm>
        </p:spPr>
        <p:txBody>
          <a:bodyPr/>
          <a:lstStyle>
            <a:lvl1pPr marL="0" indent="0">
              <a:buNone/>
              <a:defRPr>
                <a:solidFill>
                  <a:schemeClr val="accent2"/>
                </a:solidFill>
              </a:defRPr>
            </a:lvl1pPr>
          </a:lstStyle>
          <a:p>
            <a:pPr lvl="0"/>
            <a:r>
              <a:rPr lang="en-US"/>
              <a:t>Subhead</a:t>
            </a:r>
          </a:p>
        </p:txBody>
      </p:sp>
      <p:pic>
        <p:nvPicPr>
          <p:cNvPr id="6" name="Picture 5">
            <a:extLst>
              <a:ext uri="{FF2B5EF4-FFF2-40B4-BE49-F238E27FC236}">
                <a16:creationId xmlns:a16="http://schemas.microsoft.com/office/drawing/2014/main" id="{223CE606-2CB0-40DD-AFE5-749F3A48DE1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Tree>
    <p:extLst>
      <p:ext uri="{BB962C8B-B14F-4D97-AF65-F5344CB8AC3E}">
        <p14:creationId xmlns:p14="http://schemas.microsoft.com/office/powerpoint/2010/main" val="1325918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reak - Blank">
    <p:bg>
      <p:bgPr>
        <a:solidFill>
          <a:srgbClr val="F26865"/>
        </a:solidFill>
        <a:effectLst/>
      </p:bgPr>
    </p:bg>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E2056816-7DBA-314B-A0E0-D644C0CFC30B}"/>
              </a:ext>
            </a:extLst>
          </p:cNvPr>
          <p:cNvSpPr txBox="1">
            <a:spLocks/>
          </p:cNvSpPr>
          <p:nvPr userDrawn="1"/>
        </p:nvSpPr>
        <p:spPr>
          <a:xfrm>
            <a:off x="22354439" y="12199026"/>
            <a:ext cx="480900"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algn="r"/>
            <a:r>
              <a:rPr lang="en-CA">
                <a:solidFill>
                  <a:schemeClr val="bg1"/>
                </a:solidFill>
              </a:rPr>
              <a:t> 	</a:t>
            </a:r>
            <a:fld id="{86CB4B4D-7CA3-9044-876B-883B54F8677D}" type="slidenum">
              <a:rPr lang="en-CA" smtClean="0">
                <a:solidFill>
                  <a:schemeClr val="bg1"/>
                </a:solidFill>
              </a:rPr>
              <a:pPr algn="r"/>
              <a:t>‹#›</a:t>
            </a:fld>
            <a:endParaRPr lang="en-CA">
              <a:solidFill>
                <a:schemeClr val="bg1"/>
              </a:solidFill>
            </a:endParaRPr>
          </a:p>
        </p:txBody>
      </p:sp>
      <p:pic>
        <p:nvPicPr>
          <p:cNvPr id="6" name="Picture 5" descr="A close up of a logo&#10;&#10;Description automatically generated">
            <a:extLst>
              <a:ext uri="{FF2B5EF4-FFF2-40B4-BE49-F238E27FC236}">
                <a16:creationId xmlns:a16="http://schemas.microsoft.com/office/drawing/2014/main" id="{865A89AA-1553-9040-938D-D73A279C64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338950" y="1441353"/>
            <a:ext cx="496389" cy="895447"/>
          </a:xfrm>
          <a:prstGeom prst="rect">
            <a:avLst/>
          </a:prstGeom>
        </p:spPr>
      </p:pic>
    </p:spTree>
    <p:extLst>
      <p:ext uri="{BB962C8B-B14F-4D97-AF65-F5344CB8AC3E}">
        <p14:creationId xmlns:p14="http://schemas.microsoft.com/office/powerpoint/2010/main" val="595334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Blue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5A9B-A56C-834A-9A2F-16ACEFA114A8}"/>
              </a:ext>
            </a:extLst>
          </p:cNvPr>
          <p:cNvSpPr>
            <a:spLocks noGrp="1"/>
          </p:cNvSpPr>
          <p:nvPr>
            <p:ph type="title"/>
          </p:nvPr>
        </p:nvSpPr>
        <p:spPr/>
        <p:txBody>
          <a:bodyPr>
            <a:normAutofit/>
          </a:bodyPr>
          <a:lstStyle>
            <a:lvl1pPr>
              <a:defRPr sz="9000"/>
            </a:lvl1pPr>
          </a:lstStyle>
          <a:p>
            <a:r>
              <a:rPr lang="en-US"/>
              <a:t>Click to edit Master title style</a:t>
            </a:r>
          </a:p>
        </p:txBody>
      </p:sp>
      <p:sp>
        <p:nvSpPr>
          <p:cNvPr id="6" name="Slide Number">
            <a:extLst>
              <a:ext uri="{FF2B5EF4-FFF2-40B4-BE49-F238E27FC236}">
                <a16:creationId xmlns:a16="http://schemas.microsoft.com/office/drawing/2014/main" id="{87484FF0-F65E-3342-9E1F-39776EBE6A4C}"/>
              </a:ext>
            </a:extLst>
          </p:cNvPr>
          <p:cNvSpPr txBox="1">
            <a:spLocks/>
          </p:cNvSpPr>
          <p:nvPr userDrawn="1"/>
        </p:nvSpPr>
        <p:spPr>
          <a:xfrm>
            <a:off x="22354439" y="12199026"/>
            <a:ext cx="480900"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algn="r"/>
            <a:r>
              <a:rPr lang="en-CA">
                <a:solidFill>
                  <a:srgbClr val="00535B"/>
                </a:solidFill>
              </a:rPr>
              <a:t> 	</a:t>
            </a:r>
            <a:fld id="{86CB4B4D-7CA3-9044-876B-883B54F8677D}" type="slidenum">
              <a:rPr lang="en-CA" smtClean="0">
                <a:solidFill>
                  <a:srgbClr val="00535B"/>
                </a:solidFill>
              </a:rPr>
              <a:pPr algn="r"/>
              <a:t>‹#›</a:t>
            </a:fld>
            <a:endParaRPr lang="en-CA">
              <a:solidFill>
                <a:srgbClr val="00535B"/>
              </a:solidFill>
            </a:endParaRPr>
          </a:p>
        </p:txBody>
      </p:sp>
      <p:pic>
        <p:nvPicPr>
          <p:cNvPr id="3" name="Picture 2">
            <a:extLst>
              <a:ext uri="{FF2B5EF4-FFF2-40B4-BE49-F238E27FC236}">
                <a16:creationId xmlns:a16="http://schemas.microsoft.com/office/drawing/2014/main" id="{4F2E5543-2CB2-4FBD-9DAC-1476BE152E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Tree>
    <p:extLst>
      <p:ext uri="{BB962C8B-B14F-4D97-AF65-F5344CB8AC3E}">
        <p14:creationId xmlns:p14="http://schemas.microsoft.com/office/powerpoint/2010/main" val="1036020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Yellow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5A9B-A56C-834A-9A2F-16ACEFA114A8}"/>
              </a:ext>
            </a:extLst>
          </p:cNvPr>
          <p:cNvSpPr>
            <a:spLocks noGrp="1"/>
          </p:cNvSpPr>
          <p:nvPr>
            <p:ph type="title"/>
          </p:nvPr>
        </p:nvSpPr>
        <p:spPr/>
        <p:txBody>
          <a:bodyPr>
            <a:normAutofit/>
          </a:bodyPr>
          <a:lstStyle>
            <a:lvl1pPr>
              <a:defRPr sz="9000">
                <a:solidFill>
                  <a:schemeClr val="accent3"/>
                </a:solidFill>
              </a:defRPr>
            </a:lvl1pPr>
          </a:lstStyle>
          <a:p>
            <a:r>
              <a:rPr lang="en-US"/>
              <a:t>Click to edit Master title style</a:t>
            </a:r>
          </a:p>
        </p:txBody>
      </p:sp>
      <p:sp>
        <p:nvSpPr>
          <p:cNvPr id="6" name="Slide Number">
            <a:extLst>
              <a:ext uri="{FF2B5EF4-FFF2-40B4-BE49-F238E27FC236}">
                <a16:creationId xmlns:a16="http://schemas.microsoft.com/office/drawing/2014/main" id="{87484FF0-F65E-3342-9E1F-39776EBE6A4C}"/>
              </a:ext>
            </a:extLst>
          </p:cNvPr>
          <p:cNvSpPr txBox="1">
            <a:spLocks/>
          </p:cNvSpPr>
          <p:nvPr userDrawn="1"/>
        </p:nvSpPr>
        <p:spPr>
          <a:xfrm>
            <a:off x="22354439" y="12199026"/>
            <a:ext cx="480900"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algn="r"/>
            <a:r>
              <a:rPr lang="en-CA">
                <a:solidFill>
                  <a:srgbClr val="00535B"/>
                </a:solidFill>
              </a:rPr>
              <a:t> 	</a:t>
            </a:r>
            <a:fld id="{86CB4B4D-7CA3-9044-876B-883B54F8677D}" type="slidenum">
              <a:rPr lang="en-CA" smtClean="0">
                <a:solidFill>
                  <a:schemeClr val="accent3"/>
                </a:solidFill>
              </a:rPr>
              <a:pPr algn="r"/>
              <a:t>‹#›</a:t>
            </a:fld>
            <a:endParaRPr lang="en-CA">
              <a:solidFill>
                <a:schemeClr val="accent3"/>
              </a:solidFill>
            </a:endParaRPr>
          </a:p>
        </p:txBody>
      </p:sp>
      <p:pic>
        <p:nvPicPr>
          <p:cNvPr id="4" name="Picture 3">
            <a:extLst>
              <a:ext uri="{FF2B5EF4-FFF2-40B4-BE49-F238E27FC236}">
                <a16:creationId xmlns:a16="http://schemas.microsoft.com/office/drawing/2014/main" id="{4792FA8C-99D8-4A86-8044-20C0D01FD3E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Tree>
    <p:extLst>
      <p:ext uri="{BB962C8B-B14F-4D97-AF65-F5344CB8AC3E}">
        <p14:creationId xmlns:p14="http://schemas.microsoft.com/office/powerpoint/2010/main" val="1022584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Coral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5A9B-A56C-834A-9A2F-16ACEFA114A8}"/>
              </a:ext>
            </a:extLst>
          </p:cNvPr>
          <p:cNvSpPr>
            <a:spLocks noGrp="1"/>
          </p:cNvSpPr>
          <p:nvPr>
            <p:ph type="title"/>
          </p:nvPr>
        </p:nvSpPr>
        <p:spPr/>
        <p:txBody>
          <a:bodyPr>
            <a:normAutofit/>
          </a:bodyPr>
          <a:lstStyle>
            <a:lvl1pPr>
              <a:defRPr sz="9000">
                <a:solidFill>
                  <a:schemeClr val="tx2"/>
                </a:solidFill>
              </a:defRPr>
            </a:lvl1pPr>
          </a:lstStyle>
          <a:p>
            <a:r>
              <a:rPr lang="en-US"/>
              <a:t>Click to edit Master title style</a:t>
            </a:r>
          </a:p>
        </p:txBody>
      </p:sp>
      <p:sp>
        <p:nvSpPr>
          <p:cNvPr id="6" name="Slide Number">
            <a:extLst>
              <a:ext uri="{FF2B5EF4-FFF2-40B4-BE49-F238E27FC236}">
                <a16:creationId xmlns:a16="http://schemas.microsoft.com/office/drawing/2014/main" id="{87484FF0-F65E-3342-9E1F-39776EBE6A4C}"/>
              </a:ext>
            </a:extLst>
          </p:cNvPr>
          <p:cNvSpPr txBox="1">
            <a:spLocks/>
          </p:cNvSpPr>
          <p:nvPr userDrawn="1"/>
        </p:nvSpPr>
        <p:spPr>
          <a:xfrm>
            <a:off x="22354439" y="12199026"/>
            <a:ext cx="480900"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algn="r"/>
            <a:r>
              <a:rPr lang="en-CA">
                <a:solidFill>
                  <a:srgbClr val="00535B"/>
                </a:solidFill>
              </a:rPr>
              <a:t> 	</a:t>
            </a:r>
            <a:fld id="{86CB4B4D-7CA3-9044-876B-883B54F8677D}" type="slidenum">
              <a:rPr lang="en-CA" smtClean="0">
                <a:solidFill>
                  <a:schemeClr val="tx2"/>
                </a:solidFill>
              </a:rPr>
              <a:pPr algn="r"/>
              <a:t>‹#›</a:t>
            </a:fld>
            <a:endParaRPr lang="en-CA">
              <a:solidFill>
                <a:schemeClr val="tx2"/>
              </a:solidFill>
            </a:endParaRPr>
          </a:p>
        </p:txBody>
      </p:sp>
      <p:pic>
        <p:nvPicPr>
          <p:cNvPr id="4" name="Picture 3">
            <a:extLst>
              <a:ext uri="{FF2B5EF4-FFF2-40B4-BE49-F238E27FC236}">
                <a16:creationId xmlns:a16="http://schemas.microsoft.com/office/drawing/2014/main" id="{78199DFF-6852-4F56-A229-52117D7B2FD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799" cy="896186"/>
          </a:xfrm>
          <a:prstGeom prst="rect">
            <a:avLst/>
          </a:prstGeom>
        </p:spPr>
      </p:pic>
    </p:spTree>
    <p:extLst>
      <p:ext uri="{BB962C8B-B14F-4D97-AF65-F5344CB8AC3E}">
        <p14:creationId xmlns:p14="http://schemas.microsoft.com/office/powerpoint/2010/main" val="1502312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Green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5A9B-A56C-834A-9A2F-16ACEFA114A8}"/>
              </a:ext>
            </a:extLst>
          </p:cNvPr>
          <p:cNvSpPr>
            <a:spLocks noGrp="1"/>
          </p:cNvSpPr>
          <p:nvPr>
            <p:ph type="title"/>
          </p:nvPr>
        </p:nvSpPr>
        <p:spPr/>
        <p:txBody>
          <a:bodyPr>
            <a:normAutofit/>
          </a:bodyPr>
          <a:lstStyle>
            <a:lvl1pPr>
              <a:defRPr sz="9000">
                <a:solidFill>
                  <a:schemeClr val="accent2"/>
                </a:solidFill>
              </a:defRPr>
            </a:lvl1pPr>
          </a:lstStyle>
          <a:p>
            <a:r>
              <a:rPr lang="en-US"/>
              <a:t>Click to edit Master title style</a:t>
            </a:r>
          </a:p>
        </p:txBody>
      </p:sp>
      <p:sp>
        <p:nvSpPr>
          <p:cNvPr id="6" name="Slide Number">
            <a:extLst>
              <a:ext uri="{FF2B5EF4-FFF2-40B4-BE49-F238E27FC236}">
                <a16:creationId xmlns:a16="http://schemas.microsoft.com/office/drawing/2014/main" id="{87484FF0-F65E-3342-9E1F-39776EBE6A4C}"/>
              </a:ext>
            </a:extLst>
          </p:cNvPr>
          <p:cNvSpPr txBox="1">
            <a:spLocks/>
          </p:cNvSpPr>
          <p:nvPr userDrawn="1"/>
        </p:nvSpPr>
        <p:spPr>
          <a:xfrm>
            <a:off x="22354439" y="12199026"/>
            <a:ext cx="480900"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algn="r"/>
            <a:r>
              <a:rPr lang="en-CA">
                <a:solidFill>
                  <a:srgbClr val="00535B"/>
                </a:solidFill>
              </a:rPr>
              <a:t> 	</a:t>
            </a:r>
            <a:fld id="{86CB4B4D-7CA3-9044-876B-883B54F8677D}" type="slidenum">
              <a:rPr lang="en-CA" smtClean="0">
                <a:solidFill>
                  <a:schemeClr val="accent2"/>
                </a:solidFill>
              </a:rPr>
              <a:pPr algn="r"/>
              <a:t>‹#›</a:t>
            </a:fld>
            <a:endParaRPr lang="en-CA">
              <a:solidFill>
                <a:schemeClr val="accent2"/>
              </a:solidFill>
            </a:endParaRPr>
          </a:p>
        </p:txBody>
      </p:sp>
      <p:pic>
        <p:nvPicPr>
          <p:cNvPr id="4" name="Picture 3">
            <a:extLst>
              <a:ext uri="{FF2B5EF4-FFF2-40B4-BE49-F238E27FC236}">
                <a16:creationId xmlns:a16="http://schemas.microsoft.com/office/drawing/2014/main" id="{BCFC2E25-5871-4D8A-97D2-A71729B754E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Tree>
    <p:extLst>
      <p:ext uri="{BB962C8B-B14F-4D97-AF65-F5344CB8AC3E}">
        <p14:creationId xmlns:p14="http://schemas.microsoft.com/office/powerpoint/2010/main" val="313073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ue Blank">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0CEF8-969F-D642-AFF4-1B2777D644BA}"/>
              </a:ext>
            </a:extLst>
          </p:cNvPr>
          <p:cNvSpPr txBox="1">
            <a:spLocks/>
          </p:cNvSpPr>
          <p:nvPr userDrawn="1"/>
        </p:nvSpPr>
        <p:spPr>
          <a:xfrm>
            <a:off x="22354439" y="12199026"/>
            <a:ext cx="480900"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algn="r"/>
            <a:r>
              <a:rPr lang="en-CA">
                <a:solidFill>
                  <a:srgbClr val="00535B"/>
                </a:solidFill>
              </a:rPr>
              <a:t> 	</a:t>
            </a:r>
            <a:fld id="{86CB4B4D-7CA3-9044-876B-883B54F8677D}" type="slidenum">
              <a:rPr lang="en-CA" smtClean="0">
                <a:solidFill>
                  <a:srgbClr val="00535B"/>
                </a:solidFill>
              </a:rPr>
              <a:pPr algn="r"/>
              <a:t>‹#›</a:t>
            </a:fld>
            <a:endParaRPr lang="en-CA">
              <a:solidFill>
                <a:srgbClr val="00535B"/>
              </a:solidFill>
            </a:endParaRPr>
          </a:p>
        </p:txBody>
      </p:sp>
      <p:pic>
        <p:nvPicPr>
          <p:cNvPr id="2" name="Picture 1">
            <a:extLst>
              <a:ext uri="{FF2B5EF4-FFF2-40B4-BE49-F238E27FC236}">
                <a16:creationId xmlns:a16="http://schemas.microsoft.com/office/drawing/2014/main" id="{BA5AD20E-1022-4D49-9721-3D8D17132A5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Tree>
    <p:extLst>
      <p:ext uri="{BB962C8B-B14F-4D97-AF65-F5344CB8AC3E}">
        <p14:creationId xmlns:p14="http://schemas.microsoft.com/office/powerpoint/2010/main" val="3248313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Yellow Blank">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0CEF8-969F-D642-AFF4-1B2777D644BA}"/>
              </a:ext>
            </a:extLst>
          </p:cNvPr>
          <p:cNvSpPr txBox="1">
            <a:spLocks/>
          </p:cNvSpPr>
          <p:nvPr userDrawn="1"/>
        </p:nvSpPr>
        <p:spPr>
          <a:xfrm>
            <a:off x="22354439" y="12199026"/>
            <a:ext cx="480900"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algn="r"/>
            <a:r>
              <a:rPr lang="en-CA">
                <a:solidFill>
                  <a:srgbClr val="00535B"/>
                </a:solidFill>
              </a:rPr>
              <a:t> 	</a:t>
            </a:r>
            <a:fld id="{86CB4B4D-7CA3-9044-876B-883B54F8677D}" type="slidenum">
              <a:rPr lang="en-CA" smtClean="0">
                <a:solidFill>
                  <a:schemeClr val="accent3"/>
                </a:solidFill>
              </a:rPr>
              <a:pPr algn="r"/>
              <a:t>‹#›</a:t>
            </a:fld>
            <a:endParaRPr lang="en-CA">
              <a:solidFill>
                <a:schemeClr val="accent3"/>
              </a:solidFill>
            </a:endParaRPr>
          </a:p>
        </p:txBody>
      </p:sp>
      <p:pic>
        <p:nvPicPr>
          <p:cNvPr id="3" name="Picture 2">
            <a:extLst>
              <a:ext uri="{FF2B5EF4-FFF2-40B4-BE49-F238E27FC236}">
                <a16:creationId xmlns:a16="http://schemas.microsoft.com/office/drawing/2014/main" id="{CFFE9BC9-21D6-45A9-884D-DFD08E8E1C2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Tree>
    <p:extLst>
      <p:ext uri="{BB962C8B-B14F-4D97-AF65-F5344CB8AC3E}">
        <p14:creationId xmlns:p14="http://schemas.microsoft.com/office/powerpoint/2010/main" val="2416800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Coral Blank">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0CEF8-969F-D642-AFF4-1B2777D644BA}"/>
              </a:ext>
            </a:extLst>
          </p:cNvPr>
          <p:cNvSpPr txBox="1">
            <a:spLocks/>
          </p:cNvSpPr>
          <p:nvPr userDrawn="1"/>
        </p:nvSpPr>
        <p:spPr>
          <a:xfrm>
            <a:off x="22354439" y="12199026"/>
            <a:ext cx="480900"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algn="r"/>
            <a:r>
              <a:rPr lang="en-CA">
                <a:solidFill>
                  <a:srgbClr val="00535B"/>
                </a:solidFill>
              </a:rPr>
              <a:t> 	</a:t>
            </a:r>
            <a:fld id="{86CB4B4D-7CA3-9044-876B-883B54F8677D}" type="slidenum">
              <a:rPr lang="en-CA" smtClean="0">
                <a:solidFill>
                  <a:schemeClr val="tx2"/>
                </a:solidFill>
              </a:rPr>
              <a:pPr algn="r"/>
              <a:t>‹#›</a:t>
            </a:fld>
            <a:endParaRPr lang="en-CA">
              <a:solidFill>
                <a:schemeClr val="tx2"/>
              </a:solidFill>
            </a:endParaRPr>
          </a:p>
        </p:txBody>
      </p:sp>
      <p:pic>
        <p:nvPicPr>
          <p:cNvPr id="3" name="Picture 2">
            <a:extLst>
              <a:ext uri="{FF2B5EF4-FFF2-40B4-BE49-F238E27FC236}">
                <a16:creationId xmlns:a16="http://schemas.microsoft.com/office/drawing/2014/main" id="{F4FA5E31-6F5F-4321-A773-3270230B818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799" cy="896186"/>
          </a:xfrm>
          <a:prstGeom prst="rect">
            <a:avLst/>
          </a:prstGeom>
        </p:spPr>
      </p:pic>
    </p:spTree>
    <p:extLst>
      <p:ext uri="{BB962C8B-B14F-4D97-AF65-F5344CB8AC3E}">
        <p14:creationId xmlns:p14="http://schemas.microsoft.com/office/powerpoint/2010/main" val="1250961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Green Blank">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0CEF8-969F-D642-AFF4-1B2777D644BA}"/>
              </a:ext>
            </a:extLst>
          </p:cNvPr>
          <p:cNvSpPr txBox="1">
            <a:spLocks/>
          </p:cNvSpPr>
          <p:nvPr userDrawn="1"/>
        </p:nvSpPr>
        <p:spPr>
          <a:xfrm>
            <a:off x="22354439" y="12199026"/>
            <a:ext cx="480900"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algn="r"/>
            <a:r>
              <a:rPr lang="en-CA">
                <a:solidFill>
                  <a:srgbClr val="00535B"/>
                </a:solidFill>
              </a:rPr>
              <a:t> 	</a:t>
            </a:r>
            <a:fld id="{86CB4B4D-7CA3-9044-876B-883B54F8677D}" type="slidenum">
              <a:rPr lang="en-CA" smtClean="0">
                <a:solidFill>
                  <a:schemeClr val="accent2"/>
                </a:solidFill>
              </a:rPr>
              <a:pPr algn="r"/>
              <a:t>‹#›</a:t>
            </a:fld>
            <a:endParaRPr lang="en-CA">
              <a:solidFill>
                <a:schemeClr val="accent2"/>
              </a:solidFill>
            </a:endParaRPr>
          </a:p>
        </p:txBody>
      </p:sp>
      <p:pic>
        <p:nvPicPr>
          <p:cNvPr id="3" name="Picture 2">
            <a:extLst>
              <a:ext uri="{FF2B5EF4-FFF2-40B4-BE49-F238E27FC236}">
                <a16:creationId xmlns:a16="http://schemas.microsoft.com/office/drawing/2014/main" id="{ECB665F2-62C3-409B-A277-16B5822901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Tree>
    <p:extLst>
      <p:ext uri="{BB962C8B-B14F-4D97-AF65-F5344CB8AC3E}">
        <p14:creationId xmlns:p14="http://schemas.microsoft.com/office/powerpoint/2010/main" val="3101089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7" name="Image">
            <a:extLst>
              <a:ext uri="{FF2B5EF4-FFF2-40B4-BE49-F238E27FC236}">
                <a16:creationId xmlns:a16="http://schemas.microsoft.com/office/drawing/2014/main" id="{4139FCE6-21C2-F54E-A739-07996EC5F721}"/>
              </a:ext>
            </a:extLst>
          </p:cNvPr>
          <p:cNvSpPr>
            <a:spLocks noGrp="1"/>
          </p:cNvSpPr>
          <p:nvPr>
            <p:ph type="pic" sz="quarter" idx="13"/>
          </p:nvPr>
        </p:nvSpPr>
        <p:spPr>
          <a:xfrm>
            <a:off x="3682636" y="5255122"/>
            <a:ext cx="4140000" cy="4140000"/>
          </a:xfrm>
          <a:prstGeom prst="rect">
            <a:avLst/>
          </a:prstGeom>
          <a:solidFill>
            <a:schemeClr val="bg2">
              <a:lumMod val="40000"/>
              <a:lumOff val="60000"/>
            </a:schemeClr>
          </a:solidFill>
        </p:spPr>
        <p:txBody>
          <a:bodyPr lIns="91439" tIns="45719" rIns="91439" bIns="45719">
            <a:noAutofit/>
          </a:bodyPr>
          <a:lstStyle>
            <a:lvl1pPr marL="0" indent="0">
              <a:buNone/>
              <a:defRPr>
                <a:solidFill>
                  <a:schemeClr val="bg2"/>
                </a:solidFill>
              </a:defRPr>
            </a:lvl1pPr>
          </a:lstStyle>
          <a:p>
            <a:endParaRPr/>
          </a:p>
        </p:txBody>
      </p:sp>
      <p:sp>
        <p:nvSpPr>
          <p:cNvPr id="18" name="Image">
            <a:extLst>
              <a:ext uri="{FF2B5EF4-FFF2-40B4-BE49-F238E27FC236}">
                <a16:creationId xmlns:a16="http://schemas.microsoft.com/office/drawing/2014/main" id="{D4AD7436-7B59-CE4F-B76A-AC557495EE8C}"/>
              </a:ext>
            </a:extLst>
          </p:cNvPr>
          <p:cNvSpPr>
            <a:spLocks noGrp="1"/>
          </p:cNvSpPr>
          <p:nvPr>
            <p:ph type="pic" sz="quarter" idx="22"/>
          </p:nvPr>
        </p:nvSpPr>
        <p:spPr>
          <a:xfrm>
            <a:off x="10567546" y="5255122"/>
            <a:ext cx="4140000" cy="4140000"/>
          </a:xfrm>
          <a:prstGeom prst="rect">
            <a:avLst/>
          </a:prstGeom>
          <a:solidFill>
            <a:schemeClr val="bg2">
              <a:lumMod val="40000"/>
              <a:lumOff val="60000"/>
            </a:schemeClr>
          </a:solidFill>
        </p:spPr>
        <p:txBody>
          <a:bodyPr lIns="91439" tIns="45719" rIns="91439" bIns="45719">
            <a:noAutofit/>
          </a:bodyPr>
          <a:lstStyle>
            <a:lvl1pPr marL="0" indent="0">
              <a:buNone/>
              <a:defRPr>
                <a:solidFill>
                  <a:schemeClr val="bg2"/>
                </a:solidFill>
              </a:defRPr>
            </a:lvl1pPr>
          </a:lstStyle>
          <a:p>
            <a:endParaRPr/>
          </a:p>
        </p:txBody>
      </p:sp>
      <p:sp>
        <p:nvSpPr>
          <p:cNvPr id="19" name="Image">
            <a:extLst>
              <a:ext uri="{FF2B5EF4-FFF2-40B4-BE49-F238E27FC236}">
                <a16:creationId xmlns:a16="http://schemas.microsoft.com/office/drawing/2014/main" id="{D45EE78D-5CDC-9240-90FB-CB40F69126E5}"/>
              </a:ext>
            </a:extLst>
          </p:cNvPr>
          <p:cNvSpPr>
            <a:spLocks noGrp="1"/>
          </p:cNvSpPr>
          <p:nvPr>
            <p:ph type="pic" sz="quarter" idx="23"/>
          </p:nvPr>
        </p:nvSpPr>
        <p:spPr>
          <a:xfrm>
            <a:off x="17452457" y="5255122"/>
            <a:ext cx="4140000" cy="4140000"/>
          </a:xfrm>
          <a:prstGeom prst="rect">
            <a:avLst/>
          </a:prstGeom>
          <a:solidFill>
            <a:schemeClr val="bg2">
              <a:lumMod val="40000"/>
              <a:lumOff val="60000"/>
            </a:schemeClr>
          </a:solidFill>
        </p:spPr>
        <p:txBody>
          <a:bodyPr lIns="91439" tIns="45719" rIns="91439" bIns="45719">
            <a:noAutofit/>
          </a:bodyPr>
          <a:lstStyle>
            <a:lvl1pPr marL="0" indent="0">
              <a:buNone/>
              <a:defRPr>
                <a:solidFill>
                  <a:schemeClr val="bg2"/>
                </a:solidFill>
              </a:defRPr>
            </a:lvl1pPr>
          </a:lstStyle>
          <a:p>
            <a:endParaRPr/>
          </a:p>
        </p:txBody>
      </p:sp>
      <p:sp>
        <p:nvSpPr>
          <p:cNvPr id="20" name="Title Text">
            <a:extLst>
              <a:ext uri="{FF2B5EF4-FFF2-40B4-BE49-F238E27FC236}">
                <a16:creationId xmlns:a16="http://schemas.microsoft.com/office/drawing/2014/main" id="{3B169C3E-6B0B-1C43-8A59-D0D72495D982}"/>
              </a:ext>
            </a:extLst>
          </p:cNvPr>
          <p:cNvSpPr txBox="1">
            <a:spLocks noGrp="1"/>
          </p:cNvSpPr>
          <p:nvPr>
            <p:ph type="title" hasCustomPrompt="1"/>
          </p:nvPr>
        </p:nvSpPr>
        <p:spPr>
          <a:xfrm>
            <a:off x="1588854" y="2650341"/>
            <a:ext cx="11203014" cy="1473297"/>
          </a:xfrm>
          <a:prstGeom prst="rect">
            <a:avLst/>
          </a:prstGeom>
        </p:spPr>
        <p:txBody>
          <a:bodyPr/>
          <a:lstStyle>
            <a:lvl1pPr>
              <a:lnSpc>
                <a:spcPct val="100000"/>
              </a:lnSpc>
              <a:defRPr sz="8000" spc="0">
                <a:solidFill>
                  <a:schemeClr val="tx2"/>
                </a:solidFill>
                <a:latin typeface="Radley" pitchFamily="2" charset="77"/>
              </a:defRPr>
            </a:lvl1pPr>
          </a:lstStyle>
          <a:p>
            <a:r>
              <a:rPr lang="en-CA"/>
              <a:t>Meet the Team</a:t>
            </a:r>
          </a:p>
        </p:txBody>
      </p:sp>
      <p:sp>
        <p:nvSpPr>
          <p:cNvPr id="21" name="Name">
            <a:extLst>
              <a:ext uri="{FF2B5EF4-FFF2-40B4-BE49-F238E27FC236}">
                <a16:creationId xmlns:a16="http://schemas.microsoft.com/office/drawing/2014/main" id="{AFE353C3-D147-034A-B1D1-59870E4A1E4B}"/>
              </a:ext>
            </a:extLst>
          </p:cNvPr>
          <p:cNvSpPr txBox="1">
            <a:spLocks noGrp="1"/>
          </p:cNvSpPr>
          <p:nvPr>
            <p:ph type="body" sz="quarter" idx="16"/>
          </p:nvPr>
        </p:nvSpPr>
        <p:spPr>
          <a:xfrm>
            <a:off x="10079835" y="9445988"/>
            <a:ext cx="5117764" cy="1010261"/>
          </a:xfrm>
          <a:prstGeom prst="rect">
            <a:avLst/>
          </a:prstGeom>
        </p:spPr>
        <p:txBody>
          <a:bodyPr lIns="82987" tIns="82987" rIns="82987" bIns="82987">
            <a:spAutoFit/>
          </a:bodyPr>
          <a:lstStyle>
            <a:lvl1pPr marL="0" indent="0" algn="ctr">
              <a:buNone/>
              <a:defRPr sz="6000" b="1" i="0" spc="119">
                <a:solidFill>
                  <a:schemeClr val="accent1"/>
                </a:solidFill>
                <a:latin typeface="Radley" pitchFamily="2" charset="77"/>
                <a:ea typeface="+mn-ea"/>
                <a:cs typeface="+mn-cs"/>
                <a:sym typeface="Libre Caslon Text Regular"/>
              </a:defRPr>
            </a:lvl1pPr>
          </a:lstStyle>
          <a:p>
            <a:r>
              <a:t>Name</a:t>
            </a:r>
          </a:p>
        </p:txBody>
      </p:sp>
      <p:sp>
        <p:nvSpPr>
          <p:cNvPr id="22" name="Position">
            <a:extLst>
              <a:ext uri="{FF2B5EF4-FFF2-40B4-BE49-F238E27FC236}">
                <a16:creationId xmlns:a16="http://schemas.microsoft.com/office/drawing/2014/main" id="{99B001E6-08DC-9044-805F-B17490D0222F}"/>
              </a:ext>
            </a:extLst>
          </p:cNvPr>
          <p:cNvSpPr txBox="1">
            <a:spLocks noGrp="1"/>
          </p:cNvSpPr>
          <p:nvPr>
            <p:ph type="body" sz="quarter" idx="17" hasCustomPrompt="1"/>
          </p:nvPr>
        </p:nvSpPr>
        <p:spPr>
          <a:xfrm>
            <a:off x="10037701" y="10544121"/>
            <a:ext cx="5117764" cy="521538"/>
          </a:xfrm>
          <a:prstGeom prst="rect">
            <a:avLst/>
          </a:prstGeom>
        </p:spPr>
        <p:txBody>
          <a:bodyPr lIns="82987" tIns="82987" rIns="82987" bIns="82987">
            <a:spAutoFit/>
          </a:bodyPr>
          <a:lstStyle>
            <a:lvl1pPr marL="0" indent="0" algn="ctr">
              <a:lnSpc>
                <a:spcPct val="100000"/>
              </a:lnSpc>
              <a:buNone/>
              <a:defRPr sz="2300" b="0" i="0" spc="56">
                <a:solidFill>
                  <a:schemeClr val="accent1"/>
                </a:solidFill>
                <a:latin typeface="Inter" panose="020B0502030000000004" pitchFamily="34" charset="0"/>
                <a:ea typeface="Inter" panose="020B0502030000000004" pitchFamily="34" charset="0"/>
                <a:cs typeface="Inter" panose="020B0502030000000004" pitchFamily="34" charset="0"/>
              </a:defRPr>
            </a:lvl1pPr>
          </a:lstStyle>
          <a:p>
            <a:r>
              <a:rPr lang="en-CA"/>
              <a:t>POSITION</a:t>
            </a:r>
          </a:p>
        </p:txBody>
      </p:sp>
      <p:sp>
        <p:nvSpPr>
          <p:cNvPr id="23" name="Name">
            <a:extLst>
              <a:ext uri="{FF2B5EF4-FFF2-40B4-BE49-F238E27FC236}">
                <a16:creationId xmlns:a16="http://schemas.microsoft.com/office/drawing/2014/main" id="{DC11CBDC-0E20-7547-8E15-CF8F05C6827E}"/>
              </a:ext>
            </a:extLst>
          </p:cNvPr>
          <p:cNvSpPr txBox="1">
            <a:spLocks noGrp="1"/>
          </p:cNvSpPr>
          <p:nvPr>
            <p:ph type="body" sz="quarter" idx="18"/>
          </p:nvPr>
        </p:nvSpPr>
        <p:spPr>
          <a:xfrm>
            <a:off x="16963575" y="9445988"/>
            <a:ext cx="5117764" cy="1010261"/>
          </a:xfrm>
          <a:prstGeom prst="rect">
            <a:avLst/>
          </a:prstGeom>
        </p:spPr>
        <p:txBody>
          <a:bodyPr lIns="82987" tIns="82987" rIns="82987" bIns="82987">
            <a:spAutoFit/>
          </a:bodyPr>
          <a:lstStyle>
            <a:lvl1pPr marL="0" indent="0" algn="ctr">
              <a:buNone/>
              <a:defRPr sz="6000" b="1" i="0" spc="119">
                <a:solidFill>
                  <a:schemeClr val="accent1"/>
                </a:solidFill>
                <a:latin typeface="Radley" pitchFamily="2" charset="77"/>
                <a:ea typeface="+mn-ea"/>
                <a:cs typeface="+mn-cs"/>
                <a:sym typeface="Libre Caslon Text Regular"/>
              </a:defRPr>
            </a:lvl1pPr>
          </a:lstStyle>
          <a:p>
            <a:r>
              <a:t>Name</a:t>
            </a:r>
          </a:p>
        </p:txBody>
      </p:sp>
      <p:sp>
        <p:nvSpPr>
          <p:cNvPr id="24" name="Position">
            <a:extLst>
              <a:ext uri="{FF2B5EF4-FFF2-40B4-BE49-F238E27FC236}">
                <a16:creationId xmlns:a16="http://schemas.microsoft.com/office/drawing/2014/main" id="{04F4BA2C-DBED-9B46-B345-B1CD35A1A938}"/>
              </a:ext>
            </a:extLst>
          </p:cNvPr>
          <p:cNvSpPr txBox="1">
            <a:spLocks noGrp="1"/>
          </p:cNvSpPr>
          <p:nvPr>
            <p:ph type="body" sz="quarter" idx="19" hasCustomPrompt="1"/>
          </p:nvPr>
        </p:nvSpPr>
        <p:spPr>
          <a:xfrm>
            <a:off x="16963575" y="10544121"/>
            <a:ext cx="5117764" cy="521538"/>
          </a:xfrm>
          <a:prstGeom prst="rect">
            <a:avLst/>
          </a:prstGeom>
        </p:spPr>
        <p:txBody>
          <a:bodyPr lIns="82987" tIns="82987" rIns="82987" bIns="82987">
            <a:spAutoFit/>
          </a:bodyPr>
          <a:lstStyle>
            <a:lvl1pPr marL="0" indent="0" algn="ctr">
              <a:lnSpc>
                <a:spcPct val="100000"/>
              </a:lnSpc>
              <a:buNone/>
              <a:defRPr sz="2300" b="0" i="0" spc="56">
                <a:solidFill>
                  <a:schemeClr val="accent1"/>
                </a:solidFill>
                <a:latin typeface="Inter" panose="020B0502030000000004" pitchFamily="34" charset="0"/>
                <a:ea typeface="Inter" panose="020B0502030000000004" pitchFamily="34" charset="0"/>
                <a:cs typeface="Inter" panose="020B0502030000000004" pitchFamily="34" charset="0"/>
              </a:defRPr>
            </a:lvl1pPr>
          </a:lstStyle>
          <a:p>
            <a:r>
              <a:rPr lang="en-CA"/>
              <a:t>POSITION</a:t>
            </a:r>
          </a:p>
        </p:txBody>
      </p:sp>
      <p:sp>
        <p:nvSpPr>
          <p:cNvPr id="25" name="Name">
            <a:extLst>
              <a:ext uri="{FF2B5EF4-FFF2-40B4-BE49-F238E27FC236}">
                <a16:creationId xmlns:a16="http://schemas.microsoft.com/office/drawing/2014/main" id="{00CCEC87-FF45-9840-BD41-CC1C41C8CDC3}"/>
              </a:ext>
            </a:extLst>
          </p:cNvPr>
          <p:cNvSpPr txBox="1">
            <a:spLocks noGrp="1"/>
          </p:cNvSpPr>
          <p:nvPr>
            <p:ph type="body" sz="quarter" idx="20"/>
          </p:nvPr>
        </p:nvSpPr>
        <p:spPr>
          <a:xfrm>
            <a:off x="3196095" y="9445988"/>
            <a:ext cx="5117765" cy="1010261"/>
          </a:xfrm>
          <a:prstGeom prst="rect">
            <a:avLst/>
          </a:prstGeom>
        </p:spPr>
        <p:txBody>
          <a:bodyPr lIns="82987" tIns="82987" rIns="82987" bIns="82987">
            <a:spAutoFit/>
          </a:bodyPr>
          <a:lstStyle>
            <a:lvl1pPr marL="0" indent="0" algn="ctr">
              <a:buNone/>
              <a:defRPr sz="6000" b="1" i="0" spc="119">
                <a:solidFill>
                  <a:schemeClr val="accent1"/>
                </a:solidFill>
                <a:latin typeface="Radley" pitchFamily="2" charset="77"/>
                <a:ea typeface="+mn-ea"/>
                <a:cs typeface="+mn-cs"/>
                <a:sym typeface="Libre Caslon Text Regular"/>
              </a:defRPr>
            </a:lvl1pPr>
          </a:lstStyle>
          <a:p>
            <a:r>
              <a:t>Name</a:t>
            </a:r>
          </a:p>
        </p:txBody>
      </p:sp>
      <p:sp>
        <p:nvSpPr>
          <p:cNvPr id="26" name="Position">
            <a:extLst>
              <a:ext uri="{FF2B5EF4-FFF2-40B4-BE49-F238E27FC236}">
                <a16:creationId xmlns:a16="http://schemas.microsoft.com/office/drawing/2014/main" id="{B92C5602-91C9-2240-9975-35FCB9DF32BF}"/>
              </a:ext>
            </a:extLst>
          </p:cNvPr>
          <p:cNvSpPr txBox="1">
            <a:spLocks noGrp="1"/>
          </p:cNvSpPr>
          <p:nvPr>
            <p:ph type="body" sz="quarter" idx="21" hasCustomPrompt="1"/>
          </p:nvPr>
        </p:nvSpPr>
        <p:spPr>
          <a:xfrm>
            <a:off x="3193753" y="10544121"/>
            <a:ext cx="5117765" cy="521538"/>
          </a:xfrm>
          <a:prstGeom prst="rect">
            <a:avLst/>
          </a:prstGeom>
        </p:spPr>
        <p:txBody>
          <a:bodyPr lIns="82987" tIns="82987" rIns="82987" bIns="82987">
            <a:spAutoFit/>
          </a:bodyPr>
          <a:lstStyle>
            <a:lvl1pPr marL="0" indent="0" algn="ctr">
              <a:lnSpc>
                <a:spcPct val="100000"/>
              </a:lnSpc>
              <a:buNone/>
              <a:defRPr sz="2300" b="0" i="0" spc="56">
                <a:solidFill>
                  <a:schemeClr val="accent1"/>
                </a:solidFill>
                <a:latin typeface="Inter" panose="020B0502030000000004" pitchFamily="34" charset="0"/>
                <a:ea typeface="Inter" panose="020B0502030000000004" pitchFamily="34" charset="0"/>
                <a:cs typeface="Inter" panose="020B0502030000000004" pitchFamily="34" charset="0"/>
              </a:defRPr>
            </a:lvl1pPr>
          </a:lstStyle>
          <a:p>
            <a:r>
              <a:rPr lang="en-CA"/>
              <a:t>POSITION</a:t>
            </a:r>
          </a:p>
        </p:txBody>
      </p:sp>
      <p:pic>
        <p:nvPicPr>
          <p:cNvPr id="27" name="Picture 26">
            <a:extLst>
              <a:ext uri="{FF2B5EF4-FFF2-40B4-BE49-F238E27FC236}">
                <a16:creationId xmlns:a16="http://schemas.microsoft.com/office/drawing/2014/main" id="{E12588BC-A8E8-2449-8D6D-F15A3895C4D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
        <p:nvSpPr>
          <p:cNvPr id="28" name="Slide Number">
            <a:extLst>
              <a:ext uri="{FF2B5EF4-FFF2-40B4-BE49-F238E27FC236}">
                <a16:creationId xmlns:a16="http://schemas.microsoft.com/office/drawing/2014/main" id="{261D4277-BB0A-9C41-B64F-BF8ED270B162}"/>
              </a:ext>
            </a:extLst>
          </p:cNvPr>
          <p:cNvSpPr txBox="1">
            <a:spLocks/>
          </p:cNvSpPr>
          <p:nvPr userDrawn="1"/>
        </p:nvSpPr>
        <p:spPr>
          <a:xfrm>
            <a:off x="22408941" y="12199026"/>
            <a:ext cx="426398"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fld id="{86CB4B4D-7CA3-9044-876B-883B54F8677D}" type="slidenum">
              <a:rPr lang="en-CA" smtClean="0">
                <a:solidFill>
                  <a:srgbClr val="F26865"/>
                </a:solidFill>
              </a:rPr>
              <a:pPr/>
              <a:t>‹#›</a:t>
            </a:fld>
            <a:endParaRPr lang="en-CA">
              <a:solidFill>
                <a:srgbClr val="F26865"/>
              </a:solidFill>
            </a:endParaRPr>
          </a:p>
        </p:txBody>
      </p:sp>
    </p:spTree>
    <p:extLst>
      <p:ext uri="{BB962C8B-B14F-4D97-AF65-F5344CB8AC3E}">
        <p14:creationId xmlns:p14="http://schemas.microsoft.com/office/powerpoint/2010/main" val="2342519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 Categories">
    <p:spTree>
      <p:nvGrpSpPr>
        <p:cNvPr id="1" name=""/>
        <p:cNvGrpSpPr/>
        <p:nvPr/>
      </p:nvGrpSpPr>
      <p:grpSpPr>
        <a:xfrm>
          <a:off x="0" y="0"/>
          <a:ext cx="0" cy="0"/>
          <a:chOff x="0" y="0"/>
          <a:chExt cx="0" cy="0"/>
        </a:xfrm>
      </p:grpSpPr>
      <p:sp>
        <p:nvSpPr>
          <p:cNvPr id="17" name="Image">
            <a:extLst>
              <a:ext uri="{FF2B5EF4-FFF2-40B4-BE49-F238E27FC236}">
                <a16:creationId xmlns:a16="http://schemas.microsoft.com/office/drawing/2014/main" id="{939D88E0-4870-064E-A1FC-4775E4B5E1C1}"/>
              </a:ext>
            </a:extLst>
          </p:cNvPr>
          <p:cNvSpPr>
            <a:spLocks noGrp="1"/>
          </p:cNvSpPr>
          <p:nvPr>
            <p:ph type="pic" sz="quarter" idx="13"/>
          </p:nvPr>
        </p:nvSpPr>
        <p:spPr>
          <a:xfrm>
            <a:off x="1616684" y="7182844"/>
            <a:ext cx="4874400" cy="4874400"/>
          </a:xfrm>
          <a:prstGeom prst="rect">
            <a:avLst/>
          </a:prstGeom>
          <a:solidFill>
            <a:schemeClr val="bg2">
              <a:lumMod val="40000"/>
              <a:lumOff val="60000"/>
            </a:schemeClr>
          </a:solidFill>
        </p:spPr>
        <p:txBody>
          <a:bodyPr lIns="91439" tIns="45719" rIns="91439" bIns="45719">
            <a:noAutofit/>
          </a:bodyPr>
          <a:lstStyle>
            <a:lvl1pPr marL="0" indent="0">
              <a:buNone/>
              <a:defRPr>
                <a:solidFill>
                  <a:srgbClr val="A7A7A7"/>
                </a:solidFill>
              </a:defRPr>
            </a:lvl1pPr>
          </a:lstStyle>
          <a:p>
            <a:endParaRPr/>
          </a:p>
        </p:txBody>
      </p:sp>
      <p:sp>
        <p:nvSpPr>
          <p:cNvPr id="18" name="Title Text">
            <a:extLst>
              <a:ext uri="{FF2B5EF4-FFF2-40B4-BE49-F238E27FC236}">
                <a16:creationId xmlns:a16="http://schemas.microsoft.com/office/drawing/2014/main" id="{1E501BF9-EACB-E549-8CD1-B3771759652F}"/>
              </a:ext>
            </a:extLst>
          </p:cNvPr>
          <p:cNvSpPr txBox="1">
            <a:spLocks noGrp="1"/>
          </p:cNvSpPr>
          <p:nvPr>
            <p:ph type="title" hasCustomPrompt="1"/>
          </p:nvPr>
        </p:nvSpPr>
        <p:spPr>
          <a:xfrm>
            <a:off x="14439104" y="9432343"/>
            <a:ext cx="8216901" cy="2624901"/>
          </a:xfrm>
          <a:prstGeom prst="rect">
            <a:avLst/>
          </a:prstGeom>
        </p:spPr>
        <p:txBody>
          <a:bodyPr/>
          <a:lstStyle>
            <a:lvl1pPr marL="0" indent="0" algn="r">
              <a:lnSpc>
                <a:spcPct val="90000"/>
              </a:lnSpc>
              <a:buFont typeface="Arial" panose="020B0604020202020204" pitchFamily="34" charset="0"/>
              <a:buNone/>
              <a:defRPr sz="8000" spc="0">
                <a:solidFill>
                  <a:schemeClr val="accent1"/>
                </a:solidFill>
                <a:latin typeface="Radley" pitchFamily="2" charset="77"/>
              </a:defRPr>
            </a:lvl1pPr>
          </a:lstStyle>
          <a:p>
            <a:r>
              <a:rPr lang="en-CA"/>
              <a:t>Header</a:t>
            </a:r>
          </a:p>
        </p:txBody>
      </p:sp>
      <p:sp>
        <p:nvSpPr>
          <p:cNvPr id="19" name="Body Level One…">
            <a:extLst>
              <a:ext uri="{FF2B5EF4-FFF2-40B4-BE49-F238E27FC236}">
                <a16:creationId xmlns:a16="http://schemas.microsoft.com/office/drawing/2014/main" id="{EDC70126-F8FF-1E4C-83D8-2052F49025CB}"/>
              </a:ext>
            </a:extLst>
          </p:cNvPr>
          <p:cNvSpPr txBox="1">
            <a:spLocks noGrp="1"/>
          </p:cNvSpPr>
          <p:nvPr>
            <p:ph type="body" sz="quarter" idx="1" hasCustomPrompt="1"/>
          </p:nvPr>
        </p:nvSpPr>
        <p:spPr>
          <a:xfrm>
            <a:off x="7115976" y="9432343"/>
            <a:ext cx="4330702" cy="2540001"/>
          </a:xfrm>
          <a:prstGeom prst="rect">
            <a:avLst/>
          </a:prstGeom>
        </p:spPr>
        <p:txBody>
          <a:bodyPr>
            <a:normAutofit/>
          </a:bodyPr>
          <a:lstStyle>
            <a:lvl1pPr marL="0" indent="0" algn="l" defTabSz="821531" rtl="0" eaLnBrk="1" latinLnBrk="0" hangingPunct="1">
              <a:lnSpc>
                <a:spcPct val="110000"/>
              </a:lnSpc>
              <a:spcBef>
                <a:spcPts val="500"/>
              </a:spcBef>
              <a:buFont typeface="Arial" panose="020B0604020202020204" pitchFamily="34" charset="0"/>
              <a:buNone/>
              <a:defRPr sz="2500" b="0" i="0" kern="1200" spc="0" baseline="0" dirty="0">
                <a:solidFill>
                  <a:schemeClr val="accent1"/>
                </a:solidFill>
                <a:latin typeface="Inter" panose="020B0502030000000004" pitchFamily="34" charset="0"/>
                <a:ea typeface="Inter Medium" panose="020B0502030000000004" pitchFamily="34" charset="0"/>
                <a:cs typeface="+mn-cs"/>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sp>
        <p:nvSpPr>
          <p:cNvPr id="20" name="2015">
            <a:extLst>
              <a:ext uri="{FF2B5EF4-FFF2-40B4-BE49-F238E27FC236}">
                <a16:creationId xmlns:a16="http://schemas.microsoft.com/office/drawing/2014/main" id="{56A28342-7788-264C-8370-6754B57150A7}"/>
              </a:ext>
            </a:extLst>
          </p:cNvPr>
          <p:cNvSpPr txBox="1">
            <a:spLocks noGrp="1"/>
          </p:cNvSpPr>
          <p:nvPr>
            <p:ph type="body" sz="quarter" idx="23" hasCustomPrompt="1"/>
          </p:nvPr>
        </p:nvSpPr>
        <p:spPr>
          <a:xfrm>
            <a:off x="1616682" y="2034914"/>
            <a:ext cx="4427939" cy="580080"/>
          </a:xfrm>
          <a:prstGeom prst="rect">
            <a:avLst/>
          </a:prstGeom>
        </p:spPr>
        <p:txBody>
          <a:bodyPr wrap="square" lIns="82987" tIns="82987" rIns="82987" bIns="82987">
            <a:spAutoFit/>
          </a:bodyPr>
          <a:lstStyle>
            <a:lvl1pPr marL="0" indent="0" algn="l" defTabSz="914400" rtl="0" eaLnBrk="1" latinLnBrk="0" hangingPunct="1">
              <a:lnSpc>
                <a:spcPct val="80000"/>
              </a:lnSpc>
              <a:spcBef>
                <a:spcPts val="0"/>
              </a:spcBef>
              <a:buFont typeface="Arial" panose="020B0604020202020204" pitchFamily="34" charset="0"/>
              <a:buNone/>
              <a:defRPr sz="3200" b="1" i="0" kern="1200" spc="56" dirty="0">
                <a:solidFill>
                  <a:schemeClr val="accent1"/>
                </a:solidFill>
                <a:latin typeface="Radley" pitchFamily="2" charset="77"/>
                <a:ea typeface="Radley" pitchFamily="2" charset="77"/>
                <a:cs typeface="+mn-cs"/>
              </a:defRPr>
            </a:lvl1pPr>
          </a:lstStyle>
          <a:p>
            <a:r>
              <a:rPr lang="en-CA"/>
              <a:t>Small Header</a:t>
            </a:r>
            <a:endParaRPr/>
          </a:p>
        </p:txBody>
      </p:sp>
      <p:sp>
        <p:nvSpPr>
          <p:cNvPr id="21" name="Slide Number">
            <a:extLst>
              <a:ext uri="{FF2B5EF4-FFF2-40B4-BE49-F238E27FC236}">
                <a16:creationId xmlns:a16="http://schemas.microsoft.com/office/drawing/2014/main" id="{DD659359-E75B-4D4D-8E16-94CDE84AC9A5}"/>
              </a:ext>
            </a:extLst>
          </p:cNvPr>
          <p:cNvSpPr txBox="1">
            <a:spLocks/>
          </p:cNvSpPr>
          <p:nvPr userDrawn="1"/>
        </p:nvSpPr>
        <p:spPr>
          <a:xfrm>
            <a:off x="22408941" y="12199026"/>
            <a:ext cx="426398"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marL="0" indent="0">
              <a:buFont typeface="Arial" panose="020B0604020202020204" pitchFamily="34" charset="0"/>
              <a:buNone/>
            </a:pPr>
            <a:fld id="{86CB4B4D-7CA3-9044-876B-883B54F8677D}" type="slidenum">
              <a:rPr lang="en-CA" smtClean="0">
                <a:solidFill>
                  <a:schemeClr val="accent1"/>
                </a:solidFill>
              </a:rPr>
              <a:pPr marL="0" indent="0">
                <a:buFont typeface="Arial" panose="020B0604020202020204" pitchFamily="34" charset="0"/>
                <a:buNone/>
              </a:pPr>
              <a:t>‹#›</a:t>
            </a:fld>
            <a:endParaRPr lang="en-CA">
              <a:solidFill>
                <a:schemeClr val="accent1"/>
              </a:solidFill>
            </a:endParaRPr>
          </a:p>
        </p:txBody>
      </p:sp>
      <p:pic>
        <p:nvPicPr>
          <p:cNvPr id="22" name="Picture 21">
            <a:extLst>
              <a:ext uri="{FF2B5EF4-FFF2-40B4-BE49-F238E27FC236}">
                <a16:creationId xmlns:a16="http://schemas.microsoft.com/office/drawing/2014/main" id="{D7F7904D-DEC4-E649-BBA3-025D6F69CDE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
        <p:nvSpPr>
          <p:cNvPr id="23" name="Body Level One…">
            <a:extLst>
              <a:ext uri="{FF2B5EF4-FFF2-40B4-BE49-F238E27FC236}">
                <a16:creationId xmlns:a16="http://schemas.microsoft.com/office/drawing/2014/main" id="{29AE61C0-5F4B-8D4E-8F6C-CBC65BF517D7}"/>
              </a:ext>
            </a:extLst>
          </p:cNvPr>
          <p:cNvSpPr txBox="1">
            <a:spLocks noGrp="1"/>
          </p:cNvSpPr>
          <p:nvPr>
            <p:ph type="body" sz="quarter" idx="27" hasCustomPrompt="1"/>
          </p:nvPr>
        </p:nvSpPr>
        <p:spPr>
          <a:xfrm>
            <a:off x="1629575" y="2914791"/>
            <a:ext cx="4427939" cy="3427951"/>
          </a:xfrm>
          <a:prstGeom prst="rect">
            <a:avLst/>
          </a:prstGeom>
        </p:spPr>
        <p:txBody>
          <a:bodyPr>
            <a:normAutofit/>
          </a:bodyPr>
          <a:lstStyle>
            <a:lvl1pPr marL="0" indent="0" algn="l" defTabSz="821531" rtl="0" eaLnBrk="1" latinLnBrk="0" hangingPunct="1">
              <a:lnSpc>
                <a:spcPct val="110000"/>
              </a:lnSpc>
              <a:spcBef>
                <a:spcPts val="500"/>
              </a:spcBef>
              <a:buClr>
                <a:schemeClr val="accent1"/>
              </a:buClr>
              <a:buFont typeface="Inter" panose="020B0502030000000004" pitchFamily="34" charset="0"/>
              <a:buNone/>
              <a:defRPr sz="2500" b="0" i="0" kern="1200" spc="0" baseline="0" dirty="0">
                <a:solidFill>
                  <a:schemeClr val="accent1"/>
                </a:solidFill>
                <a:latin typeface="Inter" panose="020B0502030000000004" pitchFamily="34" charset="0"/>
                <a:ea typeface="Inter Medium" panose="020B0502030000000004" pitchFamily="34" charset="0"/>
                <a:cs typeface="+mn-cs"/>
              </a:defRPr>
            </a:lvl1pPr>
            <a:lvl2pPr marL="457200" indent="0" defTabSz="821531">
              <a:lnSpc>
                <a:spcPct val="130000"/>
              </a:lnSpc>
              <a:buClr>
                <a:schemeClr val="accent1"/>
              </a:buClr>
              <a:buNone/>
              <a:defRPr sz="2000" spc="0">
                <a:solidFill>
                  <a:schemeClr val="accent1"/>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p>
        </p:txBody>
      </p:sp>
      <p:sp>
        <p:nvSpPr>
          <p:cNvPr id="24" name="2015">
            <a:extLst>
              <a:ext uri="{FF2B5EF4-FFF2-40B4-BE49-F238E27FC236}">
                <a16:creationId xmlns:a16="http://schemas.microsoft.com/office/drawing/2014/main" id="{44E7EE17-7D91-154E-BA8C-1A4E9DD65EDD}"/>
              </a:ext>
            </a:extLst>
          </p:cNvPr>
          <p:cNvSpPr txBox="1">
            <a:spLocks noGrp="1"/>
          </p:cNvSpPr>
          <p:nvPr>
            <p:ph type="body" sz="quarter" idx="28" hasCustomPrompt="1"/>
          </p:nvPr>
        </p:nvSpPr>
        <p:spPr>
          <a:xfrm>
            <a:off x="6747482" y="2034914"/>
            <a:ext cx="4427939" cy="580080"/>
          </a:xfrm>
          <a:prstGeom prst="rect">
            <a:avLst/>
          </a:prstGeom>
        </p:spPr>
        <p:txBody>
          <a:bodyPr wrap="square" lIns="82987" tIns="82987" rIns="82987" bIns="82987">
            <a:spAutoFit/>
          </a:bodyPr>
          <a:lstStyle>
            <a:lvl1pPr marL="0" indent="0" algn="l" defTabSz="914400" rtl="0" eaLnBrk="1" latinLnBrk="0" hangingPunct="1">
              <a:lnSpc>
                <a:spcPct val="80000"/>
              </a:lnSpc>
              <a:spcBef>
                <a:spcPts val="0"/>
              </a:spcBef>
              <a:buFont typeface="Arial" panose="020B0604020202020204" pitchFamily="34" charset="0"/>
              <a:buNone/>
              <a:defRPr sz="3200" b="1" i="0" kern="1200" spc="56" dirty="0">
                <a:solidFill>
                  <a:schemeClr val="accent1"/>
                </a:solidFill>
                <a:latin typeface="Radley" pitchFamily="2" charset="77"/>
                <a:ea typeface="Radley" pitchFamily="2" charset="77"/>
                <a:cs typeface="+mn-cs"/>
              </a:defRPr>
            </a:lvl1pPr>
          </a:lstStyle>
          <a:p>
            <a:r>
              <a:rPr lang="en-CA"/>
              <a:t>Small Header</a:t>
            </a:r>
            <a:endParaRPr/>
          </a:p>
        </p:txBody>
      </p:sp>
      <p:sp>
        <p:nvSpPr>
          <p:cNvPr id="26" name="2015">
            <a:extLst>
              <a:ext uri="{FF2B5EF4-FFF2-40B4-BE49-F238E27FC236}">
                <a16:creationId xmlns:a16="http://schemas.microsoft.com/office/drawing/2014/main" id="{E534ED9B-7C62-4645-8552-CE3FB7837CE7}"/>
              </a:ext>
            </a:extLst>
          </p:cNvPr>
          <p:cNvSpPr txBox="1">
            <a:spLocks noGrp="1"/>
          </p:cNvSpPr>
          <p:nvPr>
            <p:ph type="body" sz="quarter" idx="30" hasCustomPrompt="1"/>
          </p:nvPr>
        </p:nvSpPr>
        <p:spPr>
          <a:xfrm>
            <a:off x="11891175" y="2034914"/>
            <a:ext cx="4427939" cy="580080"/>
          </a:xfrm>
          <a:prstGeom prst="rect">
            <a:avLst/>
          </a:prstGeom>
        </p:spPr>
        <p:txBody>
          <a:bodyPr wrap="square" lIns="82987" tIns="82987" rIns="82987" bIns="82987">
            <a:spAutoFit/>
          </a:bodyPr>
          <a:lstStyle>
            <a:lvl1pPr marL="0" indent="0">
              <a:lnSpc>
                <a:spcPct val="80000"/>
              </a:lnSpc>
              <a:spcBef>
                <a:spcPts val="0"/>
              </a:spcBef>
              <a:buNone/>
              <a:defRPr sz="3200" b="1" i="0" spc="56">
                <a:solidFill>
                  <a:schemeClr val="accent1"/>
                </a:solidFill>
                <a:latin typeface="Radley" pitchFamily="2" charset="77"/>
                <a:ea typeface="Radley" pitchFamily="2" charset="77"/>
              </a:defRPr>
            </a:lvl1pPr>
          </a:lstStyle>
          <a:p>
            <a:r>
              <a:rPr lang="en-CA"/>
              <a:t>Small Header</a:t>
            </a:r>
            <a:endParaRPr/>
          </a:p>
        </p:txBody>
      </p:sp>
      <p:sp>
        <p:nvSpPr>
          <p:cNvPr id="28" name="2015">
            <a:extLst>
              <a:ext uri="{FF2B5EF4-FFF2-40B4-BE49-F238E27FC236}">
                <a16:creationId xmlns:a16="http://schemas.microsoft.com/office/drawing/2014/main" id="{E2294D1C-C751-634D-95B8-E7BAA10E7159}"/>
              </a:ext>
            </a:extLst>
          </p:cNvPr>
          <p:cNvSpPr txBox="1">
            <a:spLocks noGrp="1"/>
          </p:cNvSpPr>
          <p:nvPr>
            <p:ph type="body" sz="quarter" idx="32" hasCustomPrompt="1"/>
          </p:nvPr>
        </p:nvSpPr>
        <p:spPr>
          <a:xfrm>
            <a:off x="17034868" y="2034914"/>
            <a:ext cx="4427939" cy="580080"/>
          </a:xfrm>
          <a:prstGeom prst="rect">
            <a:avLst/>
          </a:prstGeom>
        </p:spPr>
        <p:txBody>
          <a:bodyPr wrap="square" lIns="82987" tIns="82987" rIns="82987" bIns="82987">
            <a:spAutoFit/>
          </a:bodyPr>
          <a:lstStyle>
            <a:lvl1pPr marL="0" indent="0" algn="l" defTabSz="914400" rtl="0" eaLnBrk="1" latinLnBrk="0" hangingPunct="1">
              <a:lnSpc>
                <a:spcPct val="80000"/>
              </a:lnSpc>
              <a:spcBef>
                <a:spcPts val="0"/>
              </a:spcBef>
              <a:buFont typeface="Arial" panose="020B0604020202020204" pitchFamily="34" charset="0"/>
              <a:buNone/>
              <a:defRPr sz="3200" b="1" i="0" kern="1200" spc="56" dirty="0">
                <a:solidFill>
                  <a:schemeClr val="accent1"/>
                </a:solidFill>
                <a:latin typeface="Radley" pitchFamily="2" charset="77"/>
                <a:ea typeface="Radley" pitchFamily="2" charset="77"/>
                <a:cs typeface="+mn-cs"/>
              </a:defRPr>
            </a:lvl1pPr>
          </a:lstStyle>
          <a:p>
            <a:r>
              <a:rPr lang="en-CA"/>
              <a:t>Small Header</a:t>
            </a:r>
            <a:endParaRPr/>
          </a:p>
        </p:txBody>
      </p:sp>
      <p:sp>
        <p:nvSpPr>
          <p:cNvPr id="15" name="Body Level One…">
            <a:extLst>
              <a:ext uri="{FF2B5EF4-FFF2-40B4-BE49-F238E27FC236}">
                <a16:creationId xmlns:a16="http://schemas.microsoft.com/office/drawing/2014/main" id="{9E4A7863-B84B-4AE1-B632-CB0067F8D9EF}"/>
              </a:ext>
            </a:extLst>
          </p:cNvPr>
          <p:cNvSpPr txBox="1">
            <a:spLocks noGrp="1"/>
          </p:cNvSpPr>
          <p:nvPr>
            <p:ph type="body" sz="quarter" idx="33" hasCustomPrompt="1"/>
          </p:nvPr>
        </p:nvSpPr>
        <p:spPr>
          <a:xfrm>
            <a:off x="6747482" y="2914791"/>
            <a:ext cx="4427939" cy="3427951"/>
          </a:xfrm>
          <a:prstGeom prst="rect">
            <a:avLst/>
          </a:prstGeom>
        </p:spPr>
        <p:txBody>
          <a:bodyPr>
            <a:normAutofit/>
          </a:bodyPr>
          <a:lstStyle>
            <a:lvl1pPr marL="0" indent="0" algn="l" defTabSz="821531" rtl="0" eaLnBrk="1" latinLnBrk="0" hangingPunct="1">
              <a:lnSpc>
                <a:spcPct val="110000"/>
              </a:lnSpc>
              <a:spcBef>
                <a:spcPts val="500"/>
              </a:spcBef>
              <a:buClr>
                <a:schemeClr val="accent1"/>
              </a:buClr>
              <a:buFont typeface="Inter" panose="020B0502030000000004" pitchFamily="34" charset="0"/>
              <a:buNone/>
              <a:defRPr sz="2500" b="0" i="0" kern="1200" spc="0" baseline="0" dirty="0">
                <a:solidFill>
                  <a:schemeClr val="accent1"/>
                </a:solidFill>
                <a:latin typeface="Inter" panose="020B0502030000000004" pitchFamily="34" charset="0"/>
                <a:ea typeface="Inter Medium" panose="020B0502030000000004" pitchFamily="34" charset="0"/>
                <a:cs typeface="+mn-cs"/>
              </a:defRPr>
            </a:lvl1pPr>
            <a:lvl2pPr marL="457200" indent="0" defTabSz="821531">
              <a:lnSpc>
                <a:spcPct val="130000"/>
              </a:lnSpc>
              <a:buClr>
                <a:schemeClr val="accent1"/>
              </a:buClr>
              <a:buNone/>
              <a:defRPr sz="2000" spc="0">
                <a:solidFill>
                  <a:schemeClr val="accent1"/>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p>
          <a:p>
            <a:pPr lvl="1"/>
            <a:endParaRPr lang="en-CA"/>
          </a:p>
        </p:txBody>
      </p:sp>
      <p:sp>
        <p:nvSpPr>
          <p:cNvPr id="16" name="Body Level One…">
            <a:extLst>
              <a:ext uri="{FF2B5EF4-FFF2-40B4-BE49-F238E27FC236}">
                <a16:creationId xmlns:a16="http://schemas.microsoft.com/office/drawing/2014/main" id="{378DB5D7-066F-42C2-9A25-59A7B2C42D4D}"/>
              </a:ext>
            </a:extLst>
          </p:cNvPr>
          <p:cNvSpPr txBox="1">
            <a:spLocks noGrp="1"/>
          </p:cNvSpPr>
          <p:nvPr>
            <p:ph type="body" sz="quarter" idx="34" hasCustomPrompt="1"/>
          </p:nvPr>
        </p:nvSpPr>
        <p:spPr>
          <a:xfrm>
            <a:off x="11891175" y="2914791"/>
            <a:ext cx="4427939" cy="3427951"/>
          </a:xfrm>
          <a:prstGeom prst="rect">
            <a:avLst/>
          </a:prstGeom>
        </p:spPr>
        <p:txBody>
          <a:bodyPr>
            <a:normAutofit/>
          </a:bodyPr>
          <a:lstStyle>
            <a:lvl1pPr marL="0" indent="0" algn="l" defTabSz="821531" rtl="0" eaLnBrk="1" latinLnBrk="0" hangingPunct="1">
              <a:lnSpc>
                <a:spcPct val="110000"/>
              </a:lnSpc>
              <a:spcBef>
                <a:spcPts val="500"/>
              </a:spcBef>
              <a:buClr>
                <a:schemeClr val="accent1"/>
              </a:buClr>
              <a:buFont typeface="Inter" panose="020B0502030000000004" pitchFamily="34" charset="0"/>
              <a:buNone/>
              <a:defRPr sz="2500" b="0" i="0" kern="1200" spc="0" baseline="0" dirty="0">
                <a:solidFill>
                  <a:schemeClr val="accent1"/>
                </a:solidFill>
                <a:latin typeface="Inter" panose="020B0502030000000004" pitchFamily="34" charset="0"/>
                <a:ea typeface="Inter Medium" panose="020B0502030000000004" pitchFamily="34" charset="0"/>
                <a:cs typeface="+mn-cs"/>
              </a:defRPr>
            </a:lvl1pPr>
            <a:lvl2pPr marL="457200" indent="0" defTabSz="821531">
              <a:lnSpc>
                <a:spcPct val="130000"/>
              </a:lnSpc>
              <a:buClr>
                <a:schemeClr val="accent1"/>
              </a:buClr>
              <a:buNone/>
              <a:defRPr sz="2000" spc="0">
                <a:solidFill>
                  <a:schemeClr val="accent1"/>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p>
        </p:txBody>
      </p:sp>
      <p:sp>
        <p:nvSpPr>
          <p:cNvPr id="30" name="Body Level One…">
            <a:extLst>
              <a:ext uri="{FF2B5EF4-FFF2-40B4-BE49-F238E27FC236}">
                <a16:creationId xmlns:a16="http://schemas.microsoft.com/office/drawing/2014/main" id="{2AE2E4EC-3835-4905-A563-28698CCE8DD3}"/>
              </a:ext>
            </a:extLst>
          </p:cNvPr>
          <p:cNvSpPr txBox="1">
            <a:spLocks noGrp="1"/>
          </p:cNvSpPr>
          <p:nvPr>
            <p:ph type="body" sz="quarter" idx="35" hasCustomPrompt="1"/>
          </p:nvPr>
        </p:nvSpPr>
        <p:spPr>
          <a:xfrm>
            <a:off x="17034868" y="2914791"/>
            <a:ext cx="4427939" cy="3427951"/>
          </a:xfrm>
          <a:prstGeom prst="rect">
            <a:avLst/>
          </a:prstGeom>
        </p:spPr>
        <p:txBody>
          <a:bodyPr>
            <a:normAutofit/>
          </a:bodyPr>
          <a:lstStyle>
            <a:lvl1pPr marL="0" indent="0" algn="l" defTabSz="821531" rtl="0" eaLnBrk="1" latinLnBrk="0" hangingPunct="1">
              <a:lnSpc>
                <a:spcPct val="110000"/>
              </a:lnSpc>
              <a:spcBef>
                <a:spcPts val="500"/>
              </a:spcBef>
              <a:buClr>
                <a:schemeClr val="accent1"/>
              </a:buClr>
              <a:buFont typeface="Inter" panose="020B0502030000000004" pitchFamily="34" charset="0"/>
              <a:buNone/>
              <a:defRPr sz="2500" b="0" i="0" kern="1200" spc="0" baseline="0" dirty="0">
                <a:solidFill>
                  <a:schemeClr val="accent1"/>
                </a:solidFill>
                <a:latin typeface="Inter" panose="020B0502030000000004" pitchFamily="34" charset="0"/>
                <a:ea typeface="Inter Medium" panose="020B0502030000000004" pitchFamily="34" charset="0"/>
                <a:cs typeface="+mn-cs"/>
              </a:defRPr>
            </a:lvl1pPr>
            <a:lvl2pPr marL="457200" indent="0" defTabSz="821531">
              <a:lnSpc>
                <a:spcPct val="130000"/>
              </a:lnSpc>
              <a:buClr>
                <a:schemeClr val="accent1"/>
              </a:buClr>
              <a:buNone/>
              <a:defRPr sz="2000" spc="0">
                <a:solidFill>
                  <a:schemeClr val="accent1"/>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p>
        </p:txBody>
      </p:sp>
    </p:spTree>
    <p:extLst>
      <p:ext uri="{BB962C8B-B14F-4D97-AF65-F5344CB8AC3E}">
        <p14:creationId xmlns:p14="http://schemas.microsoft.com/office/powerpoint/2010/main" val="173724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A26C3B1E-6DFD-E34C-A5F0-CF3F3F8DDC99}"/>
              </a:ext>
            </a:extLst>
          </p:cNvPr>
          <p:cNvSpPr>
            <a:spLocks noGrp="1"/>
          </p:cNvSpPr>
          <p:nvPr>
            <p:ph type="pic" sz="quarter" idx="10"/>
          </p:nvPr>
        </p:nvSpPr>
        <p:spPr>
          <a:xfrm>
            <a:off x="18748800" y="2620800"/>
            <a:ext cx="5655600" cy="9165600"/>
          </a:xfrm>
          <a:prstGeom prst="rect">
            <a:avLst/>
          </a:prstGeom>
        </p:spPr>
        <p:txBody>
          <a:bodyPr>
            <a:noAutofit/>
          </a:bodyPr>
          <a:lstStyle>
            <a:lvl1pPr marL="0" indent="0">
              <a:buNone/>
              <a:defRPr>
                <a:solidFill>
                  <a:schemeClr val="tx2"/>
                </a:solidFill>
              </a:defRPr>
            </a:lvl1pPr>
          </a:lstStyle>
          <a:p>
            <a:endParaRPr lang="en-US"/>
          </a:p>
        </p:txBody>
      </p:sp>
      <p:pic>
        <p:nvPicPr>
          <p:cNvPr id="9" name="Picture 8">
            <a:extLst>
              <a:ext uri="{FF2B5EF4-FFF2-40B4-BE49-F238E27FC236}">
                <a16:creationId xmlns:a16="http://schemas.microsoft.com/office/drawing/2014/main" id="{6FB178A4-41BA-E14A-A4BD-216F8F7BBDE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769037" y="11863138"/>
            <a:ext cx="2654108" cy="601354"/>
          </a:xfrm>
          <a:prstGeom prst="rect">
            <a:avLst/>
          </a:prstGeom>
        </p:spPr>
      </p:pic>
      <p:pic>
        <p:nvPicPr>
          <p:cNvPr id="10" name="Picture 9">
            <a:extLst>
              <a:ext uri="{FF2B5EF4-FFF2-40B4-BE49-F238E27FC236}">
                <a16:creationId xmlns:a16="http://schemas.microsoft.com/office/drawing/2014/main" id="{22C2EDE4-A592-4946-86F9-A32B6AFF2ED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338950" y="1441353"/>
            <a:ext cx="496799" cy="896186"/>
          </a:xfrm>
          <a:prstGeom prst="rect">
            <a:avLst/>
          </a:prstGeom>
        </p:spPr>
      </p:pic>
      <p:sp>
        <p:nvSpPr>
          <p:cNvPr id="13" name="01">
            <a:extLst>
              <a:ext uri="{FF2B5EF4-FFF2-40B4-BE49-F238E27FC236}">
                <a16:creationId xmlns:a16="http://schemas.microsoft.com/office/drawing/2014/main" id="{A4B81630-F7AA-4F4F-9236-842E3DEF1E8E}"/>
              </a:ext>
            </a:extLst>
          </p:cNvPr>
          <p:cNvSpPr txBox="1">
            <a:spLocks noGrp="1"/>
          </p:cNvSpPr>
          <p:nvPr>
            <p:ph type="body" sz="quarter" idx="14"/>
          </p:nvPr>
        </p:nvSpPr>
        <p:spPr>
          <a:xfrm>
            <a:off x="1543036" y="2620906"/>
            <a:ext cx="3536964" cy="660037"/>
          </a:xfrm>
          <a:prstGeom prst="rect">
            <a:avLst/>
          </a:prstGeom>
        </p:spPr>
        <p:txBody>
          <a:bodyPr wrap="square" lIns="82987" tIns="82987" rIns="82987" bIns="82987">
            <a:spAutoFit/>
          </a:bodyPr>
          <a:lstStyle>
            <a:lvl1pPr marL="0" indent="0">
              <a:lnSpc>
                <a:spcPct val="100000"/>
              </a:lnSpc>
              <a:buNone/>
              <a:defRPr sz="3200" b="1" i="0" spc="56">
                <a:solidFill>
                  <a:schemeClr val="accent1"/>
                </a:solidFill>
                <a:latin typeface="Radley" pitchFamily="2" charset="77"/>
                <a:ea typeface="Inter" panose="020B0502030000000004" pitchFamily="34" charset="0"/>
              </a:defRPr>
            </a:lvl1pPr>
          </a:lstStyle>
          <a:p>
            <a:r>
              <a:t>01</a:t>
            </a:r>
          </a:p>
        </p:txBody>
      </p:sp>
      <p:sp>
        <p:nvSpPr>
          <p:cNvPr id="14" name="About us">
            <a:extLst>
              <a:ext uri="{FF2B5EF4-FFF2-40B4-BE49-F238E27FC236}">
                <a16:creationId xmlns:a16="http://schemas.microsoft.com/office/drawing/2014/main" id="{77E51AC7-4EBE-AA4A-97BC-6506FB8EE281}"/>
              </a:ext>
            </a:extLst>
          </p:cNvPr>
          <p:cNvSpPr txBox="1">
            <a:spLocks noGrp="1"/>
          </p:cNvSpPr>
          <p:nvPr>
            <p:ph type="body" sz="quarter" idx="15"/>
          </p:nvPr>
        </p:nvSpPr>
        <p:spPr>
          <a:xfrm>
            <a:off x="1543036" y="3176793"/>
            <a:ext cx="3536964" cy="530195"/>
          </a:xfrm>
          <a:prstGeom prst="rect">
            <a:avLst/>
          </a:prstGeom>
        </p:spPr>
        <p:txBody>
          <a:bodyPr wrap="square" lIns="82987" tIns="82987" rIns="82987" bIns="82987">
            <a:spAutoFit/>
          </a:bodyPr>
          <a:lstStyle>
            <a:lvl1pPr marL="0" indent="0" defTabSz="821531">
              <a:lnSpc>
                <a:spcPct val="110000"/>
              </a:lnSpc>
              <a:spcBef>
                <a:spcPts val="0"/>
              </a:spcBef>
              <a:buNone/>
              <a:defRPr sz="2300" spc="0">
                <a:solidFill>
                  <a:schemeClr val="accent1"/>
                </a:solidFill>
                <a:latin typeface="Inter" panose="020B0502030000000004" pitchFamily="34" charset="0"/>
                <a:ea typeface="Inter" panose="020B0502030000000004" pitchFamily="34" charset="0"/>
              </a:defRPr>
            </a:lvl1pPr>
          </a:lstStyle>
          <a:p>
            <a:r>
              <a:t>About us</a:t>
            </a:r>
          </a:p>
        </p:txBody>
      </p:sp>
      <p:sp>
        <p:nvSpPr>
          <p:cNvPr id="15" name="02">
            <a:extLst>
              <a:ext uri="{FF2B5EF4-FFF2-40B4-BE49-F238E27FC236}">
                <a16:creationId xmlns:a16="http://schemas.microsoft.com/office/drawing/2014/main" id="{973D6AB2-32F5-8149-96FE-2E214678388A}"/>
              </a:ext>
            </a:extLst>
          </p:cNvPr>
          <p:cNvSpPr txBox="1">
            <a:spLocks noGrp="1"/>
          </p:cNvSpPr>
          <p:nvPr>
            <p:ph type="body" sz="quarter" idx="16"/>
          </p:nvPr>
        </p:nvSpPr>
        <p:spPr>
          <a:xfrm>
            <a:off x="1543036" y="4383034"/>
            <a:ext cx="3536964" cy="660037"/>
          </a:xfrm>
          <a:prstGeom prst="rect">
            <a:avLst/>
          </a:prstGeom>
        </p:spPr>
        <p:txBody>
          <a:bodyPr wrap="square" lIns="82987" tIns="82987" rIns="82987" bIns="82987">
            <a:spAutoFit/>
          </a:bodyPr>
          <a:lstStyle>
            <a:lvl1pPr marL="0" indent="0" algn="l" defTabSz="914400" rtl="0" eaLnBrk="1" latinLnBrk="0" hangingPunct="1">
              <a:lnSpc>
                <a:spcPct val="100000"/>
              </a:lnSpc>
              <a:spcBef>
                <a:spcPts val="1000"/>
              </a:spcBef>
              <a:buFont typeface="Arial" panose="020B0604020202020204" pitchFamily="34" charset="0"/>
              <a:buNone/>
              <a:defRPr sz="3200" b="1" i="0" kern="1200" spc="56" dirty="0">
                <a:solidFill>
                  <a:schemeClr val="accent1"/>
                </a:solidFill>
                <a:latin typeface="Radley" pitchFamily="2" charset="77"/>
                <a:ea typeface="Inter" panose="020B0502030000000004" pitchFamily="34" charset="0"/>
                <a:cs typeface="+mn-cs"/>
              </a:defRPr>
            </a:lvl1pPr>
          </a:lstStyle>
          <a:p>
            <a:r>
              <a:t>02</a:t>
            </a:r>
          </a:p>
        </p:txBody>
      </p:sp>
      <p:sp>
        <p:nvSpPr>
          <p:cNvPr id="16" name="Latest Work">
            <a:extLst>
              <a:ext uri="{FF2B5EF4-FFF2-40B4-BE49-F238E27FC236}">
                <a16:creationId xmlns:a16="http://schemas.microsoft.com/office/drawing/2014/main" id="{50941BF5-A55C-0247-90E0-B4EE524F0E87}"/>
              </a:ext>
            </a:extLst>
          </p:cNvPr>
          <p:cNvSpPr txBox="1">
            <a:spLocks noGrp="1"/>
          </p:cNvSpPr>
          <p:nvPr>
            <p:ph type="body" sz="quarter" idx="17" hasCustomPrompt="1"/>
          </p:nvPr>
        </p:nvSpPr>
        <p:spPr>
          <a:xfrm>
            <a:off x="1543036" y="4938921"/>
            <a:ext cx="3536964" cy="530195"/>
          </a:xfrm>
          <a:prstGeom prst="rect">
            <a:avLst/>
          </a:prstGeom>
        </p:spPr>
        <p:txBody>
          <a:bodyPr wrap="square" lIns="82987" tIns="82987" rIns="82987" bIns="82987">
            <a:spAutoFit/>
          </a:bodyPr>
          <a:lstStyle>
            <a:lvl1pPr marL="0" indent="0" algn="l" defTabSz="821531" rtl="0" eaLnBrk="1" latinLnBrk="0" hangingPunct="1">
              <a:lnSpc>
                <a:spcPct val="110000"/>
              </a:lnSpc>
              <a:spcBef>
                <a:spcPts val="0"/>
              </a:spcBef>
              <a:buFont typeface="Arial" panose="020B0604020202020204" pitchFamily="34" charset="0"/>
              <a:buNone/>
              <a:defRPr sz="2300" kern="1200" spc="0" dirty="0">
                <a:solidFill>
                  <a:schemeClr val="accent1"/>
                </a:solidFill>
                <a:latin typeface="Inter" panose="020B0502030000000004" pitchFamily="34" charset="0"/>
                <a:ea typeface="Inter" panose="020B0502030000000004" pitchFamily="34" charset="0"/>
                <a:cs typeface="+mn-cs"/>
              </a:defRPr>
            </a:lvl1pPr>
          </a:lstStyle>
          <a:p>
            <a:r>
              <a:rPr lang="en-CA"/>
              <a:t>Our Work</a:t>
            </a:r>
            <a:endParaRPr/>
          </a:p>
        </p:txBody>
      </p:sp>
      <p:sp>
        <p:nvSpPr>
          <p:cNvPr id="17" name="0">
            <a:extLst>
              <a:ext uri="{FF2B5EF4-FFF2-40B4-BE49-F238E27FC236}">
                <a16:creationId xmlns:a16="http://schemas.microsoft.com/office/drawing/2014/main" id="{94A52465-5E90-864A-9196-3A70069BC2F3}"/>
              </a:ext>
            </a:extLst>
          </p:cNvPr>
          <p:cNvSpPr txBox="1">
            <a:spLocks noGrp="1"/>
          </p:cNvSpPr>
          <p:nvPr>
            <p:ph type="body" sz="quarter" idx="18"/>
          </p:nvPr>
        </p:nvSpPr>
        <p:spPr>
          <a:xfrm>
            <a:off x="5545675" y="3176793"/>
            <a:ext cx="804325" cy="583350"/>
          </a:xfrm>
          <a:prstGeom prst="rect">
            <a:avLst/>
          </a:prstGeom>
        </p:spPr>
        <p:txBody>
          <a:bodyPr wrap="square" lIns="82987" tIns="82987" rIns="82987" bIns="82987">
            <a:spAutoFit/>
          </a:bodyPr>
          <a:lstStyle>
            <a:lvl1pPr marL="0" indent="0" algn="r" defTabSz="821531">
              <a:lnSpc>
                <a:spcPct val="130000"/>
              </a:lnSpc>
              <a:buNone/>
              <a:defRPr sz="2300" spc="0">
                <a:solidFill>
                  <a:schemeClr val="accent1"/>
                </a:solidFill>
                <a:latin typeface="Inter" panose="020B0502030000000004" pitchFamily="34" charset="0"/>
                <a:ea typeface="Inter" panose="020B0502030000000004" pitchFamily="34" charset="0"/>
              </a:defRPr>
            </a:lvl1pPr>
          </a:lstStyle>
          <a:p>
            <a:r>
              <a:t>0</a:t>
            </a:r>
          </a:p>
        </p:txBody>
      </p:sp>
      <p:sp>
        <p:nvSpPr>
          <p:cNvPr id="18" name="0">
            <a:extLst>
              <a:ext uri="{FF2B5EF4-FFF2-40B4-BE49-F238E27FC236}">
                <a16:creationId xmlns:a16="http://schemas.microsoft.com/office/drawing/2014/main" id="{3E783268-3A42-7D46-97C8-7440EF22B59C}"/>
              </a:ext>
            </a:extLst>
          </p:cNvPr>
          <p:cNvSpPr txBox="1">
            <a:spLocks noGrp="1"/>
          </p:cNvSpPr>
          <p:nvPr>
            <p:ph type="body" sz="quarter" idx="19"/>
          </p:nvPr>
        </p:nvSpPr>
        <p:spPr>
          <a:xfrm>
            <a:off x="5545675" y="4938921"/>
            <a:ext cx="804325" cy="583350"/>
          </a:xfrm>
          <a:prstGeom prst="rect">
            <a:avLst/>
          </a:prstGeom>
        </p:spPr>
        <p:txBody>
          <a:bodyPr wrap="square" lIns="82987" tIns="82987" rIns="82987" bIns="82987">
            <a:spAutoFit/>
          </a:bodyPr>
          <a:lstStyle>
            <a:lvl1pPr marL="0" indent="0" algn="r" defTabSz="821531">
              <a:lnSpc>
                <a:spcPct val="130000"/>
              </a:lnSpc>
              <a:buNone/>
              <a:defRPr sz="2300" spc="0">
                <a:solidFill>
                  <a:schemeClr val="accent1"/>
                </a:solidFill>
                <a:latin typeface="Inter" panose="020B0502030000000004" pitchFamily="34" charset="0"/>
                <a:ea typeface="Inter" panose="020B0502030000000004" pitchFamily="34" charset="0"/>
              </a:defRPr>
            </a:lvl1pPr>
          </a:lstStyle>
          <a:p>
            <a:r>
              <a:t>0</a:t>
            </a:r>
          </a:p>
        </p:txBody>
      </p:sp>
      <p:sp>
        <p:nvSpPr>
          <p:cNvPr id="19" name="03">
            <a:extLst>
              <a:ext uri="{FF2B5EF4-FFF2-40B4-BE49-F238E27FC236}">
                <a16:creationId xmlns:a16="http://schemas.microsoft.com/office/drawing/2014/main" id="{E093282A-586C-6F49-B007-02973C2E9B9E}"/>
              </a:ext>
            </a:extLst>
          </p:cNvPr>
          <p:cNvSpPr txBox="1">
            <a:spLocks noGrp="1"/>
          </p:cNvSpPr>
          <p:nvPr>
            <p:ph type="body" sz="quarter" idx="20"/>
          </p:nvPr>
        </p:nvSpPr>
        <p:spPr>
          <a:xfrm>
            <a:off x="1543036" y="6145162"/>
            <a:ext cx="3536964" cy="660037"/>
          </a:xfrm>
          <a:prstGeom prst="rect">
            <a:avLst/>
          </a:prstGeom>
        </p:spPr>
        <p:txBody>
          <a:bodyPr wrap="square" lIns="82987" tIns="82987" rIns="82987" bIns="82987">
            <a:spAutoFit/>
          </a:bodyPr>
          <a:lstStyle>
            <a:lvl1pPr marL="0" indent="0" algn="l" defTabSz="914400" rtl="0" eaLnBrk="1" latinLnBrk="0" hangingPunct="1">
              <a:lnSpc>
                <a:spcPct val="100000"/>
              </a:lnSpc>
              <a:spcBef>
                <a:spcPts val="1000"/>
              </a:spcBef>
              <a:buFont typeface="Arial" panose="020B0604020202020204" pitchFamily="34" charset="0"/>
              <a:buNone/>
              <a:defRPr sz="3200" b="1" i="0" kern="1200" spc="56" dirty="0">
                <a:solidFill>
                  <a:schemeClr val="accent1"/>
                </a:solidFill>
                <a:latin typeface="Radley" pitchFamily="2" charset="77"/>
                <a:ea typeface="Inter" panose="020B0502030000000004" pitchFamily="34" charset="0"/>
                <a:cs typeface="+mn-cs"/>
              </a:defRPr>
            </a:lvl1pPr>
          </a:lstStyle>
          <a:p>
            <a:r>
              <a:t>03</a:t>
            </a:r>
          </a:p>
        </p:txBody>
      </p:sp>
      <p:sp>
        <p:nvSpPr>
          <p:cNvPr id="20" name="Team">
            <a:extLst>
              <a:ext uri="{FF2B5EF4-FFF2-40B4-BE49-F238E27FC236}">
                <a16:creationId xmlns:a16="http://schemas.microsoft.com/office/drawing/2014/main" id="{93FC7111-B05D-C34E-9B68-EFFDC9A31DD3}"/>
              </a:ext>
            </a:extLst>
          </p:cNvPr>
          <p:cNvSpPr txBox="1">
            <a:spLocks noGrp="1"/>
          </p:cNvSpPr>
          <p:nvPr>
            <p:ph type="body" sz="quarter" idx="21" hasCustomPrompt="1"/>
          </p:nvPr>
        </p:nvSpPr>
        <p:spPr>
          <a:xfrm>
            <a:off x="1543036" y="6701049"/>
            <a:ext cx="3536964" cy="530195"/>
          </a:xfrm>
          <a:prstGeom prst="rect">
            <a:avLst/>
          </a:prstGeom>
        </p:spPr>
        <p:txBody>
          <a:bodyPr wrap="square" lIns="82987" tIns="82987" rIns="82987" bIns="82987">
            <a:spAutoFit/>
          </a:bodyPr>
          <a:lstStyle>
            <a:lvl1pPr marL="0" indent="0" algn="l" defTabSz="821531" rtl="0" eaLnBrk="1" latinLnBrk="0" hangingPunct="1">
              <a:lnSpc>
                <a:spcPct val="110000"/>
              </a:lnSpc>
              <a:spcBef>
                <a:spcPts val="0"/>
              </a:spcBef>
              <a:buFont typeface="Arial" panose="020B0604020202020204" pitchFamily="34" charset="0"/>
              <a:buNone/>
              <a:defRPr sz="2300" kern="1200" spc="0" dirty="0">
                <a:solidFill>
                  <a:schemeClr val="accent1"/>
                </a:solidFill>
                <a:latin typeface="Inter" panose="020B0502030000000004" pitchFamily="34" charset="0"/>
                <a:ea typeface="Inter" panose="020B0502030000000004" pitchFamily="34" charset="0"/>
                <a:cs typeface="+mn-cs"/>
              </a:defRPr>
            </a:lvl1pPr>
          </a:lstStyle>
          <a:p>
            <a:r>
              <a:rPr lang="en-CA"/>
              <a:t>Our Solutions</a:t>
            </a:r>
            <a:endParaRPr/>
          </a:p>
        </p:txBody>
      </p:sp>
      <p:sp>
        <p:nvSpPr>
          <p:cNvPr id="21" name="0">
            <a:extLst>
              <a:ext uri="{FF2B5EF4-FFF2-40B4-BE49-F238E27FC236}">
                <a16:creationId xmlns:a16="http://schemas.microsoft.com/office/drawing/2014/main" id="{CDAB5DB2-AAAC-474B-ABF8-741B4296AEEF}"/>
              </a:ext>
            </a:extLst>
          </p:cNvPr>
          <p:cNvSpPr txBox="1">
            <a:spLocks noGrp="1"/>
          </p:cNvSpPr>
          <p:nvPr>
            <p:ph type="body" sz="quarter" idx="22"/>
          </p:nvPr>
        </p:nvSpPr>
        <p:spPr>
          <a:xfrm>
            <a:off x="5545675" y="6701049"/>
            <a:ext cx="804325" cy="583350"/>
          </a:xfrm>
          <a:prstGeom prst="rect">
            <a:avLst/>
          </a:prstGeom>
        </p:spPr>
        <p:txBody>
          <a:bodyPr wrap="square" lIns="82987" tIns="82987" rIns="82987" bIns="82987">
            <a:spAutoFit/>
          </a:bodyPr>
          <a:lstStyle>
            <a:lvl1pPr marL="0" indent="0" algn="r" defTabSz="821531">
              <a:lnSpc>
                <a:spcPct val="130000"/>
              </a:lnSpc>
              <a:buNone/>
              <a:defRPr sz="2300" spc="0">
                <a:solidFill>
                  <a:schemeClr val="accent1"/>
                </a:solidFill>
                <a:latin typeface="Inter" panose="020B0502030000000004" pitchFamily="34" charset="0"/>
                <a:ea typeface="Inter" panose="020B0502030000000004" pitchFamily="34" charset="0"/>
              </a:defRPr>
            </a:lvl1pPr>
          </a:lstStyle>
          <a:p>
            <a:r>
              <a:t>0</a:t>
            </a:r>
          </a:p>
        </p:txBody>
      </p:sp>
      <p:sp>
        <p:nvSpPr>
          <p:cNvPr id="22" name="04">
            <a:extLst>
              <a:ext uri="{FF2B5EF4-FFF2-40B4-BE49-F238E27FC236}">
                <a16:creationId xmlns:a16="http://schemas.microsoft.com/office/drawing/2014/main" id="{62C5045A-8606-5841-A03B-E4C99C1F9144}"/>
              </a:ext>
            </a:extLst>
          </p:cNvPr>
          <p:cNvSpPr txBox="1">
            <a:spLocks noGrp="1"/>
          </p:cNvSpPr>
          <p:nvPr>
            <p:ph type="body" sz="quarter" idx="24"/>
          </p:nvPr>
        </p:nvSpPr>
        <p:spPr>
          <a:xfrm>
            <a:off x="1543036" y="7907290"/>
            <a:ext cx="3536964" cy="660037"/>
          </a:xfrm>
          <a:prstGeom prst="rect">
            <a:avLst/>
          </a:prstGeom>
        </p:spPr>
        <p:txBody>
          <a:bodyPr wrap="square" lIns="82987" tIns="82987" rIns="82987" bIns="82987">
            <a:spAutoFit/>
          </a:bodyPr>
          <a:lstStyle>
            <a:lvl1pPr marL="0" indent="0" algn="l" defTabSz="914400" rtl="0" eaLnBrk="1" latinLnBrk="0" hangingPunct="1">
              <a:lnSpc>
                <a:spcPct val="100000"/>
              </a:lnSpc>
              <a:spcBef>
                <a:spcPts val="1000"/>
              </a:spcBef>
              <a:buFont typeface="Arial" panose="020B0604020202020204" pitchFamily="34" charset="0"/>
              <a:buNone/>
              <a:defRPr sz="3200" b="1" i="0" kern="1200" spc="56" dirty="0">
                <a:solidFill>
                  <a:schemeClr val="accent1"/>
                </a:solidFill>
                <a:latin typeface="Radley" pitchFamily="2" charset="77"/>
                <a:ea typeface="Inter" panose="020B0502030000000004" pitchFamily="34" charset="0"/>
                <a:cs typeface="+mn-cs"/>
              </a:defRPr>
            </a:lvl1pPr>
          </a:lstStyle>
          <a:p>
            <a:r>
              <a:t>04</a:t>
            </a:r>
          </a:p>
        </p:txBody>
      </p:sp>
      <p:sp>
        <p:nvSpPr>
          <p:cNvPr id="23" name="Proposal">
            <a:extLst>
              <a:ext uri="{FF2B5EF4-FFF2-40B4-BE49-F238E27FC236}">
                <a16:creationId xmlns:a16="http://schemas.microsoft.com/office/drawing/2014/main" id="{EC29EA38-021C-054A-9FE1-3589F604BBD1}"/>
              </a:ext>
            </a:extLst>
          </p:cNvPr>
          <p:cNvSpPr txBox="1">
            <a:spLocks noGrp="1"/>
          </p:cNvSpPr>
          <p:nvPr>
            <p:ph type="body" sz="quarter" idx="25" hasCustomPrompt="1"/>
          </p:nvPr>
        </p:nvSpPr>
        <p:spPr>
          <a:xfrm>
            <a:off x="1543036" y="8463177"/>
            <a:ext cx="3536964" cy="530195"/>
          </a:xfrm>
          <a:prstGeom prst="rect">
            <a:avLst/>
          </a:prstGeom>
        </p:spPr>
        <p:txBody>
          <a:bodyPr wrap="square" lIns="82987" tIns="82987" rIns="82987" bIns="82987">
            <a:spAutoFit/>
          </a:bodyPr>
          <a:lstStyle>
            <a:lvl1pPr marL="0" indent="0" algn="l" defTabSz="821531" rtl="0" eaLnBrk="1" latinLnBrk="0" hangingPunct="1">
              <a:lnSpc>
                <a:spcPct val="110000"/>
              </a:lnSpc>
              <a:spcBef>
                <a:spcPts val="0"/>
              </a:spcBef>
              <a:buFont typeface="Arial" panose="020B0604020202020204" pitchFamily="34" charset="0"/>
              <a:buNone/>
              <a:defRPr sz="2300" kern="1200" spc="0" dirty="0">
                <a:solidFill>
                  <a:schemeClr val="accent1"/>
                </a:solidFill>
                <a:latin typeface="Inter" panose="020B0502030000000004" pitchFamily="34" charset="0"/>
                <a:ea typeface="Inter" panose="020B0502030000000004" pitchFamily="34" charset="0"/>
                <a:cs typeface="+mn-cs"/>
              </a:defRPr>
            </a:lvl1pPr>
          </a:lstStyle>
          <a:p>
            <a:r>
              <a:rPr lang="en-CA"/>
              <a:t>Foundation</a:t>
            </a:r>
            <a:endParaRPr/>
          </a:p>
        </p:txBody>
      </p:sp>
      <p:sp>
        <p:nvSpPr>
          <p:cNvPr id="24" name="0">
            <a:extLst>
              <a:ext uri="{FF2B5EF4-FFF2-40B4-BE49-F238E27FC236}">
                <a16:creationId xmlns:a16="http://schemas.microsoft.com/office/drawing/2014/main" id="{3566AC80-9E2C-E34C-A527-9BF8D2C18B3A}"/>
              </a:ext>
            </a:extLst>
          </p:cNvPr>
          <p:cNvSpPr txBox="1">
            <a:spLocks noGrp="1"/>
          </p:cNvSpPr>
          <p:nvPr>
            <p:ph type="body" sz="quarter" idx="26"/>
          </p:nvPr>
        </p:nvSpPr>
        <p:spPr>
          <a:xfrm>
            <a:off x="5545675" y="8463177"/>
            <a:ext cx="804325" cy="583350"/>
          </a:xfrm>
          <a:prstGeom prst="rect">
            <a:avLst/>
          </a:prstGeom>
        </p:spPr>
        <p:txBody>
          <a:bodyPr wrap="square" lIns="82987" tIns="82987" rIns="82987" bIns="82987">
            <a:spAutoFit/>
          </a:bodyPr>
          <a:lstStyle>
            <a:lvl1pPr marL="0" indent="0" algn="r" defTabSz="821531">
              <a:lnSpc>
                <a:spcPct val="130000"/>
              </a:lnSpc>
              <a:buNone/>
              <a:defRPr sz="2300" spc="0">
                <a:solidFill>
                  <a:schemeClr val="accent1"/>
                </a:solidFill>
                <a:latin typeface="Inter" panose="020B0502030000000004" pitchFamily="34" charset="0"/>
                <a:ea typeface="Inter" panose="020B0502030000000004" pitchFamily="34" charset="0"/>
              </a:defRPr>
            </a:lvl1pPr>
          </a:lstStyle>
          <a:p>
            <a:r>
              <a:t>0</a:t>
            </a:r>
          </a:p>
        </p:txBody>
      </p:sp>
      <p:sp>
        <p:nvSpPr>
          <p:cNvPr id="25" name="04">
            <a:extLst>
              <a:ext uri="{FF2B5EF4-FFF2-40B4-BE49-F238E27FC236}">
                <a16:creationId xmlns:a16="http://schemas.microsoft.com/office/drawing/2014/main" id="{52091042-A9FF-3140-BB8F-BF5DFBDF4A4E}"/>
              </a:ext>
            </a:extLst>
          </p:cNvPr>
          <p:cNvSpPr txBox="1">
            <a:spLocks noGrp="1"/>
          </p:cNvSpPr>
          <p:nvPr>
            <p:ph type="body" sz="quarter" idx="28" hasCustomPrompt="1"/>
          </p:nvPr>
        </p:nvSpPr>
        <p:spPr>
          <a:xfrm>
            <a:off x="1543036" y="9619976"/>
            <a:ext cx="3536964" cy="660037"/>
          </a:xfrm>
          <a:prstGeom prst="rect">
            <a:avLst/>
          </a:prstGeom>
        </p:spPr>
        <p:txBody>
          <a:bodyPr wrap="square" lIns="82987" tIns="82987" rIns="82987" bIns="82987">
            <a:spAutoFit/>
          </a:bodyPr>
          <a:lstStyle>
            <a:lvl1pPr marL="0" indent="0" algn="l" defTabSz="914400" rtl="0" eaLnBrk="1" latinLnBrk="0" hangingPunct="1">
              <a:lnSpc>
                <a:spcPct val="100000"/>
              </a:lnSpc>
              <a:spcBef>
                <a:spcPts val="1000"/>
              </a:spcBef>
              <a:buFont typeface="Arial" panose="020B0604020202020204" pitchFamily="34" charset="0"/>
              <a:buNone/>
              <a:defRPr sz="3200" b="1" i="0" kern="1200" spc="56" dirty="0">
                <a:solidFill>
                  <a:schemeClr val="accent1"/>
                </a:solidFill>
                <a:latin typeface="Radley" pitchFamily="2" charset="77"/>
                <a:ea typeface="Inter" panose="020B0502030000000004" pitchFamily="34" charset="0"/>
                <a:cs typeface="+mn-cs"/>
              </a:defRPr>
            </a:lvl1pPr>
          </a:lstStyle>
          <a:p>
            <a:r>
              <a:t>0</a:t>
            </a:r>
            <a:r>
              <a:rPr lang="en-CA"/>
              <a:t>5</a:t>
            </a:r>
            <a:endParaRPr/>
          </a:p>
        </p:txBody>
      </p:sp>
      <p:sp>
        <p:nvSpPr>
          <p:cNvPr id="26" name="Proposal">
            <a:extLst>
              <a:ext uri="{FF2B5EF4-FFF2-40B4-BE49-F238E27FC236}">
                <a16:creationId xmlns:a16="http://schemas.microsoft.com/office/drawing/2014/main" id="{140D12CD-20C4-B148-914A-EB76EF4FE1CF}"/>
              </a:ext>
            </a:extLst>
          </p:cNvPr>
          <p:cNvSpPr txBox="1">
            <a:spLocks noGrp="1"/>
          </p:cNvSpPr>
          <p:nvPr>
            <p:ph type="body" sz="quarter" idx="29"/>
          </p:nvPr>
        </p:nvSpPr>
        <p:spPr>
          <a:xfrm>
            <a:off x="1543036" y="10175863"/>
            <a:ext cx="3536964" cy="530195"/>
          </a:xfrm>
          <a:prstGeom prst="rect">
            <a:avLst/>
          </a:prstGeom>
        </p:spPr>
        <p:txBody>
          <a:bodyPr wrap="square" lIns="82987" tIns="82987" rIns="82987" bIns="82987">
            <a:spAutoFit/>
          </a:bodyPr>
          <a:lstStyle>
            <a:lvl1pPr marL="0" indent="0" algn="l" defTabSz="821531" rtl="0" eaLnBrk="1" latinLnBrk="0" hangingPunct="1">
              <a:lnSpc>
                <a:spcPct val="110000"/>
              </a:lnSpc>
              <a:spcBef>
                <a:spcPts val="0"/>
              </a:spcBef>
              <a:buFont typeface="Arial" panose="020B0604020202020204" pitchFamily="34" charset="0"/>
              <a:buNone/>
              <a:defRPr sz="2300" kern="1200" spc="0" dirty="0">
                <a:solidFill>
                  <a:schemeClr val="accent1"/>
                </a:solidFill>
                <a:latin typeface="Inter" panose="020B0502030000000004" pitchFamily="34" charset="0"/>
                <a:ea typeface="Inter" panose="020B0502030000000004" pitchFamily="34" charset="0"/>
                <a:cs typeface="+mn-cs"/>
              </a:defRPr>
            </a:lvl1pPr>
          </a:lstStyle>
          <a:p>
            <a:r>
              <a:t>Proposal</a:t>
            </a:r>
          </a:p>
        </p:txBody>
      </p:sp>
      <p:sp>
        <p:nvSpPr>
          <p:cNvPr id="27" name="0">
            <a:extLst>
              <a:ext uri="{FF2B5EF4-FFF2-40B4-BE49-F238E27FC236}">
                <a16:creationId xmlns:a16="http://schemas.microsoft.com/office/drawing/2014/main" id="{A227688A-4B69-9144-8C56-D052F9B81328}"/>
              </a:ext>
            </a:extLst>
          </p:cNvPr>
          <p:cNvSpPr txBox="1">
            <a:spLocks noGrp="1"/>
          </p:cNvSpPr>
          <p:nvPr>
            <p:ph type="body" sz="quarter" idx="30"/>
          </p:nvPr>
        </p:nvSpPr>
        <p:spPr>
          <a:xfrm>
            <a:off x="5545675" y="10175863"/>
            <a:ext cx="804325" cy="583350"/>
          </a:xfrm>
          <a:prstGeom prst="rect">
            <a:avLst/>
          </a:prstGeom>
        </p:spPr>
        <p:txBody>
          <a:bodyPr wrap="square" lIns="82987" tIns="82987" rIns="82987" bIns="82987">
            <a:spAutoFit/>
          </a:bodyPr>
          <a:lstStyle>
            <a:lvl1pPr marL="0" indent="0" algn="r" defTabSz="821531">
              <a:lnSpc>
                <a:spcPct val="130000"/>
              </a:lnSpc>
              <a:buNone/>
              <a:defRPr sz="2300" spc="0">
                <a:solidFill>
                  <a:schemeClr val="accent1"/>
                </a:solidFill>
                <a:latin typeface="Inter" panose="020B0502030000000004" pitchFamily="34" charset="0"/>
                <a:ea typeface="Inter" panose="020B0502030000000004" pitchFamily="34" charset="0"/>
              </a:defRPr>
            </a:lvl1pPr>
          </a:lstStyle>
          <a:p>
            <a:r>
              <a:t>0</a:t>
            </a:r>
          </a:p>
        </p:txBody>
      </p:sp>
      <p:sp>
        <p:nvSpPr>
          <p:cNvPr id="28" name="Title Text">
            <a:extLst>
              <a:ext uri="{FF2B5EF4-FFF2-40B4-BE49-F238E27FC236}">
                <a16:creationId xmlns:a16="http://schemas.microsoft.com/office/drawing/2014/main" id="{9747322D-B305-7141-B64A-D29349CE85EB}"/>
              </a:ext>
            </a:extLst>
          </p:cNvPr>
          <p:cNvSpPr txBox="1">
            <a:spLocks noGrp="1"/>
          </p:cNvSpPr>
          <p:nvPr>
            <p:ph type="title"/>
          </p:nvPr>
        </p:nvSpPr>
        <p:spPr>
          <a:xfrm>
            <a:off x="12124800" y="2620905"/>
            <a:ext cx="6224400" cy="3175200"/>
          </a:xfrm>
          <a:prstGeom prst="rect">
            <a:avLst/>
          </a:prstGeom>
        </p:spPr>
        <p:txBody>
          <a:bodyPr/>
          <a:lstStyle>
            <a:lvl1pPr>
              <a:defRPr b="0" i="0" spc="0">
                <a:solidFill>
                  <a:schemeClr val="tx2"/>
                </a:solidFill>
                <a:latin typeface="Radley" pitchFamily="2" charset="77"/>
              </a:defRPr>
            </a:lvl1pPr>
          </a:lstStyle>
          <a:p>
            <a:endParaRPr lang="en-CA"/>
          </a:p>
        </p:txBody>
      </p:sp>
      <p:sp>
        <p:nvSpPr>
          <p:cNvPr id="29" name="Body Level One…">
            <a:extLst>
              <a:ext uri="{FF2B5EF4-FFF2-40B4-BE49-F238E27FC236}">
                <a16:creationId xmlns:a16="http://schemas.microsoft.com/office/drawing/2014/main" id="{267C9C03-68EC-F54E-A310-74EB4CFA68F5}"/>
              </a:ext>
            </a:extLst>
          </p:cNvPr>
          <p:cNvSpPr txBox="1">
            <a:spLocks noGrp="1"/>
          </p:cNvSpPr>
          <p:nvPr>
            <p:ph type="body" sz="quarter" idx="31" hasCustomPrompt="1"/>
          </p:nvPr>
        </p:nvSpPr>
        <p:spPr>
          <a:xfrm>
            <a:off x="12124018" y="6155219"/>
            <a:ext cx="6225182" cy="3365918"/>
          </a:xfrm>
          <a:prstGeom prst="rect">
            <a:avLst/>
          </a:prstGeom>
        </p:spPr>
        <p:txBody>
          <a:bodyPr anchor="t" anchorCtr="0">
            <a:noAutofit/>
          </a:bodyPr>
          <a:lstStyle>
            <a:lvl1pPr marL="0" indent="0" defTabSz="821531">
              <a:lnSpc>
                <a:spcPct val="120000"/>
              </a:lnSpc>
              <a:spcBef>
                <a:spcPts val="500"/>
              </a:spcBef>
              <a:buNone/>
              <a:defRPr sz="2500" spc="0" baseline="0">
                <a:solidFill>
                  <a:schemeClr val="tx2"/>
                </a:solidFill>
                <a:latin typeface="Inter" panose="020B0502030000000004" pitchFamily="34" charset="0"/>
                <a:ea typeface="Inter" panose="020B0502030000000004" pitchFamily="34" charset="0"/>
              </a:defRPr>
            </a:lvl1pPr>
            <a:lvl2pPr defTabSz="821531">
              <a:lnSpc>
                <a:spcPct val="130000"/>
              </a:lnSpc>
              <a:defRPr sz="1900" spc="0">
                <a:solidFill>
                  <a:schemeClr val="bg1"/>
                </a:solidFill>
                <a:latin typeface="Inter" panose="020B0502030000000004" pitchFamily="34" charset="0"/>
                <a:ea typeface="Inter" panose="020B0502030000000004" pitchFamily="34" charset="0"/>
              </a:defRPr>
            </a:lvl2pPr>
            <a:lvl3pPr defTabSz="821531">
              <a:lnSpc>
                <a:spcPct val="130000"/>
              </a:lnSpc>
              <a:defRPr sz="1900" spc="0">
                <a:solidFill>
                  <a:schemeClr val="bg1"/>
                </a:solidFill>
                <a:latin typeface="Inter" panose="020B0502030000000004" pitchFamily="34" charset="0"/>
                <a:ea typeface="Inter" panose="020B0502030000000004" pitchFamily="34" charset="0"/>
              </a:defRPr>
            </a:lvl3pPr>
            <a:lvl4pPr defTabSz="821531">
              <a:lnSpc>
                <a:spcPct val="130000"/>
              </a:lnSpc>
              <a:defRPr sz="1900" spc="0">
                <a:solidFill>
                  <a:schemeClr val="bg1"/>
                </a:solidFill>
                <a:latin typeface="Inter" panose="020B0502030000000004" pitchFamily="34" charset="0"/>
                <a:ea typeface="Inter" panose="020B0502030000000004" pitchFamily="34" charset="0"/>
              </a:defRPr>
            </a:lvl4pPr>
            <a:lvl5pPr defTabSz="821531">
              <a:lnSpc>
                <a:spcPct val="130000"/>
              </a:lnSpc>
              <a:defRPr sz="1900" spc="0">
                <a:solidFill>
                  <a:schemeClr val="bg1"/>
                </a:solidFill>
                <a:latin typeface="Inter" panose="020B0502030000000004" pitchFamily="34" charset="0"/>
                <a:ea typeface="Inter" panose="020B0502030000000004" pitchFamily="34" charset="0"/>
              </a:defRPr>
            </a:lvl5pPr>
          </a:lstStyle>
          <a:p>
            <a:r>
              <a:rPr lang="en-CA"/>
              <a:t>Body Copy</a:t>
            </a:r>
          </a:p>
        </p:txBody>
      </p:sp>
    </p:spTree>
    <p:extLst>
      <p:ext uri="{BB962C8B-B14F-4D97-AF65-F5344CB8AC3E}">
        <p14:creationId xmlns:p14="http://schemas.microsoft.com/office/powerpoint/2010/main" val="3806035076"/>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guide id="3" orient="horz" pos="4093">
          <p15:clr>
            <a:srgbClr val="FBAE40"/>
          </p15:clr>
        </p15:guide>
        <p15:guide id="4" orient="horz" pos="227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ral Categories">
    <p:spTree>
      <p:nvGrpSpPr>
        <p:cNvPr id="1" name=""/>
        <p:cNvGrpSpPr/>
        <p:nvPr/>
      </p:nvGrpSpPr>
      <p:grpSpPr>
        <a:xfrm>
          <a:off x="0" y="0"/>
          <a:ext cx="0" cy="0"/>
          <a:chOff x="0" y="0"/>
          <a:chExt cx="0" cy="0"/>
        </a:xfrm>
      </p:grpSpPr>
      <p:sp>
        <p:nvSpPr>
          <p:cNvPr id="17" name="Image">
            <a:extLst>
              <a:ext uri="{FF2B5EF4-FFF2-40B4-BE49-F238E27FC236}">
                <a16:creationId xmlns:a16="http://schemas.microsoft.com/office/drawing/2014/main" id="{939D88E0-4870-064E-A1FC-4775E4B5E1C1}"/>
              </a:ext>
            </a:extLst>
          </p:cNvPr>
          <p:cNvSpPr>
            <a:spLocks noGrp="1"/>
          </p:cNvSpPr>
          <p:nvPr>
            <p:ph type="pic" sz="quarter" idx="13"/>
          </p:nvPr>
        </p:nvSpPr>
        <p:spPr>
          <a:xfrm>
            <a:off x="1616684" y="7182844"/>
            <a:ext cx="4874400" cy="4874400"/>
          </a:xfrm>
          <a:prstGeom prst="rect">
            <a:avLst/>
          </a:prstGeom>
          <a:solidFill>
            <a:schemeClr val="bg2">
              <a:lumMod val="40000"/>
              <a:lumOff val="60000"/>
            </a:schemeClr>
          </a:solidFill>
        </p:spPr>
        <p:txBody>
          <a:bodyPr lIns="91439" tIns="45719" rIns="91439" bIns="45719">
            <a:noAutofit/>
          </a:bodyPr>
          <a:lstStyle>
            <a:lvl1pPr marL="0" indent="0">
              <a:buNone/>
              <a:defRPr>
                <a:solidFill>
                  <a:srgbClr val="A7A7A7"/>
                </a:solidFill>
              </a:defRPr>
            </a:lvl1pPr>
          </a:lstStyle>
          <a:p>
            <a:endParaRPr/>
          </a:p>
        </p:txBody>
      </p:sp>
      <p:sp>
        <p:nvSpPr>
          <p:cNvPr id="18" name="Title Text">
            <a:extLst>
              <a:ext uri="{FF2B5EF4-FFF2-40B4-BE49-F238E27FC236}">
                <a16:creationId xmlns:a16="http://schemas.microsoft.com/office/drawing/2014/main" id="{1E501BF9-EACB-E549-8CD1-B3771759652F}"/>
              </a:ext>
            </a:extLst>
          </p:cNvPr>
          <p:cNvSpPr txBox="1">
            <a:spLocks noGrp="1"/>
          </p:cNvSpPr>
          <p:nvPr>
            <p:ph type="title" hasCustomPrompt="1"/>
          </p:nvPr>
        </p:nvSpPr>
        <p:spPr>
          <a:xfrm>
            <a:off x="14439104" y="9432343"/>
            <a:ext cx="8216901" cy="2624901"/>
          </a:xfrm>
          <a:prstGeom prst="rect">
            <a:avLst/>
          </a:prstGeom>
        </p:spPr>
        <p:txBody>
          <a:bodyPr/>
          <a:lstStyle>
            <a:lvl1pPr marL="0" indent="0" algn="r">
              <a:lnSpc>
                <a:spcPct val="90000"/>
              </a:lnSpc>
              <a:buFont typeface="Arial" panose="020B0604020202020204" pitchFamily="34" charset="0"/>
              <a:buNone/>
              <a:defRPr sz="8000" spc="0">
                <a:solidFill>
                  <a:schemeClr val="tx2"/>
                </a:solidFill>
                <a:latin typeface="Radley" pitchFamily="2" charset="77"/>
              </a:defRPr>
            </a:lvl1pPr>
          </a:lstStyle>
          <a:p>
            <a:r>
              <a:rPr lang="en-CA"/>
              <a:t>Header</a:t>
            </a:r>
          </a:p>
        </p:txBody>
      </p:sp>
      <p:sp>
        <p:nvSpPr>
          <p:cNvPr id="19" name="Body Level One…">
            <a:extLst>
              <a:ext uri="{FF2B5EF4-FFF2-40B4-BE49-F238E27FC236}">
                <a16:creationId xmlns:a16="http://schemas.microsoft.com/office/drawing/2014/main" id="{EDC70126-F8FF-1E4C-83D8-2052F49025CB}"/>
              </a:ext>
            </a:extLst>
          </p:cNvPr>
          <p:cNvSpPr txBox="1">
            <a:spLocks noGrp="1"/>
          </p:cNvSpPr>
          <p:nvPr>
            <p:ph type="body" sz="quarter" idx="1" hasCustomPrompt="1"/>
          </p:nvPr>
        </p:nvSpPr>
        <p:spPr>
          <a:xfrm>
            <a:off x="7115976" y="9432343"/>
            <a:ext cx="4330702" cy="2540001"/>
          </a:xfrm>
          <a:prstGeom prst="rect">
            <a:avLst/>
          </a:prstGeom>
        </p:spPr>
        <p:txBody>
          <a:bodyPr>
            <a:normAutofit/>
          </a:bodyPr>
          <a:lstStyle>
            <a:lvl1pPr marL="0" indent="0" algn="l" defTabSz="821531" rtl="0" eaLnBrk="1" latinLnBrk="0" hangingPunct="1">
              <a:lnSpc>
                <a:spcPct val="110000"/>
              </a:lnSpc>
              <a:spcBef>
                <a:spcPts val="500"/>
              </a:spcBef>
              <a:buFont typeface="Arial" panose="020B0604020202020204" pitchFamily="34" charset="0"/>
              <a:buNone/>
              <a:defRPr sz="2500" b="0" i="0" kern="1200" spc="0" baseline="0" dirty="0">
                <a:solidFill>
                  <a:schemeClr val="tx2"/>
                </a:solidFill>
                <a:latin typeface="Inter" panose="020B0502030000000004" pitchFamily="34" charset="0"/>
                <a:ea typeface="Inter Medium" panose="020B0502030000000004" pitchFamily="34" charset="0"/>
                <a:cs typeface="+mn-cs"/>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sp>
        <p:nvSpPr>
          <p:cNvPr id="20" name="2015">
            <a:extLst>
              <a:ext uri="{FF2B5EF4-FFF2-40B4-BE49-F238E27FC236}">
                <a16:creationId xmlns:a16="http://schemas.microsoft.com/office/drawing/2014/main" id="{56A28342-7788-264C-8370-6754B57150A7}"/>
              </a:ext>
            </a:extLst>
          </p:cNvPr>
          <p:cNvSpPr txBox="1">
            <a:spLocks noGrp="1"/>
          </p:cNvSpPr>
          <p:nvPr>
            <p:ph type="body" sz="quarter" idx="23" hasCustomPrompt="1"/>
          </p:nvPr>
        </p:nvSpPr>
        <p:spPr>
          <a:xfrm>
            <a:off x="1616682" y="2034914"/>
            <a:ext cx="4427939" cy="580080"/>
          </a:xfrm>
          <a:prstGeom prst="rect">
            <a:avLst/>
          </a:prstGeom>
        </p:spPr>
        <p:txBody>
          <a:bodyPr wrap="square" lIns="82987" tIns="82987" rIns="82987" bIns="82987">
            <a:spAutoFit/>
          </a:bodyPr>
          <a:lstStyle>
            <a:lvl1pPr marL="0" indent="0" algn="l" defTabSz="914400" rtl="0" eaLnBrk="1" latinLnBrk="0" hangingPunct="1">
              <a:lnSpc>
                <a:spcPct val="80000"/>
              </a:lnSpc>
              <a:spcBef>
                <a:spcPts val="0"/>
              </a:spcBef>
              <a:buFont typeface="Arial" panose="020B0604020202020204" pitchFamily="34" charset="0"/>
              <a:buNone/>
              <a:defRPr sz="3200" b="1" i="0" kern="1200" spc="56" dirty="0">
                <a:solidFill>
                  <a:schemeClr val="tx2"/>
                </a:solidFill>
                <a:latin typeface="Radley" pitchFamily="2" charset="77"/>
                <a:ea typeface="Radley" pitchFamily="2" charset="77"/>
                <a:cs typeface="+mn-cs"/>
              </a:defRPr>
            </a:lvl1pPr>
          </a:lstStyle>
          <a:p>
            <a:r>
              <a:rPr lang="en-CA"/>
              <a:t>Small Header</a:t>
            </a:r>
            <a:endParaRPr/>
          </a:p>
        </p:txBody>
      </p:sp>
      <p:sp>
        <p:nvSpPr>
          <p:cNvPr id="21" name="Slide Number">
            <a:extLst>
              <a:ext uri="{FF2B5EF4-FFF2-40B4-BE49-F238E27FC236}">
                <a16:creationId xmlns:a16="http://schemas.microsoft.com/office/drawing/2014/main" id="{DD659359-E75B-4D4D-8E16-94CDE84AC9A5}"/>
              </a:ext>
            </a:extLst>
          </p:cNvPr>
          <p:cNvSpPr txBox="1">
            <a:spLocks/>
          </p:cNvSpPr>
          <p:nvPr userDrawn="1"/>
        </p:nvSpPr>
        <p:spPr>
          <a:xfrm>
            <a:off x="22408941" y="12199026"/>
            <a:ext cx="384720"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marL="0" indent="0">
              <a:buFont typeface="Arial" panose="020B0604020202020204" pitchFamily="34" charset="0"/>
              <a:buNone/>
            </a:pPr>
            <a:fld id="{86CB4B4D-7CA3-9044-876B-883B54F8677D}" type="slidenum">
              <a:rPr lang="en-CA" smtClean="0">
                <a:solidFill>
                  <a:schemeClr val="tx2"/>
                </a:solidFill>
              </a:rPr>
              <a:pPr marL="0" indent="0">
                <a:buFont typeface="Arial" panose="020B0604020202020204" pitchFamily="34" charset="0"/>
                <a:buNone/>
              </a:pPr>
              <a:t>‹#›</a:t>
            </a:fld>
            <a:endParaRPr lang="en-CA">
              <a:solidFill>
                <a:schemeClr val="tx2"/>
              </a:solidFill>
            </a:endParaRPr>
          </a:p>
        </p:txBody>
      </p:sp>
      <p:sp>
        <p:nvSpPr>
          <p:cNvPr id="23" name="Body Level One…">
            <a:extLst>
              <a:ext uri="{FF2B5EF4-FFF2-40B4-BE49-F238E27FC236}">
                <a16:creationId xmlns:a16="http://schemas.microsoft.com/office/drawing/2014/main" id="{29AE61C0-5F4B-8D4E-8F6C-CBC65BF517D7}"/>
              </a:ext>
            </a:extLst>
          </p:cNvPr>
          <p:cNvSpPr txBox="1">
            <a:spLocks noGrp="1"/>
          </p:cNvSpPr>
          <p:nvPr>
            <p:ph type="body" sz="quarter" idx="27" hasCustomPrompt="1"/>
          </p:nvPr>
        </p:nvSpPr>
        <p:spPr>
          <a:xfrm>
            <a:off x="1629575" y="2914791"/>
            <a:ext cx="4427939" cy="3427951"/>
          </a:xfrm>
          <a:prstGeom prst="rect">
            <a:avLst/>
          </a:prstGeom>
        </p:spPr>
        <p:txBody>
          <a:bodyPr>
            <a:normAutofit/>
          </a:bodyPr>
          <a:lstStyle>
            <a:lvl1pPr marL="0" indent="0" algn="l" defTabSz="821531" rtl="0" eaLnBrk="1" latinLnBrk="0" hangingPunct="1">
              <a:lnSpc>
                <a:spcPct val="110000"/>
              </a:lnSpc>
              <a:spcBef>
                <a:spcPts val="500"/>
              </a:spcBef>
              <a:buClr>
                <a:schemeClr val="accent1"/>
              </a:buClr>
              <a:buFont typeface="Inter" panose="020B0502030000000004" pitchFamily="34" charset="0"/>
              <a:buNone/>
              <a:defRPr sz="2500" b="0" i="0" kern="1200" spc="0" baseline="0" dirty="0">
                <a:solidFill>
                  <a:schemeClr val="tx2"/>
                </a:solidFill>
                <a:latin typeface="Inter" panose="020B0502030000000004" pitchFamily="34" charset="0"/>
                <a:ea typeface="Inter Medium" panose="020B0502030000000004" pitchFamily="34" charset="0"/>
                <a:cs typeface="+mn-cs"/>
              </a:defRPr>
            </a:lvl1pPr>
            <a:lvl2pPr marL="457200" indent="0" defTabSz="821531">
              <a:lnSpc>
                <a:spcPct val="130000"/>
              </a:lnSpc>
              <a:buClr>
                <a:schemeClr val="accent1"/>
              </a:buClr>
              <a:buNone/>
              <a:defRPr sz="2000" spc="0">
                <a:solidFill>
                  <a:schemeClr val="accent1"/>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p>
        </p:txBody>
      </p:sp>
      <p:sp>
        <p:nvSpPr>
          <p:cNvPr id="24" name="2015">
            <a:extLst>
              <a:ext uri="{FF2B5EF4-FFF2-40B4-BE49-F238E27FC236}">
                <a16:creationId xmlns:a16="http://schemas.microsoft.com/office/drawing/2014/main" id="{44E7EE17-7D91-154E-BA8C-1A4E9DD65EDD}"/>
              </a:ext>
            </a:extLst>
          </p:cNvPr>
          <p:cNvSpPr txBox="1">
            <a:spLocks noGrp="1"/>
          </p:cNvSpPr>
          <p:nvPr>
            <p:ph type="body" sz="quarter" idx="28" hasCustomPrompt="1"/>
          </p:nvPr>
        </p:nvSpPr>
        <p:spPr>
          <a:xfrm>
            <a:off x="6747482" y="2034914"/>
            <a:ext cx="4427939" cy="580080"/>
          </a:xfrm>
          <a:prstGeom prst="rect">
            <a:avLst/>
          </a:prstGeom>
        </p:spPr>
        <p:txBody>
          <a:bodyPr wrap="square" lIns="82987" tIns="82987" rIns="82987" bIns="82987">
            <a:spAutoFit/>
          </a:bodyPr>
          <a:lstStyle>
            <a:lvl1pPr marL="0" indent="0" algn="l" defTabSz="914400" rtl="0" eaLnBrk="1" latinLnBrk="0" hangingPunct="1">
              <a:lnSpc>
                <a:spcPct val="80000"/>
              </a:lnSpc>
              <a:spcBef>
                <a:spcPts val="0"/>
              </a:spcBef>
              <a:buFont typeface="Arial" panose="020B0604020202020204" pitchFamily="34" charset="0"/>
              <a:buNone/>
              <a:defRPr sz="3200" b="1" i="0" kern="1200" spc="56" dirty="0">
                <a:solidFill>
                  <a:schemeClr val="tx2"/>
                </a:solidFill>
                <a:latin typeface="Radley" pitchFamily="2" charset="77"/>
                <a:ea typeface="Radley" pitchFamily="2" charset="77"/>
                <a:cs typeface="+mn-cs"/>
              </a:defRPr>
            </a:lvl1pPr>
          </a:lstStyle>
          <a:p>
            <a:r>
              <a:rPr lang="en-CA"/>
              <a:t>Small Header</a:t>
            </a:r>
            <a:endParaRPr/>
          </a:p>
        </p:txBody>
      </p:sp>
      <p:sp>
        <p:nvSpPr>
          <p:cNvPr id="26" name="2015">
            <a:extLst>
              <a:ext uri="{FF2B5EF4-FFF2-40B4-BE49-F238E27FC236}">
                <a16:creationId xmlns:a16="http://schemas.microsoft.com/office/drawing/2014/main" id="{E534ED9B-7C62-4645-8552-CE3FB7837CE7}"/>
              </a:ext>
            </a:extLst>
          </p:cNvPr>
          <p:cNvSpPr txBox="1">
            <a:spLocks noGrp="1"/>
          </p:cNvSpPr>
          <p:nvPr>
            <p:ph type="body" sz="quarter" idx="30" hasCustomPrompt="1"/>
          </p:nvPr>
        </p:nvSpPr>
        <p:spPr>
          <a:xfrm>
            <a:off x="11891175" y="2034914"/>
            <a:ext cx="4427939" cy="580080"/>
          </a:xfrm>
          <a:prstGeom prst="rect">
            <a:avLst/>
          </a:prstGeom>
        </p:spPr>
        <p:txBody>
          <a:bodyPr wrap="square" lIns="82987" tIns="82987" rIns="82987" bIns="82987">
            <a:spAutoFit/>
          </a:bodyPr>
          <a:lstStyle>
            <a:lvl1pPr marL="0" indent="0">
              <a:lnSpc>
                <a:spcPct val="80000"/>
              </a:lnSpc>
              <a:spcBef>
                <a:spcPts val="0"/>
              </a:spcBef>
              <a:buNone/>
              <a:defRPr sz="3200" b="1" i="0" spc="56">
                <a:solidFill>
                  <a:schemeClr val="tx2"/>
                </a:solidFill>
                <a:latin typeface="Radley" pitchFamily="2" charset="77"/>
                <a:ea typeface="Radley" pitchFamily="2" charset="77"/>
              </a:defRPr>
            </a:lvl1pPr>
          </a:lstStyle>
          <a:p>
            <a:r>
              <a:rPr lang="en-CA"/>
              <a:t>Small Header</a:t>
            </a:r>
            <a:endParaRPr/>
          </a:p>
        </p:txBody>
      </p:sp>
      <p:sp>
        <p:nvSpPr>
          <p:cNvPr id="28" name="2015">
            <a:extLst>
              <a:ext uri="{FF2B5EF4-FFF2-40B4-BE49-F238E27FC236}">
                <a16:creationId xmlns:a16="http://schemas.microsoft.com/office/drawing/2014/main" id="{E2294D1C-C751-634D-95B8-E7BAA10E7159}"/>
              </a:ext>
            </a:extLst>
          </p:cNvPr>
          <p:cNvSpPr txBox="1">
            <a:spLocks noGrp="1"/>
          </p:cNvSpPr>
          <p:nvPr>
            <p:ph type="body" sz="quarter" idx="32" hasCustomPrompt="1"/>
          </p:nvPr>
        </p:nvSpPr>
        <p:spPr>
          <a:xfrm>
            <a:off x="17034868" y="2034914"/>
            <a:ext cx="4427939" cy="580080"/>
          </a:xfrm>
          <a:prstGeom prst="rect">
            <a:avLst/>
          </a:prstGeom>
        </p:spPr>
        <p:txBody>
          <a:bodyPr wrap="square" lIns="82987" tIns="82987" rIns="82987" bIns="82987">
            <a:spAutoFit/>
          </a:bodyPr>
          <a:lstStyle>
            <a:lvl1pPr marL="0" indent="0" algn="l" defTabSz="914400" rtl="0" eaLnBrk="1" latinLnBrk="0" hangingPunct="1">
              <a:lnSpc>
                <a:spcPct val="80000"/>
              </a:lnSpc>
              <a:spcBef>
                <a:spcPts val="0"/>
              </a:spcBef>
              <a:buFont typeface="Arial" panose="020B0604020202020204" pitchFamily="34" charset="0"/>
              <a:buNone/>
              <a:defRPr sz="3200" b="1" i="0" kern="1200" spc="56" dirty="0">
                <a:solidFill>
                  <a:schemeClr val="tx2"/>
                </a:solidFill>
                <a:latin typeface="Radley" pitchFamily="2" charset="77"/>
                <a:ea typeface="Radley" pitchFamily="2" charset="77"/>
                <a:cs typeface="+mn-cs"/>
              </a:defRPr>
            </a:lvl1pPr>
          </a:lstStyle>
          <a:p>
            <a:r>
              <a:rPr lang="en-CA"/>
              <a:t>Small Header</a:t>
            </a:r>
            <a:endParaRPr/>
          </a:p>
        </p:txBody>
      </p:sp>
      <p:sp>
        <p:nvSpPr>
          <p:cNvPr id="15" name="Body Level One…">
            <a:extLst>
              <a:ext uri="{FF2B5EF4-FFF2-40B4-BE49-F238E27FC236}">
                <a16:creationId xmlns:a16="http://schemas.microsoft.com/office/drawing/2014/main" id="{9E4A7863-B84B-4AE1-B632-CB0067F8D9EF}"/>
              </a:ext>
            </a:extLst>
          </p:cNvPr>
          <p:cNvSpPr txBox="1">
            <a:spLocks noGrp="1"/>
          </p:cNvSpPr>
          <p:nvPr>
            <p:ph type="body" sz="quarter" idx="33" hasCustomPrompt="1"/>
          </p:nvPr>
        </p:nvSpPr>
        <p:spPr>
          <a:xfrm>
            <a:off x="6747482" y="2914791"/>
            <a:ext cx="4427939" cy="3427951"/>
          </a:xfrm>
          <a:prstGeom prst="rect">
            <a:avLst/>
          </a:prstGeom>
        </p:spPr>
        <p:txBody>
          <a:bodyPr>
            <a:normAutofit/>
          </a:bodyPr>
          <a:lstStyle>
            <a:lvl1pPr marL="0" indent="0" algn="l" defTabSz="821531" rtl="0" eaLnBrk="1" latinLnBrk="0" hangingPunct="1">
              <a:lnSpc>
                <a:spcPct val="110000"/>
              </a:lnSpc>
              <a:spcBef>
                <a:spcPts val="500"/>
              </a:spcBef>
              <a:buClr>
                <a:schemeClr val="accent1"/>
              </a:buClr>
              <a:buFont typeface="Inter" panose="020B0502030000000004" pitchFamily="34" charset="0"/>
              <a:buNone/>
              <a:defRPr sz="2500" b="0" i="0" kern="1200" spc="0" baseline="0" dirty="0">
                <a:solidFill>
                  <a:schemeClr val="tx2"/>
                </a:solidFill>
                <a:latin typeface="Inter" panose="020B0502030000000004" pitchFamily="34" charset="0"/>
                <a:ea typeface="Inter Medium" panose="020B0502030000000004" pitchFamily="34" charset="0"/>
                <a:cs typeface="+mn-cs"/>
              </a:defRPr>
            </a:lvl1pPr>
            <a:lvl2pPr marL="457200" indent="0" defTabSz="821531">
              <a:lnSpc>
                <a:spcPct val="130000"/>
              </a:lnSpc>
              <a:buClr>
                <a:schemeClr val="accent1"/>
              </a:buClr>
              <a:buNone/>
              <a:defRPr sz="2000" spc="0">
                <a:solidFill>
                  <a:schemeClr val="tx2"/>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p>
          <a:p>
            <a:pPr lvl="1"/>
            <a:endParaRPr lang="en-CA"/>
          </a:p>
        </p:txBody>
      </p:sp>
      <p:sp>
        <p:nvSpPr>
          <p:cNvPr id="16" name="Body Level One…">
            <a:extLst>
              <a:ext uri="{FF2B5EF4-FFF2-40B4-BE49-F238E27FC236}">
                <a16:creationId xmlns:a16="http://schemas.microsoft.com/office/drawing/2014/main" id="{378DB5D7-066F-42C2-9A25-59A7B2C42D4D}"/>
              </a:ext>
            </a:extLst>
          </p:cNvPr>
          <p:cNvSpPr txBox="1">
            <a:spLocks noGrp="1"/>
          </p:cNvSpPr>
          <p:nvPr>
            <p:ph type="body" sz="quarter" idx="34" hasCustomPrompt="1"/>
          </p:nvPr>
        </p:nvSpPr>
        <p:spPr>
          <a:xfrm>
            <a:off x="11891175" y="2914791"/>
            <a:ext cx="4427939" cy="3427951"/>
          </a:xfrm>
          <a:prstGeom prst="rect">
            <a:avLst/>
          </a:prstGeom>
        </p:spPr>
        <p:txBody>
          <a:bodyPr>
            <a:normAutofit/>
          </a:bodyPr>
          <a:lstStyle>
            <a:lvl1pPr marL="0" indent="0" algn="l" defTabSz="821531" rtl="0" eaLnBrk="1" latinLnBrk="0" hangingPunct="1">
              <a:lnSpc>
                <a:spcPct val="110000"/>
              </a:lnSpc>
              <a:spcBef>
                <a:spcPts val="500"/>
              </a:spcBef>
              <a:buClr>
                <a:schemeClr val="accent1"/>
              </a:buClr>
              <a:buFont typeface="Inter" panose="020B0502030000000004" pitchFamily="34" charset="0"/>
              <a:buNone/>
              <a:defRPr sz="2500" b="0" i="0" kern="1200" spc="0" baseline="0" dirty="0">
                <a:solidFill>
                  <a:schemeClr val="tx2"/>
                </a:solidFill>
                <a:latin typeface="Inter" panose="020B0502030000000004" pitchFamily="34" charset="0"/>
                <a:ea typeface="Inter Medium" panose="020B0502030000000004" pitchFamily="34" charset="0"/>
                <a:cs typeface="+mn-cs"/>
              </a:defRPr>
            </a:lvl1pPr>
            <a:lvl2pPr marL="457200" indent="0" defTabSz="821531">
              <a:lnSpc>
                <a:spcPct val="130000"/>
              </a:lnSpc>
              <a:buClr>
                <a:schemeClr val="accent1"/>
              </a:buClr>
              <a:buNone/>
              <a:defRPr sz="2000" spc="0">
                <a:solidFill>
                  <a:schemeClr val="accent1"/>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p>
        </p:txBody>
      </p:sp>
      <p:sp>
        <p:nvSpPr>
          <p:cNvPr id="30" name="Body Level One…">
            <a:extLst>
              <a:ext uri="{FF2B5EF4-FFF2-40B4-BE49-F238E27FC236}">
                <a16:creationId xmlns:a16="http://schemas.microsoft.com/office/drawing/2014/main" id="{2AE2E4EC-3835-4905-A563-28698CCE8DD3}"/>
              </a:ext>
            </a:extLst>
          </p:cNvPr>
          <p:cNvSpPr txBox="1">
            <a:spLocks noGrp="1"/>
          </p:cNvSpPr>
          <p:nvPr>
            <p:ph type="body" sz="quarter" idx="35" hasCustomPrompt="1"/>
          </p:nvPr>
        </p:nvSpPr>
        <p:spPr>
          <a:xfrm>
            <a:off x="17034868" y="2914791"/>
            <a:ext cx="4427939" cy="3427951"/>
          </a:xfrm>
          <a:prstGeom prst="rect">
            <a:avLst/>
          </a:prstGeom>
        </p:spPr>
        <p:txBody>
          <a:bodyPr>
            <a:normAutofit/>
          </a:bodyPr>
          <a:lstStyle>
            <a:lvl1pPr marL="0" indent="0" algn="l" defTabSz="821531" rtl="0" eaLnBrk="1" latinLnBrk="0" hangingPunct="1">
              <a:lnSpc>
                <a:spcPct val="110000"/>
              </a:lnSpc>
              <a:spcBef>
                <a:spcPts val="500"/>
              </a:spcBef>
              <a:buClr>
                <a:schemeClr val="accent1"/>
              </a:buClr>
              <a:buFont typeface="Inter" panose="020B0502030000000004" pitchFamily="34" charset="0"/>
              <a:buNone/>
              <a:defRPr sz="2500" b="0" i="0" kern="1200" spc="0" baseline="0" dirty="0">
                <a:solidFill>
                  <a:schemeClr val="tx2"/>
                </a:solidFill>
                <a:latin typeface="Inter" panose="020B0502030000000004" pitchFamily="34" charset="0"/>
                <a:ea typeface="Inter Medium" panose="020B0502030000000004" pitchFamily="34" charset="0"/>
                <a:cs typeface="+mn-cs"/>
              </a:defRPr>
            </a:lvl1pPr>
            <a:lvl2pPr marL="457200" indent="0" defTabSz="821531">
              <a:lnSpc>
                <a:spcPct val="130000"/>
              </a:lnSpc>
              <a:buClr>
                <a:schemeClr val="accent1"/>
              </a:buClr>
              <a:buNone/>
              <a:defRPr sz="2000" spc="0">
                <a:solidFill>
                  <a:schemeClr val="accent1"/>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p>
        </p:txBody>
      </p:sp>
      <p:pic>
        <p:nvPicPr>
          <p:cNvPr id="2" name="Picture 1">
            <a:extLst>
              <a:ext uri="{FF2B5EF4-FFF2-40B4-BE49-F238E27FC236}">
                <a16:creationId xmlns:a16="http://schemas.microsoft.com/office/drawing/2014/main" id="{0AABBC53-9A53-4A57-864B-300B3A7943D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Tree>
    <p:extLst>
      <p:ext uri="{BB962C8B-B14F-4D97-AF65-F5344CB8AC3E}">
        <p14:creationId xmlns:p14="http://schemas.microsoft.com/office/powerpoint/2010/main" val="41717089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ral Steps">
    <p:bg>
      <p:bgPr>
        <a:solidFill>
          <a:srgbClr val="F26865"/>
        </a:solidFill>
        <a:effectLst/>
      </p:bgPr>
    </p:bg>
    <p:spTree>
      <p:nvGrpSpPr>
        <p:cNvPr id="1" name=""/>
        <p:cNvGrpSpPr/>
        <p:nvPr/>
      </p:nvGrpSpPr>
      <p:grpSpPr>
        <a:xfrm>
          <a:off x="0" y="0"/>
          <a:ext cx="0" cy="0"/>
          <a:chOff x="0" y="0"/>
          <a:chExt cx="0" cy="0"/>
        </a:xfrm>
      </p:grpSpPr>
      <p:sp>
        <p:nvSpPr>
          <p:cNvPr id="3" name="1">
            <a:extLst>
              <a:ext uri="{FF2B5EF4-FFF2-40B4-BE49-F238E27FC236}">
                <a16:creationId xmlns:a16="http://schemas.microsoft.com/office/drawing/2014/main" id="{FB77BC98-F94B-C34D-99DA-BC570804768D}"/>
              </a:ext>
            </a:extLst>
          </p:cNvPr>
          <p:cNvSpPr txBox="1">
            <a:spLocks noGrp="1"/>
          </p:cNvSpPr>
          <p:nvPr>
            <p:ph type="body" sz="quarter" idx="18"/>
          </p:nvPr>
        </p:nvSpPr>
        <p:spPr>
          <a:xfrm>
            <a:off x="6619390" y="6118059"/>
            <a:ext cx="1741204" cy="1728076"/>
          </a:xfrm>
          <a:prstGeom prst="rect">
            <a:avLst/>
          </a:prstGeom>
        </p:spPr>
        <p:txBody>
          <a:bodyPr lIns="82987" tIns="82987" rIns="82987" bIns="82987">
            <a:spAutoFit/>
          </a:bodyPr>
          <a:lstStyle>
            <a:lvl1pPr marL="0" indent="0" defTabSz="821531">
              <a:lnSpc>
                <a:spcPct val="100000"/>
              </a:lnSpc>
              <a:buNone/>
              <a:defRPr sz="10000" b="1" i="0" spc="2700">
                <a:solidFill>
                  <a:schemeClr val="bg1"/>
                </a:solidFill>
                <a:latin typeface="Inter" panose="020B0502030000000004" pitchFamily="34" charset="0"/>
                <a:ea typeface="Inter" panose="020B0502030000000004" pitchFamily="34" charset="0"/>
                <a:cs typeface="+mn-cs"/>
                <a:sym typeface="Libre Caslon Text Regular"/>
              </a:defRPr>
            </a:lvl1pPr>
          </a:lstStyle>
          <a:p>
            <a:r>
              <a:t>1</a:t>
            </a:r>
          </a:p>
        </p:txBody>
      </p:sp>
      <p:sp>
        <p:nvSpPr>
          <p:cNvPr id="4" name="2">
            <a:extLst>
              <a:ext uri="{FF2B5EF4-FFF2-40B4-BE49-F238E27FC236}">
                <a16:creationId xmlns:a16="http://schemas.microsoft.com/office/drawing/2014/main" id="{6044D212-921A-9849-8B69-D50D3A3468F1}"/>
              </a:ext>
            </a:extLst>
          </p:cNvPr>
          <p:cNvSpPr txBox="1">
            <a:spLocks noGrp="1"/>
          </p:cNvSpPr>
          <p:nvPr>
            <p:ph type="body" sz="quarter" idx="19"/>
          </p:nvPr>
        </p:nvSpPr>
        <p:spPr>
          <a:xfrm>
            <a:off x="12112267" y="6118059"/>
            <a:ext cx="1741204" cy="1728076"/>
          </a:xfrm>
          <a:prstGeom prst="rect">
            <a:avLst/>
          </a:prstGeom>
        </p:spPr>
        <p:txBody>
          <a:bodyPr lIns="82987" tIns="82987" rIns="82987" bIns="82987">
            <a:spAutoFit/>
          </a:bodyPr>
          <a:lstStyle>
            <a:lvl1pPr marL="0" indent="0" defTabSz="821531">
              <a:lnSpc>
                <a:spcPct val="100000"/>
              </a:lnSpc>
              <a:buNone/>
              <a:defRPr sz="10000" b="1" i="0" spc="2700">
                <a:solidFill>
                  <a:schemeClr val="bg1"/>
                </a:solidFill>
                <a:latin typeface="Inter" panose="020B0502030000000004" pitchFamily="34" charset="0"/>
                <a:ea typeface="Inter" panose="020B0502030000000004" pitchFamily="34" charset="0"/>
                <a:cs typeface="+mn-cs"/>
                <a:sym typeface="Libre Caslon Text Regular"/>
              </a:defRPr>
            </a:lvl1pPr>
          </a:lstStyle>
          <a:p>
            <a:r>
              <a:t>2</a:t>
            </a:r>
          </a:p>
        </p:txBody>
      </p:sp>
      <p:sp>
        <p:nvSpPr>
          <p:cNvPr id="5" name="3">
            <a:extLst>
              <a:ext uri="{FF2B5EF4-FFF2-40B4-BE49-F238E27FC236}">
                <a16:creationId xmlns:a16="http://schemas.microsoft.com/office/drawing/2014/main" id="{D0FB6EC2-63BA-9D40-A60E-7B17EF030020}"/>
              </a:ext>
            </a:extLst>
          </p:cNvPr>
          <p:cNvSpPr txBox="1">
            <a:spLocks noGrp="1"/>
          </p:cNvSpPr>
          <p:nvPr>
            <p:ph type="body" sz="quarter" idx="20"/>
          </p:nvPr>
        </p:nvSpPr>
        <p:spPr>
          <a:xfrm>
            <a:off x="17636838" y="6118059"/>
            <a:ext cx="1741204" cy="1728076"/>
          </a:xfrm>
          <a:prstGeom prst="rect">
            <a:avLst/>
          </a:prstGeom>
        </p:spPr>
        <p:txBody>
          <a:bodyPr lIns="82987" tIns="82987" rIns="82987" bIns="82987">
            <a:spAutoFit/>
          </a:bodyPr>
          <a:lstStyle>
            <a:lvl1pPr marL="0" indent="0" defTabSz="821531">
              <a:lnSpc>
                <a:spcPct val="100000"/>
              </a:lnSpc>
              <a:buNone/>
              <a:defRPr sz="10000" b="1" i="0" spc="2700">
                <a:solidFill>
                  <a:schemeClr val="bg1"/>
                </a:solidFill>
                <a:latin typeface="Inter" panose="020B0502030000000004" pitchFamily="34" charset="0"/>
                <a:ea typeface="Inter" panose="020B0502030000000004" pitchFamily="34" charset="0"/>
                <a:cs typeface="+mn-cs"/>
                <a:sym typeface="Libre Caslon Text Regular"/>
              </a:defRPr>
            </a:lvl1pPr>
          </a:lstStyle>
          <a:p>
            <a:r>
              <a:t>3</a:t>
            </a:r>
          </a:p>
        </p:txBody>
      </p:sp>
      <p:sp>
        <p:nvSpPr>
          <p:cNvPr id="7" name="Title Text">
            <a:extLst>
              <a:ext uri="{FF2B5EF4-FFF2-40B4-BE49-F238E27FC236}">
                <a16:creationId xmlns:a16="http://schemas.microsoft.com/office/drawing/2014/main" id="{CF7EDCA5-03D9-014B-AAA6-AE50AFCDEEAE}"/>
              </a:ext>
            </a:extLst>
          </p:cNvPr>
          <p:cNvSpPr txBox="1">
            <a:spLocks noGrp="1"/>
          </p:cNvSpPr>
          <p:nvPr>
            <p:ph type="title"/>
          </p:nvPr>
        </p:nvSpPr>
        <p:spPr>
          <a:xfrm>
            <a:off x="1588854" y="4051991"/>
            <a:ext cx="10160001" cy="1524001"/>
          </a:xfrm>
          <a:prstGeom prst="rect">
            <a:avLst/>
          </a:prstGeom>
        </p:spPr>
        <p:txBody>
          <a:bodyPr/>
          <a:lstStyle>
            <a:lvl1pPr marL="0" indent="0">
              <a:lnSpc>
                <a:spcPct val="90000"/>
              </a:lnSpc>
              <a:buFont typeface="Arial" panose="020B0604020202020204" pitchFamily="34" charset="0"/>
              <a:buNone/>
              <a:defRPr sz="8000" spc="0">
                <a:solidFill>
                  <a:schemeClr val="bg1"/>
                </a:solidFill>
                <a:latin typeface="Radley" pitchFamily="2" charset="77"/>
              </a:defRPr>
            </a:lvl1pPr>
          </a:lstStyle>
          <a:p>
            <a:r>
              <a:t>Title Text</a:t>
            </a:r>
          </a:p>
        </p:txBody>
      </p:sp>
      <p:sp>
        <p:nvSpPr>
          <p:cNvPr id="8" name="Subtitle">
            <a:extLst>
              <a:ext uri="{FF2B5EF4-FFF2-40B4-BE49-F238E27FC236}">
                <a16:creationId xmlns:a16="http://schemas.microsoft.com/office/drawing/2014/main" id="{5F0DA671-1D7F-F047-95FA-6768D48F1BED}"/>
              </a:ext>
            </a:extLst>
          </p:cNvPr>
          <p:cNvSpPr txBox="1">
            <a:spLocks noGrp="1"/>
          </p:cNvSpPr>
          <p:nvPr>
            <p:ph type="body" sz="quarter" idx="21"/>
          </p:nvPr>
        </p:nvSpPr>
        <p:spPr>
          <a:xfrm>
            <a:off x="6568590" y="7761146"/>
            <a:ext cx="3683001" cy="1079501"/>
          </a:xfrm>
          <a:prstGeom prst="rect">
            <a:avLst/>
          </a:prstGeom>
        </p:spPr>
        <p:txBody>
          <a:bodyPr/>
          <a:lstStyle>
            <a:lvl1pPr marL="0" indent="0">
              <a:lnSpc>
                <a:spcPct val="90000"/>
              </a:lnSpc>
              <a:spcBef>
                <a:spcPts val="0"/>
              </a:spcBef>
              <a:buNone/>
              <a:defRPr sz="3200" b="1" i="0" spc="56">
                <a:solidFill>
                  <a:schemeClr val="bg1"/>
                </a:solidFill>
                <a:latin typeface="Radley" pitchFamily="2" charset="77"/>
              </a:defRPr>
            </a:lvl1pPr>
          </a:lstStyle>
          <a:p>
            <a:r>
              <a:t>Subtitle</a:t>
            </a:r>
          </a:p>
        </p:txBody>
      </p:sp>
      <p:sp>
        <p:nvSpPr>
          <p:cNvPr id="9" name="Subtitle">
            <a:extLst>
              <a:ext uri="{FF2B5EF4-FFF2-40B4-BE49-F238E27FC236}">
                <a16:creationId xmlns:a16="http://schemas.microsoft.com/office/drawing/2014/main" id="{F50D1173-FF91-8E4D-9147-6769C362A647}"/>
              </a:ext>
            </a:extLst>
          </p:cNvPr>
          <p:cNvSpPr txBox="1">
            <a:spLocks noGrp="1"/>
          </p:cNvSpPr>
          <p:nvPr>
            <p:ph type="body" sz="quarter" idx="22"/>
          </p:nvPr>
        </p:nvSpPr>
        <p:spPr>
          <a:xfrm>
            <a:off x="12133760" y="7761146"/>
            <a:ext cx="3683001" cy="1079501"/>
          </a:xfrm>
          <a:prstGeom prst="rect">
            <a:avLst/>
          </a:prstGeom>
        </p:spPr>
        <p:txBody>
          <a:bodyPr>
            <a:normAutofit/>
          </a:bodyPr>
          <a:lstStyle>
            <a:lvl1pPr marL="0" indent="0" algn="l" defTabSz="914400" rtl="0" eaLnBrk="1" latinLnBrk="0" hangingPunct="1">
              <a:lnSpc>
                <a:spcPct val="90000"/>
              </a:lnSpc>
              <a:spcBef>
                <a:spcPts val="0"/>
              </a:spcBef>
              <a:buFont typeface="Arial" panose="020B0604020202020204" pitchFamily="34" charset="0"/>
              <a:buNone/>
              <a:defRPr sz="3200" b="1" i="0" kern="1200" spc="56" dirty="0">
                <a:solidFill>
                  <a:schemeClr val="bg1"/>
                </a:solidFill>
                <a:latin typeface="Radley" pitchFamily="2" charset="77"/>
                <a:ea typeface="+mn-ea"/>
                <a:cs typeface="+mn-cs"/>
              </a:defRPr>
            </a:lvl1pPr>
          </a:lstStyle>
          <a:p>
            <a:r>
              <a:t>Subtitle</a:t>
            </a:r>
          </a:p>
        </p:txBody>
      </p:sp>
      <p:sp>
        <p:nvSpPr>
          <p:cNvPr id="10" name="Subtitle">
            <a:extLst>
              <a:ext uri="{FF2B5EF4-FFF2-40B4-BE49-F238E27FC236}">
                <a16:creationId xmlns:a16="http://schemas.microsoft.com/office/drawing/2014/main" id="{9B6EC06E-9D5A-B746-918D-EC847B5922B5}"/>
              </a:ext>
            </a:extLst>
          </p:cNvPr>
          <p:cNvSpPr txBox="1">
            <a:spLocks noGrp="1"/>
          </p:cNvSpPr>
          <p:nvPr>
            <p:ph type="body" sz="quarter" idx="23"/>
          </p:nvPr>
        </p:nvSpPr>
        <p:spPr>
          <a:xfrm>
            <a:off x="17636838" y="7761146"/>
            <a:ext cx="3683001" cy="1079501"/>
          </a:xfrm>
          <a:prstGeom prst="rect">
            <a:avLst/>
          </a:prstGeom>
        </p:spPr>
        <p:txBody>
          <a:bodyPr>
            <a:normAutofit/>
          </a:bodyPr>
          <a:lstStyle>
            <a:lvl1pPr marL="0" indent="0" algn="l" defTabSz="914400" rtl="0" eaLnBrk="1" latinLnBrk="0" hangingPunct="1">
              <a:lnSpc>
                <a:spcPct val="90000"/>
              </a:lnSpc>
              <a:spcBef>
                <a:spcPts val="0"/>
              </a:spcBef>
              <a:buFont typeface="Arial" panose="020B0604020202020204" pitchFamily="34" charset="0"/>
              <a:buNone/>
              <a:defRPr sz="3200" b="1" i="0" kern="1200" spc="56" dirty="0">
                <a:solidFill>
                  <a:schemeClr val="bg1"/>
                </a:solidFill>
                <a:latin typeface="Radley" pitchFamily="2" charset="77"/>
                <a:ea typeface="+mn-ea"/>
                <a:cs typeface="+mn-cs"/>
              </a:defRPr>
            </a:lvl1pPr>
          </a:lstStyle>
          <a:p>
            <a:r>
              <a:t>Subtitle</a:t>
            </a:r>
          </a:p>
        </p:txBody>
      </p:sp>
      <p:pic>
        <p:nvPicPr>
          <p:cNvPr id="11" name="Picture 10" descr="A close up of a logo&#10;&#10;Description automatically generated">
            <a:extLst>
              <a:ext uri="{FF2B5EF4-FFF2-40B4-BE49-F238E27FC236}">
                <a16:creationId xmlns:a16="http://schemas.microsoft.com/office/drawing/2014/main" id="{566B3722-57FC-3C47-836F-4F46FDE08E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338950" y="1441353"/>
            <a:ext cx="496389" cy="895447"/>
          </a:xfrm>
          <a:prstGeom prst="rect">
            <a:avLst/>
          </a:prstGeom>
        </p:spPr>
      </p:pic>
      <p:sp>
        <p:nvSpPr>
          <p:cNvPr id="12" name="Slide Number">
            <a:extLst>
              <a:ext uri="{FF2B5EF4-FFF2-40B4-BE49-F238E27FC236}">
                <a16:creationId xmlns:a16="http://schemas.microsoft.com/office/drawing/2014/main" id="{F3016188-2AB6-8147-9391-1BA8A2F4C185}"/>
              </a:ext>
            </a:extLst>
          </p:cNvPr>
          <p:cNvSpPr txBox="1">
            <a:spLocks/>
          </p:cNvSpPr>
          <p:nvPr userDrawn="1"/>
        </p:nvSpPr>
        <p:spPr>
          <a:xfrm>
            <a:off x="22408941" y="12199026"/>
            <a:ext cx="426398"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marL="0" indent="0">
              <a:buFont typeface="Arial" panose="020B0604020202020204" pitchFamily="34" charset="0"/>
              <a:buNone/>
            </a:pPr>
            <a:fld id="{86CB4B4D-7CA3-9044-876B-883B54F8677D}" type="slidenum">
              <a:rPr lang="en-CA" smtClean="0">
                <a:solidFill>
                  <a:schemeClr val="bg1"/>
                </a:solidFill>
              </a:rPr>
              <a:pPr marL="0" indent="0">
                <a:buFont typeface="Arial" panose="020B0604020202020204" pitchFamily="34" charset="0"/>
                <a:buNone/>
              </a:pPr>
              <a:t>‹#›</a:t>
            </a:fld>
            <a:endParaRPr lang="en-CA">
              <a:solidFill>
                <a:schemeClr val="bg1"/>
              </a:solidFill>
            </a:endParaRPr>
          </a:p>
        </p:txBody>
      </p:sp>
      <p:sp>
        <p:nvSpPr>
          <p:cNvPr id="13" name="Body Level One…">
            <a:extLst>
              <a:ext uri="{FF2B5EF4-FFF2-40B4-BE49-F238E27FC236}">
                <a16:creationId xmlns:a16="http://schemas.microsoft.com/office/drawing/2014/main" id="{8C3C66EE-6E13-8E42-93D9-E9DC384A2ACC}"/>
              </a:ext>
            </a:extLst>
          </p:cNvPr>
          <p:cNvSpPr txBox="1">
            <a:spLocks noGrp="1"/>
          </p:cNvSpPr>
          <p:nvPr>
            <p:ph type="body" sz="quarter" idx="27" hasCustomPrompt="1"/>
          </p:nvPr>
        </p:nvSpPr>
        <p:spPr>
          <a:xfrm>
            <a:off x="6568590" y="9316604"/>
            <a:ext cx="3683001" cy="2622877"/>
          </a:xfrm>
          <a:prstGeom prst="rect">
            <a:avLst/>
          </a:prstGeom>
        </p:spPr>
        <p:txBody>
          <a:bodyPr>
            <a:normAutofit/>
          </a:bodyPr>
          <a:lstStyle>
            <a:lvl1pPr marL="0" indent="0" defTabSz="821531">
              <a:lnSpc>
                <a:spcPct val="110000"/>
              </a:lnSpc>
              <a:spcBef>
                <a:spcPts val="500"/>
              </a:spcBef>
              <a:buNone/>
              <a:defRPr sz="2500" b="0" i="0" spc="0">
                <a:solidFill>
                  <a:schemeClr val="bg1"/>
                </a:solidFill>
                <a:latin typeface="Inter" panose="020B0502030000000004" pitchFamily="34" charset="0"/>
                <a:ea typeface="Inter" panose="020B0502030000000004" pitchFamily="34" charset="0"/>
                <a:cs typeface="Inter" panose="020B0502030000000004" pitchFamily="34" charset="0"/>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sp>
        <p:nvSpPr>
          <p:cNvPr id="14" name="Body Level One…">
            <a:extLst>
              <a:ext uri="{FF2B5EF4-FFF2-40B4-BE49-F238E27FC236}">
                <a16:creationId xmlns:a16="http://schemas.microsoft.com/office/drawing/2014/main" id="{70C87C93-75A0-6D44-AEB3-4D7F9598EBB8}"/>
              </a:ext>
            </a:extLst>
          </p:cNvPr>
          <p:cNvSpPr txBox="1">
            <a:spLocks noGrp="1"/>
          </p:cNvSpPr>
          <p:nvPr>
            <p:ph type="body" sz="quarter" idx="28" hasCustomPrompt="1"/>
          </p:nvPr>
        </p:nvSpPr>
        <p:spPr>
          <a:xfrm>
            <a:off x="12143890" y="9316604"/>
            <a:ext cx="3683001" cy="2622877"/>
          </a:xfrm>
          <a:prstGeom prst="rect">
            <a:avLst/>
          </a:prstGeom>
        </p:spPr>
        <p:txBody>
          <a:bodyPr>
            <a:normAutofit/>
          </a:bodyPr>
          <a:lstStyle>
            <a:lvl1pPr marL="0" indent="0" algn="l" defTabSz="821531" rtl="0" eaLnBrk="1" latinLnBrk="0" hangingPunct="1">
              <a:lnSpc>
                <a:spcPct val="110000"/>
              </a:lnSpc>
              <a:spcBef>
                <a:spcPts val="500"/>
              </a:spcBef>
              <a:buFont typeface="Arial" panose="020B0604020202020204" pitchFamily="34" charset="0"/>
              <a:buNone/>
              <a:defRPr sz="2500" b="0" i="0" kern="1200" spc="0" dirty="0">
                <a:solidFill>
                  <a:schemeClr val="bg1"/>
                </a:solidFill>
                <a:latin typeface="Inter" panose="020B0502030000000004" pitchFamily="34" charset="0"/>
                <a:ea typeface="Inter" panose="020B0502030000000004" pitchFamily="34" charset="0"/>
                <a:cs typeface="Inter" panose="020B0502030000000004" pitchFamily="34" charset="0"/>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sp>
        <p:nvSpPr>
          <p:cNvPr id="15" name="Body Level One…">
            <a:extLst>
              <a:ext uri="{FF2B5EF4-FFF2-40B4-BE49-F238E27FC236}">
                <a16:creationId xmlns:a16="http://schemas.microsoft.com/office/drawing/2014/main" id="{CD50B1B0-01F2-8A4A-95F9-14C706BB5E54}"/>
              </a:ext>
            </a:extLst>
          </p:cNvPr>
          <p:cNvSpPr txBox="1">
            <a:spLocks noGrp="1"/>
          </p:cNvSpPr>
          <p:nvPr>
            <p:ph type="body" sz="quarter" idx="29" hasCustomPrompt="1"/>
          </p:nvPr>
        </p:nvSpPr>
        <p:spPr>
          <a:xfrm>
            <a:off x="17668390" y="9316604"/>
            <a:ext cx="3683001" cy="2622877"/>
          </a:xfrm>
          <a:prstGeom prst="rect">
            <a:avLst/>
          </a:prstGeom>
        </p:spPr>
        <p:txBody>
          <a:bodyPr>
            <a:normAutofit/>
          </a:bodyPr>
          <a:lstStyle>
            <a:lvl1pPr marL="0" indent="0" algn="l" defTabSz="821531" rtl="0" eaLnBrk="1" latinLnBrk="0" hangingPunct="1">
              <a:lnSpc>
                <a:spcPct val="110000"/>
              </a:lnSpc>
              <a:spcBef>
                <a:spcPts val="500"/>
              </a:spcBef>
              <a:buFont typeface="Arial" panose="020B0604020202020204" pitchFamily="34" charset="0"/>
              <a:buNone/>
              <a:defRPr sz="2500" b="0" i="0" kern="1200" spc="0" dirty="0">
                <a:solidFill>
                  <a:schemeClr val="bg1"/>
                </a:solidFill>
                <a:latin typeface="Inter" panose="020B0502030000000004" pitchFamily="34" charset="0"/>
                <a:ea typeface="Inter" panose="020B0502030000000004" pitchFamily="34" charset="0"/>
                <a:cs typeface="Inter" panose="020B0502030000000004" pitchFamily="34" charset="0"/>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spTree>
    <p:extLst>
      <p:ext uri="{BB962C8B-B14F-4D97-AF65-F5344CB8AC3E}">
        <p14:creationId xmlns:p14="http://schemas.microsoft.com/office/powerpoint/2010/main" val="36858379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hite/Coral Steps">
    <p:spTree>
      <p:nvGrpSpPr>
        <p:cNvPr id="1" name=""/>
        <p:cNvGrpSpPr/>
        <p:nvPr/>
      </p:nvGrpSpPr>
      <p:grpSpPr>
        <a:xfrm>
          <a:off x="0" y="0"/>
          <a:ext cx="0" cy="0"/>
          <a:chOff x="0" y="0"/>
          <a:chExt cx="0" cy="0"/>
        </a:xfrm>
      </p:grpSpPr>
      <p:sp>
        <p:nvSpPr>
          <p:cNvPr id="3" name="1">
            <a:extLst>
              <a:ext uri="{FF2B5EF4-FFF2-40B4-BE49-F238E27FC236}">
                <a16:creationId xmlns:a16="http://schemas.microsoft.com/office/drawing/2014/main" id="{FB77BC98-F94B-C34D-99DA-BC570804768D}"/>
              </a:ext>
            </a:extLst>
          </p:cNvPr>
          <p:cNvSpPr txBox="1">
            <a:spLocks noGrp="1"/>
          </p:cNvSpPr>
          <p:nvPr>
            <p:ph type="body" sz="quarter" idx="18"/>
          </p:nvPr>
        </p:nvSpPr>
        <p:spPr>
          <a:xfrm>
            <a:off x="6619390" y="6118059"/>
            <a:ext cx="1741204" cy="1728076"/>
          </a:xfrm>
          <a:prstGeom prst="rect">
            <a:avLst/>
          </a:prstGeom>
        </p:spPr>
        <p:txBody>
          <a:bodyPr lIns="82987" tIns="82987" rIns="82987" bIns="82987">
            <a:spAutoFit/>
          </a:bodyPr>
          <a:lstStyle>
            <a:lvl1pPr marL="0" indent="0" defTabSz="821531">
              <a:lnSpc>
                <a:spcPct val="100000"/>
              </a:lnSpc>
              <a:buNone/>
              <a:defRPr sz="10000" b="1" i="0" spc="2700">
                <a:solidFill>
                  <a:srgbClr val="F26865"/>
                </a:solidFill>
                <a:latin typeface="Inter" panose="020B0502030000000004" pitchFamily="34" charset="0"/>
                <a:ea typeface="Inter" panose="020B0502030000000004" pitchFamily="34" charset="0"/>
                <a:cs typeface="+mn-cs"/>
                <a:sym typeface="Libre Caslon Text Regular"/>
              </a:defRPr>
            </a:lvl1pPr>
          </a:lstStyle>
          <a:p>
            <a:r>
              <a:t>1</a:t>
            </a:r>
          </a:p>
        </p:txBody>
      </p:sp>
      <p:sp>
        <p:nvSpPr>
          <p:cNvPr id="4" name="2">
            <a:extLst>
              <a:ext uri="{FF2B5EF4-FFF2-40B4-BE49-F238E27FC236}">
                <a16:creationId xmlns:a16="http://schemas.microsoft.com/office/drawing/2014/main" id="{6044D212-921A-9849-8B69-D50D3A3468F1}"/>
              </a:ext>
            </a:extLst>
          </p:cNvPr>
          <p:cNvSpPr txBox="1">
            <a:spLocks noGrp="1"/>
          </p:cNvSpPr>
          <p:nvPr>
            <p:ph type="body" sz="quarter" idx="19"/>
          </p:nvPr>
        </p:nvSpPr>
        <p:spPr>
          <a:xfrm>
            <a:off x="12112267" y="6118059"/>
            <a:ext cx="1741204" cy="1728076"/>
          </a:xfrm>
          <a:prstGeom prst="rect">
            <a:avLst/>
          </a:prstGeom>
        </p:spPr>
        <p:txBody>
          <a:bodyPr lIns="82987" tIns="82987" rIns="82987" bIns="82987">
            <a:spAutoFit/>
          </a:bodyPr>
          <a:lstStyle>
            <a:lvl1pPr marL="0" indent="0" defTabSz="821531">
              <a:lnSpc>
                <a:spcPct val="100000"/>
              </a:lnSpc>
              <a:buNone/>
              <a:defRPr sz="10000" b="1" i="0" spc="2700">
                <a:solidFill>
                  <a:srgbClr val="F26865"/>
                </a:solidFill>
                <a:latin typeface="Inter" panose="020B0502030000000004" pitchFamily="34" charset="0"/>
                <a:ea typeface="Inter" panose="020B0502030000000004" pitchFamily="34" charset="0"/>
                <a:cs typeface="+mn-cs"/>
                <a:sym typeface="Libre Caslon Text Regular"/>
              </a:defRPr>
            </a:lvl1pPr>
          </a:lstStyle>
          <a:p>
            <a:r>
              <a:t>2</a:t>
            </a:r>
          </a:p>
        </p:txBody>
      </p:sp>
      <p:sp>
        <p:nvSpPr>
          <p:cNvPr id="5" name="3">
            <a:extLst>
              <a:ext uri="{FF2B5EF4-FFF2-40B4-BE49-F238E27FC236}">
                <a16:creationId xmlns:a16="http://schemas.microsoft.com/office/drawing/2014/main" id="{D0FB6EC2-63BA-9D40-A60E-7B17EF030020}"/>
              </a:ext>
            </a:extLst>
          </p:cNvPr>
          <p:cNvSpPr txBox="1">
            <a:spLocks noGrp="1"/>
          </p:cNvSpPr>
          <p:nvPr>
            <p:ph type="body" sz="quarter" idx="20"/>
          </p:nvPr>
        </p:nvSpPr>
        <p:spPr>
          <a:xfrm>
            <a:off x="17636838" y="6118059"/>
            <a:ext cx="1741204" cy="1728076"/>
          </a:xfrm>
          <a:prstGeom prst="rect">
            <a:avLst/>
          </a:prstGeom>
        </p:spPr>
        <p:txBody>
          <a:bodyPr lIns="82987" tIns="82987" rIns="82987" bIns="82987">
            <a:spAutoFit/>
          </a:bodyPr>
          <a:lstStyle>
            <a:lvl1pPr marL="0" indent="0" defTabSz="821531">
              <a:lnSpc>
                <a:spcPct val="100000"/>
              </a:lnSpc>
              <a:buNone/>
              <a:defRPr sz="10000" b="1" i="0" spc="2700">
                <a:solidFill>
                  <a:srgbClr val="F26865"/>
                </a:solidFill>
                <a:latin typeface="Inter" panose="020B0502030000000004" pitchFamily="34" charset="0"/>
                <a:ea typeface="Inter" panose="020B0502030000000004" pitchFamily="34" charset="0"/>
                <a:cs typeface="+mn-cs"/>
                <a:sym typeface="Libre Caslon Text Regular"/>
              </a:defRPr>
            </a:lvl1pPr>
          </a:lstStyle>
          <a:p>
            <a:r>
              <a:t>3</a:t>
            </a:r>
          </a:p>
        </p:txBody>
      </p:sp>
      <p:sp>
        <p:nvSpPr>
          <p:cNvPr id="7" name="Title Text">
            <a:extLst>
              <a:ext uri="{FF2B5EF4-FFF2-40B4-BE49-F238E27FC236}">
                <a16:creationId xmlns:a16="http://schemas.microsoft.com/office/drawing/2014/main" id="{CF7EDCA5-03D9-014B-AAA6-AE50AFCDEEAE}"/>
              </a:ext>
            </a:extLst>
          </p:cNvPr>
          <p:cNvSpPr txBox="1">
            <a:spLocks noGrp="1"/>
          </p:cNvSpPr>
          <p:nvPr>
            <p:ph type="title"/>
          </p:nvPr>
        </p:nvSpPr>
        <p:spPr>
          <a:xfrm>
            <a:off x="1588854" y="4051991"/>
            <a:ext cx="10160001" cy="1524001"/>
          </a:xfrm>
          <a:prstGeom prst="rect">
            <a:avLst/>
          </a:prstGeom>
        </p:spPr>
        <p:txBody>
          <a:bodyPr/>
          <a:lstStyle>
            <a:lvl1pPr marL="0" indent="0">
              <a:lnSpc>
                <a:spcPct val="90000"/>
              </a:lnSpc>
              <a:buFont typeface="Arial" panose="020B0604020202020204" pitchFamily="34" charset="0"/>
              <a:buNone/>
              <a:defRPr sz="8000" spc="0">
                <a:solidFill>
                  <a:srgbClr val="F26865"/>
                </a:solidFill>
                <a:latin typeface="Radley" pitchFamily="2" charset="77"/>
              </a:defRPr>
            </a:lvl1pPr>
          </a:lstStyle>
          <a:p>
            <a:r>
              <a:t>Title Text</a:t>
            </a:r>
          </a:p>
        </p:txBody>
      </p:sp>
      <p:sp>
        <p:nvSpPr>
          <p:cNvPr id="8" name="Subtitle">
            <a:extLst>
              <a:ext uri="{FF2B5EF4-FFF2-40B4-BE49-F238E27FC236}">
                <a16:creationId xmlns:a16="http://schemas.microsoft.com/office/drawing/2014/main" id="{5F0DA671-1D7F-F047-95FA-6768D48F1BED}"/>
              </a:ext>
            </a:extLst>
          </p:cNvPr>
          <p:cNvSpPr txBox="1">
            <a:spLocks noGrp="1"/>
          </p:cNvSpPr>
          <p:nvPr>
            <p:ph type="body" sz="quarter" idx="21"/>
          </p:nvPr>
        </p:nvSpPr>
        <p:spPr>
          <a:xfrm>
            <a:off x="6568590" y="7761146"/>
            <a:ext cx="3683001" cy="1079501"/>
          </a:xfrm>
          <a:prstGeom prst="rect">
            <a:avLst/>
          </a:prstGeom>
        </p:spPr>
        <p:txBody>
          <a:bodyPr>
            <a:normAutofit/>
          </a:bodyPr>
          <a:lstStyle>
            <a:lvl1pPr marL="0" indent="0">
              <a:lnSpc>
                <a:spcPct val="90000"/>
              </a:lnSpc>
              <a:spcBef>
                <a:spcPts val="0"/>
              </a:spcBef>
              <a:buNone/>
              <a:defRPr sz="3200" b="1" i="0" spc="56">
                <a:solidFill>
                  <a:srgbClr val="F26865"/>
                </a:solidFill>
                <a:latin typeface="Radley" pitchFamily="2" charset="77"/>
              </a:defRPr>
            </a:lvl1pPr>
          </a:lstStyle>
          <a:p>
            <a:r>
              <a:t>Subtitle</a:t>
            </a:r>
          </a:p>
        </p:txBody>
      </p:sp>
      <p:sp>
        <p:nvSpPr>
          <p:cNvPr id="9" name="Subtitle">
            <a:extLst>
              <a:ext uri="{FF2B5EF4-FFF2-40B4-BE49-F238E27FC236}">
                <a16:creationId xmlns:a16="http://schemas.microsoft.com/office/drawing/2014/main" id="{F50D1173-FF91-8E4D-9147-6769C362A647}"/>
              </a:ext>
            </a:extLst>
          </p:cNvPr>
          <p:cNvSpPr txBox="1">
            <a:spLocks noGrp="1"/>
          </p:cNvSpPr>
          <p:nvPr>
            <p:ph type="body" sz="quarter" idx="22"/>
          </p:nvPr>
        </p:nvSpPr>
        <p:spPr>
          <a:xfrm>
            <a:off x="12133760" y="7761146"/>
            <a:ext cx="3683001" cy="1079501"/>
          </a:xfrm>
          <a:prstGeom prst="rect">
            <a:avLst/>
          </a:prstGeom>
        </p:spPr>
        <p:txBody>
          <a:bodyPr>
            <a:normAutofit/>
          </a:bodyPr>
          <a:lstStyle>
            <a:lvl1pPr marL="0" indent="0" algn="l" defTabSz="914400" rtl="0" eaLnBrk="1" latinLnBrk="0" hangingPunct="1">
              <a:lnSpc>
                <a:spcPct val="90000"/>
              </a:lnSpc>
              <a:spcBef>
                <a:spcPts val="0"/>
              </a:spcBef>
              <a:buFont typeface="Arial" panose="020B0604020202020204" pitchFamily="34" charset="0"/>
              <a:buNone/>
              <a:defRPr sz="3200" b="1" i="0" kern="1200" spc="56" dirty="0">
                <a:solidFill>
                  <a:srgbClr val="F26865"/>
                </a:solidFill>
                <a:latin typeface="Radley" pitchFamily="2" charset="77"/>
                <a:ea typeface="+mn-ea"/>
                <a:cs typeface="+mn-cs"/>
              </a:defRPr>
            </a:lvl1pPr>
          </a:lstStyle>
          <a:p>
            <a:r>
              <a:t>Subtitle</a:t>
            </a:r>
          </a:p>
        </p:txBody>
      </p:sp>
      <p:sp>
        <p:nvSpPr>
          <p:cNvPr id="10" name="Subtitle">
            <a:extLst>
              <a:ext uri="{FF2B5EF4-FFF2-40B4-BE49-F238E27FC236}">
                <a16:creationId xmlns:a16="http://schemas.microsoft.com/office/drawing/2014/main" id="{9B6EC06E-9D5A-B746-918D-EC847B5922B5}"/>
              </a:ext>
            </a:extLst>
          </p:cNvPr>
          <p:cNvSpPr txBox="1">
            <a:spLocks noGrp="1"/>
          </p:cNvSpPr>
          <p:nvPr>
            <p:ph type="body" sz="quarter" idx="23"/>
          </p:nvPr>
        </p:nvSpPr>
        <p:spPr>
          <a:xfrm>
            <a:off x="17636838" y="7761146"/>
            <a:ext cx="3683001" cy="1079501"/>
          </a:xfrm>
          <a:prstGeom prst="rect">
            <a:avLst/>
          </a:prstGeom>
        </p:spPr>
        <p:txBody>
          <a:bodyPr>
            <a:normAutofit/>
          </a:bodyPr>
          <a:lstStyle>
            <a:lvl1pPr marL="0" indent="0" algn="l" defTabSz="914400" rtl="0" eaLnBrk="1" latinLnBrk="0" hangingPunct="1">
              <a:lnSpc>
                <a:spcPct val="90000"/>
              </a:lnSpc>
              <a:spcBef>
                <a:spcPts val="0"/>
              </a:spcBef>
              <a:buFont typeface="Arial" panose="020B0604020202020204" pitchFamily="34" charset="0"/>
              <a:buNone/>
              <a:defRPr sz="3200" b="1" i="0" kern="1200" spc="56" dirty="0">
                <a:solidFill>
                  <a:srgbClr val="F26865"/>
                </a:solidFill>
                <a:latin typeface="Radley" pitchFamily="2" charset="77"/>
                <a:ea typeface="+mn-ea"/>
                <a:cs typeface="+mn-cs"/>
              </a:defRPr>
            </a:lvl1pPr>
          </a:lstStyle>
          <a:p>
            <a:r>
              <a:t>Subtitle</a:t>
            </a:r>
          </a:p>
        </p:txBody>
      </p:sp>
      <p:pic>
        <p:nvPicPr>
          <p:cNvPr id="11" name="Picture 10" descr="A close up of a logo&#10;&#10;Description automatically generated">
            <a:extLst>
              <a:ext uri="{FF2B5EF4-FFF2-40B4-BE49-F238E27FC236}">
                <a16:creationId xmlns:a16="http://schemas.microsoft.com/office/drawing/2014/main" id="{566B3722-57FC-3C47-836F-4F46FDE08E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338950" y="1441353"/>
            <a:ext cx="496389" cy="895447"/>
          </a:xfrm>
          <a:prstGeom prst="rect">
            <a:avLst/>
          </a:prstGeom>
        </p:spPr>
      </p:pic>
      <p:sp>
        <p:nvSpPr>
          <p:cNvPr id="12" name="Slide Number">
            <a:extLst>
              <a:ext uri="{FF2B5EF4-FFF2-40B4-BE49-F238E27FC236}">
                <a16:creationId xmlns:a16="http://schemas.microsoft.com/office/drawing/2014/main" id="{F3016188-2AB6-8147-9391-1BA8A2F4C185}"/>
              </a:ext>
            </a:extLst>
          </p:cNvPr>
          <p:cNvSpPr txBox="1">
            <a:spLocks/>
          </p:cNvSpPr>
          <p:nvPr userDrawn="1"/>
        </p:nvSpPr>
        <p:spPr>
          <a:xfrm>
            <a:off x="22408941" y="12199026"/>
            <a:ext cx="426398"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marL="0" indent="0">
              <a:buFont typeface="Arial" panose="020B0604020202020204" pitchFamily="34" charset="0"/>
              <a:buNone/>
            </a:pPr>
            <a:fld id="{86CB4B4D-7CA3-9044-876B-883B54F8677D}" type="slidenum">
              <a:rPr lang="en-CA" smtClean="0">
                <a:solidFill>
                  <a:srgbClr val="F26865"/>
                </a:solidFill>
              </a:rPr>
              <a:pPr marL="0" indent="0">
                <a:buFont typeface="Arial" panose="020B0604020202020204" pitchFamily="34" charset="0"/>
                <a:buNone/>
              </a:pPr>
              <a:t>‹#›</a:t>
            </a:fld>
            <a:endParaRPr lang="en-CA">
              <a:solidFill>
                <a:srgbClr val="F26865"/>
              </a:solidFill>
            </a:endParaRPr>
          </a:p>
        </p:txBody>
      </p:sp>
      <p:sp>
        <p:nvSpPr>
          <p:cNvPr id="13" name="Body Level One…">
            <a:extLst>
              <a:ext uri="{FF2B5EF4-FFF2-40B4-BE49-F238E27FC236}">
                <a16:creationId xmlns:a16="http://schemas.microsoft.com/office/drawing/2014/main" id="{8C3C66EE-6E13-8E42-93D9-E9DC384A2ACC}"/>
              </a:ext>
            </a:extLst>
          </p:cNvPr>
          <p:cNvSpPr txBox="1">
            <a:spLocks noGrp="1"/>
          </p:cNvSpPr>
          <p:nvPr>
            <p:ph type="body" sz="quarter" idx="27" hasCustomPrompt="1"/>
          </p:nvPr>
        </p:nvSpPr>
        <p:spPr>
          <a:xfrm>
            <a:off x="6568590" y="9316604"/>
            <a:ext cx="3683001" cy="2622877"/>
          </a:xfrm>
          <a:prstGeom prst="rect">
            <a:avLst/>
          </a:prstGeom>
        </p:spPr>
        <p:txBody>
          <a:bodyPr>
            <a:normAutofit/>
          </a:bodyPr>
          <a:lstStyle>
            <a:lvl1pPr marL="0" indent="0" defTabSz="821531">
              <a:lnSpc>
                <a:spcPct val="120000"/>
              </a:lnSpc>
              <a:spcBef>
                <a:spcPts val="500"/>
              </a:spcBef>
              <a:buNone/>
              <a:defRPr sz="2500" b="0" i="0" spc="0" baseline="0">
                <a:solidFill>
                  <a:srgbClr val="F26865"/>
                </a:solidFill>
                <a:latin typeface="Inter" panose="020B0502030000000004" pitchFamily="34" charset="0"/>
                <a:ea typeface="Inter Medium" panose="020B0502030000000004" pitchFamily="34" charset="0"/>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sp>
        <p:nvSpPr>
          <p:cNvPr id="14" name="Body Level One…">
            <a:extLst>
              <a:ext uri="{FF2B5EF4-FFF2-40B4-BE49-F238E27FC236}">
                <a16:creationId xmlns:a16="http://schemas.microsoft.com/office/drawing/2014/main" id="{70C87C93-75A0-6D44-AEB3-4D7F9598EBB8}"/>
              </a:ext>
            </a:extLst>
          </p:cNvPr>
          <p:cNvSpPr txBox="1">
            <a:spLocks noGrp="1"/>
          </p:cNvSpPr>
          <p:nvPr>
            <p:ph type="body" sz="quarter" idx="28" hasCustomPrompt="1"/>
          </p:nvPr>
        </p:nvSpPr>
        <p:spPr>
          <a:xfrm>
            <a:off x="12143890" y="9316604"/>
            <a:ext cx="3683001" cy="2622877"/>
          </a:xfrm>
          <a:prstGeom prst="rect">
            <a:avLst/>
          </a:prstGeom>
        </p:spPr>
        <p:txBody>
          <a:bodyPr>
            <a:normAutofit/>
          </a:bodyPr>
          <a:lstStyle>
            <a:lvl1pPr marL="0" indent="0" algn="l" defTabSz="821531" rtl="0" eaLnBrk="1" latinLnBrk="0" hangingPunct="1">
              <a:lnSpc>
                <a:spcPct val="120000"/>
              </a:lnSpc>
              <a:spcBef>
                <a:spcPts val="500"/>
              </a:spcBef>
              <a:buFont typeface="Arial" panose="020B0604020202020204" pitchFamily="34" charset="0"/>
              <a:buNone/>
              <a:defRPr sz="2500" b="0" i="0" kern="1200" spc="0" baseline="0" dirty="0">
                <a:solidFill>
                  <a:srgbClr val="F26865"/>
                </a:solidFill>
                <a:latin typeface="Inter" panose="020B0502030000000004" pitchFamily="34" charset="0"/>
                <a:ea typeface="Inter Medium" panose="020B0502030000000004" pitchFamily="34" charset="0"/>
                <a:cs typeface="+mn-cs"/>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sp>
        <p:nvSpPr>
          <p:cNvPr id="15" name="Body Level One…">
            <a:extLst>
              <a:ext uri="{FF2B5EF4-FFF2-40B4-BE49-F238E27FC236}">
                <a16:creationId xmlns:a16="http://schemas.microsoft.com/office/drawing/2014/main" id="{CD50B1B0-01F2-8A4A-95F9-14C706BB5E54}"/>
              </a:ext>
            </a:extLst>
          </p:cNvPr>
          <p:cNvSpPr txBox="1">
            <a:spLocks noGrp="1"/>
          </p:cNvSpPr>
          <p:nvPr>
            <p:ph type="body" sz="quarter" idx="29" hasCustomPrompt="1"/>
          </p:nvPr>
        </p:nvSpPr>
        <p:spPr>
          <a:xfrm>
            <a:off x="17668390" y="9316604"/>
            <a:ext cx="3683001" cy="2622877"/>
          </a:xfrm>
          <a:prstGeom prst="rect">
            <a:avLst/>
          </a:prstGeom>
        </p:spPr>
        <p:txBody>
          <a:bodyPr>
            <a:normAutofit/>
          </a:bodyPr>
          <a:lstStyle>
            <a:lvl1pPr marL="0" indent="0" algn="l" defTabSz="821531" rtl="0" eaLnBrk="1" latinLnBrk="0" hangingPunct="1">
              <a:lnSpc>
                <a:spcPct val="120000"/>
              </a:lnSpc>
              <a:spcBef>
                <a:spcPts val="500"/>
              </a:spcBef>
              <a:buFont typeface="Arial" panose="020B0604020202020204" pitchFamily="34" charset="0"/>
              <a:buNone/>
              <a:defRPr sz="2500" b="0" i="0" kern="1200" spc="0" baseline="0" dirty="0">
                <a:solidFill>
                  <a:srgbClr val="F26865"/>
                </a:solidFill>
                <a:latin typeface="Inter" panose="020B0502030000000004" pitchFamily="34" charset="0"/>
                <a:ea typeface="Inter Medium" panose="020B0502030000000004" pitchFamily="34" charset="0"/>
                <a:cs typeface="+mn-cs"/>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pic>
        <p:nvPicPr>
          <p:cNvPr id="16" name="Picture 15">
            <a:extLst>
              <a:ext uri="{FF2B5EF4-FFF2-40B4-BE49-F238E27FC236}">
                <a16:creationId xmlns:a16="http://schemas.microsoft.com/office/drawing/2014/main" id="{0CD14BA6-5F59-894E-BE27-982636DA592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Tree>
    <p:extLst>
      <p:ext uri="{BB962C8B-B14F-4D97-AF65-F5344CB8AC3E}">
        <p14:creationId xmlns:p14="http://schemas.microsoft.com/office/powerpoint/2010/main" val="23612189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ral Project List">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0ED25DF3-BB1B-0B4C-B756-9E1E9AD3F985}"/>
              </a:ext>
            </a:extLst>
          </p:cNvPr>
          <p:cNvSpPr/>
          <p:nvPr userDrawn="1"/>
        </p:nvSpPr>
        <p:spPr>
          <a:xfrm>
            <a:off x="1" y="10972800"/>
            <a:ext cx="24384000" cy="2844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l" defTabSz="825500" rtl="0" fontAlgn="auto" latinLnBrk="0" hangingPunct="0">
              <a:lnSpc>
                <a:spcPct val="130000"/>
              </a:lnSpc>
              <a:spcBef>
                <a:spcPts val="0"/>
              </a:spcBef>
              <a:spcAft>
                <a:spcPts val="0"/>
              </a:spcAft>
              <a:buClrTx/>
              <a:buSzTx/>
              <a:buFontTx/>
              <a:buNone/>
              <a:tabLst/>
            </a:pPr>
            <a:endParaRPr kumimoji="0" lang="en-US" sz="1900" b="0" i="0" u="none" strike="noStrike" cap="none" spc="0" normalizeH="0" baseline="0">
              <a:ln>
                <a:noFill/>
              </a:ln>
              <a:solidFill>
                <a:srgbClr val="A7A7A7"/>
              </a:solidFill>
              <a:effectLst/>
              <a:uFillTx/>
              <a:latin typeface="Source Sans Pro Regular"/>
              <a:ea typeface="Source Sans Pro Regular"/>
              <a:cs typeface="Source Sans Pro Regular"/>
              <a:sym typeface="Source Sans Pro Regular"/>
            </a:endParaRPr>
          </a:p>
        </p:txBody>
      </p:sp>
      <p:sp>
        <p:nvSpPr>
          <p:cNvPr id="4" name="Body Level One…">
            <a:extLst>
              <a:ext uri="{FF2B5EF4-FFF2-40B4-BE49-F238E27FC236}">
                <a16:creationId xmlns:a16="http://schemas.microsoft.com/office/drawing/2014/main" id="{9B85ACA6-6313-C843-A585-EBCA6D3C0F27}"/>
              </a:ext>
            </a:extLst>
          </p:cNvPr>
          <p:cNvSpPr txBox="1">
            <a:spLocks noGrp="1"/>
          </p:cNvSpPr>
          <p:nvPr>
            <p:ph type="body" sz="quarter" idx="1" hasCustomPrompt="1"/>
          </p:nvPr>
        </p:nvSpPr>
        <p:spPr>
          <a:xfrm>
            <a:off x="11003556" y="11723635"/>
            <a:ext cx="10534786" cy="1271491"/>
          </a:xfrm>
          <a:prstGeom prst="rect">
            <a:avLst/>
          </a:prstGeom>
        </p:spPr>
        <p:txBody>
          <a:bodyPr>
            <a:normAutofit/>
          </a:bodyPr>
          <a:lstStyle>
            <a:lvl1pPr marL="0" indent="0" defTabSz="821531">
              <a:lnSpc>
                <a:spcPct val="120000"/>
              </a:lnSpc>
              <a:spcBef>
                <a:spcPts val="500"/>
              </a:spcBef>
              <a:buNone/>
              <a:defRPr sz="2500" b="0" i="0" spc="0">
                <a:solidFill>
                  <a:schemeClr val="bg1"/>
                </a:solidFill>
                <a:latin typeface="Inter" panose="020B0502030000000004" pitchFamily="34" charset="0"/>
                <a:ea typeface="Inter" panose="020B0502030000000004" pitchFamily="34" charset="0"/>
                <a:cs typeface="Inter" panose="020B0502030000000004" pitchFamily="34" charset="0"/>
              </a:defRPr>
            </a:lvl1pPr>
            <a:lvl2pPr defTabSz="821531">
              <a:lnSpc>
                <a:spcPct val="130000"/>
              </a:lnSpc>
              <a:defRPr sz="1900" spc="0">
                <a:solidFill>
                  <a:srgbClr val="FFFFFF"/>
                </a:solidFill>
                <a:latin typeface="+mn-lt"/>
              </a:defRPr>
            </a:lvl2pPr>
            <a:lvl3pPr defTabSz="821531">
              <a:lnSpc>
                <a:spcPct val="130000"/>
              </a:lnSpc>
              <a:defRPr sz="1900" spc="0">
                <a:solidFill>
                  <a:srgbClr val="FFFFFF"/>
                </a:solidFill>
                <a:latin typeface="+mn-lt"/>
              </a:defRPr>
            </a:lvl3pPr>
            <a:lvl4pPr defTabSz="821531">
              <a:lnSpc>
                <a:spcPct val="130000"/>
              </a:lnSpc>
              <a:defRPr sz="1900" spc="0">
                <a:solidFill>
                  <a:srgbClr val="FFFFFF"/>
                </a:solidFill>
                <a:latin typeface="+mn-lt"/>
              </a:defRPr>
            </a:lvl4pPr>
            <a:lvl5pPr defTabSz="821531">
              <a:lnSpc>
                <a:spcPct val="130000"/>
              </a:lnSpc>
              <a:defRPr sz="1900" spc="0">
                <a:solidFill>
                  <a:srgbClr val="FFFFFF"/>
                </a:solidFill>
                <a:latin typeface="+mn-lt"/>
              </a:defRPr>
            </a:lvl5pPr>
          </a:lstStyle>
          <a:p>
            <a:r>
              <a:rPr lang="en-CA"/>
              <a:t>Body Copy</a:t>
            </a:r>
          </a:p>
        </p:txBody>
      </p:sp>
      <p:sp>
        <p:nvSpPr>
          <p:cNvPr id="5" name="Rectangle">
            <a:extLst>
              <a:ext uri="{FF2B5EF4-FFF2-40B4-BE49-F238E27FC236}">
                <a16:creationId xmlns:a16="http://schemas.microsoft.com/office/drawing/2014/main" id="{D5C74455-1489-1740-A834-7FAD0F491C95}"/>
              </a:ext>
            </a:extLst>
          </p:cNvPr>
          <p:cNvSpPr txBox="1">
            <a:spLocks noGrp="1"/>
          </p:cNvSpPr>
          <p:nvPr>
            <p:ph type="body" sz="quarter" idx="14"/>
          </p:nvPr>
        </p:nvSpPr>
        <p:spPr>
          <a:xfrm>
            <a:off x="10020830" y="2016250"/>
            <a:ext cx="3441170"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7" name="BRAND">
            <a:extLst>
              <a:ext uri="{FF2B5EF4-FFF2-40B4-BE49-F238E27FC236}">
                <a16:creationId xmlns:a16="http://schemas.microsoft.com/office/drawing/2014/main" id="{48479D40-26D6-C34F-848B-1EA429E2B3D3}"/>
              </a:ext>
            </a:extLst>
          </p:cNvPr>
          <p:cNvSpPr txBox="1">
            <a:spLocks noGrp="1"/>
          </p:cNvSpPr>
          <p:nvPr>
            <p:ph type="body" sz="quarter" idx="15"/>
          </p:nvPr>
        </p:nvSpPr>
        <p:spPr>
          <a:xfrm>
            <a:off x="10020830" y="1652749"/>
            <a:ext cx="3441983" cy="430161"/>
          </a:xfrm>
          <a:prstGeom prst="rect">
            <a:avLst/>
          </a:prstGeom>
        </p:spPr>
        <p:txBody>
          <a:bodyPr lIns="82987" tIns="82987" rIns="82987" bIns="82987">
            <a:noAutofit/>
          </a:bodyPr>
          <a:lstStyle>
            <a:lvl1pPr marL="0" indent="0">
              <a:lnSpc>
                <a:spcPct val="100000"/>
              </a:lnSpc>
              <a:buNone/>
              <a:defRPr sz="1600" b="1" spc="74">
                <a:solidFill>
                  <a:schemeClr val="tx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BRAND</a:t>
            </a:r>
          </a:p>
        </p:txBody>
      </p:sp>
      <p:sp>
        <p:nvSpPr>
          <p:cNvPr id="8" name="PROJECT">
            <a:extLst>
              <a:ext uri="{FF2B5EF4-FFF2-40B4-BE49-F238E27FC236}">
                <a16:creationId xmlns:a16="http://schemas.microsoft.com/office/drawing/2014/main" id="{BB65871E-2692-8440-AF0E-70189C612877}"/>
              </a:ext>
            </a:extLst>
          </p:cNvPr>
          <p:cNvSpPr txBox="1">
            <a:spLocks noGrp="1"/>
          </p:cNvSpPr>
          <p:nvPr>
            <p:ph type="body" sz="quarter" idx="16"/>
          </p:nvPr>
        </p:nvSpPr>
        <p:spPr>
          <a:xfrm>
            <a:off x="14039994" y="1652749"/>
            <a:ext cx="3126070" cy="430161"/>
          </a:xfrm>
          <a:prstGeom prst="rect">
            <a:avLst/>
          </a:prstGeom>
        </p:spPr>
        <p:txBody>
          <a:bodyPr lIns="82987" tIns="82987" rIns="82987" bIns="82987">
            <a:noAutofit/>
          </a:bodyPr>
          <a:lstStyle>
            <a:lvl1pPr marL="0" indent="0">
              <a:lnSpc>
                <a:spcPct val="100000"/>
              </a:lnSpc>
              <a:buNone/>
              <a:defRPr sz="1600" b="1" spc="74">
                <a:solidFill>
                  <a:schemeClr val="tx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PROJECT</a:t>
            </a:r>
          </a:p>
        </p:txBody>
      </p:sp>
      <p:sp>
        <p:nvSpPr>
          <p:cNvPr id="9" name="YEAR">
            <a:extLst>
              <a:ext uri="{FF2B5EF4-FFF2-40B4-BE49-F238E27FC236}">
                <a16:creationId xmlns:a16="http://schemas.microsoft.com/office/drawing/2014/main" id="{82E609EE-825E-F442-9A0C-831B5F05CF5F}"/>
              </a:ext>
            </a:extLst>
          </p:cNvPr>
          <p:cNvSpPr txBox="1">
            <a:spLocks noGrp="1"/>
          </p:cNvSpPr>
          <p:nvPr>
            <p:ph type="body" sz="quarter" idx="17"/>
          </p:nvPr>
        </p:nvSpPr>
        <p:spPr>
          <a:xfrm>
            <a:off x="20649341" y="1652749"/>
            <a:ext cx="889001" cy="430161"/>
          </a:xfrm>
          <a:prstGeom prst="rect">
            <a:avLst/>
          </a:prstGeom>
        </p:spPr>
        <p:txBody>
          <a:bodyPr lIns="82987" tIns="82987" rIns="82987" bIns="82987">
            <a:noAutofit/>
          </a:bodyPr>
          <a:lstStyle>
            <a:lvl1pPr marL="0" indent="0" algn="r">
              <a:lnSpc>
                <a:spcPct val="100000"/>
              </a:lnSpc>
              <a:buNone/>
              <a:defRPr sz="1600" b="1" spc="74">
                <a:solidFill>
                  <a:schemeClr val="tx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YEAR</a:t>
            </a:r>
          </a:p>
        </p:txBody>
      </p:sp>
      <p:sp>
        <p:nvSpPr>
          <p:cNvPr id="10" name="Rectangle">
            <a:extLst>
              <a:ext uri="{FF2B5EF4-FFF2-40B4-BE49-F238E27FC236}">
                <a16:creationId xmlns:a16="http://schemas.microsoft.com/office/drawing/2014/main" id="{9E2E4BAB-6101-9F4F-875F-081A5558DEC5}"/>
              </a:ext>
            </a:extLst>
          </p:cNvPr>
          <p:cNvSpPr txBox="1">
            <a:spLocks noGrp="1"/>
          </p:cNvSpPr>
          <p:nvPr>
            <p:ph type="body" sz="quarter" idx="18"/>
          </p:nvPr>
        </p:nvSpPr>
        <p:spPr>
          <a:xfrm>
            <a:off x="14039994" y="2016250"/>
            <a:ext cx="3125332"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11" name="2010">
            <a:extLst>
              <a:ext uri="{FF2B5EF4-FFF2-40B4-BE49-F238E27FC236}">
                <a16:creationId xmlns:a16="http://schemas.microsoft.com/office/drawing/2014/main" id="{BA5432AD-415E-C740-8D33-4834066AB611}"/>
              </a:ext>
            </a:extLst>
          </p:cNvPr>
          <p:cNvSpPr txBox="1">
            <a:spLocks noGrp="1"/>
          </p:cNvSpPr>
          <p:nvPr>
            <p:ph type="body" sz="quarter" idx="19"/>
          </p:nvPr>
        </p:nvSpPr>
        <p:spPr>
          <a:xfrm>
            <a:off x="20649341" y="2016251"/>
            <a:ext cx="889001" cy="430161"/>
          </a:xfrm>
          <a:prstGeom prst="rect">
            <a:avLst/>
          </a:prstGeom>
        </p:spPr>
        <p:txBody>
          <a:bodyPr lIns="82987" tIns="82987" rIns="82987" bIns="82987">
            <a:noAutofit/>
          </a:bodyPr>
          <a:lstStyle>
            <a:lvl1pPr marL="0" indent="0" algn="r">
              <a:lnSpc>
                <a:spcPct val="100000"/>
              </a:lnSpc>
              <a:buNone/>
              <a:defRPr sz="1600" spc="70" baseline="0">
                <a:solidFill>
                  <a:schemeClr val="accent1"/>
                </a:solidFill>
                <a:latin typeface="Inter" panose="020B0502030000000004" pitchFamily="34" charset="0"/>
                <a:ea typeface="Inter" panose="020B0502030000000004" pitchFamily="34" charset="0"/>
              </a:defRPr>
            </a:lvl1pPr>
          </a:lstStyle>
          <a:p>
            <a:r>
              <a:t>2010</a:t>
            </a:r>
          </a:p>
        </p:txBody>
      </p:sp>
      <p:sp>
        <p:nvSpPr>
          <p:cNvPr id="12" name="CONCEPT">
            <a:extLst>
              <a:ext uri="{FF2B5EF4-FFF2-40B4-BE49-F238E27FC236}">
                <a16:creationId xmlns:a16="http://schemas.microsoft.com/office/drawing/2014/main" id="{9B920ED4-A887-8E47-8267-45B1344CBB34}"/>
              </a:ext>
            </a:extLst>
          </p:cNvPr>
          <p:cNvSpPr txBox="1">
            <a:spLocks noGrp="1"/>
          </p:cNvSpPr>
          <p:nvPr>
            <p:ph type="body" sz="quarter" idx="20"/>
          </p:nvPr>
        </p:nvSpPr>
        <p:spPr>
          <a:xfrm>
            <a:off x="17742416" y="1652749"/>
            <a:ext cx="2513911" cy="430161"/>
          </a:xfrm>
          <a:prstGeom prst="rect">
            <a:avLst/>
          </a:prstGeom>
        </p:spPr>
        <p:txBody>
          <a:bodyPr lIns="82987" tIns="82987" rIns="82987" bIns="82987">
            <a:noAutofit/>
          </a:bodyPr>
          <a:lstStyle>
            <a:lvl1pPr marL="0" indent="0">
              <a:lnSpc>
                <a:spcPct val="100000"/>
              </a:lnSpc>
              <a:buNone/>
              <a:defRPr sz="1600" b="1" spc="74">
                <a:solidFill>
                  <a:schemeClr val="tx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CONCEPT</a:t>
            </a:r>
          </a:p>
        </p:txBody>
      </p:sp>
      <p:sp>
        <p:nvSpPr>
          <p:cNvPr id="13" name="Rectangle">
            <a:extLst>
              <a:ext uri="{FF2B5EF4-FFF2-40B4-BE49-F238E27FC236}">
                <a16:creationId xmlns:a16="http://schemas.microsoft.com/office/drawing/2014/main" id="{CE05443B-1126-5843-B571-D89A46AC5AAE}"/>
              </a:ext>
            </a:extLst>
          </p:cNvPr>
          <p:cNvSpPr txBox="1">
            <a:spLocks noGrp="1"/>
          </p:cNvSpPr>
          <p:nvPr>
            <p:ph type="body" sz="quarter" idx="21"/>
          </p:nvPr>
        </p:nvSpPr>
        <p:spPr>
          <a:xfrm>
            <a:off x="17742507" y="2016250"/>
            <a:ext cx="2513317"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14" name="Rectangle">
            <a:extLst>
              <a:ext uri="{FF2B5EF4-FFF2-40B4-BE49-F238E27FC236}">
                <a16:creationId xmlns:a16="http://schemas.microsoft.com/office/drawing/2014/main" id="{7BC837EE-4417-C442-80CE-43E016597FD5}"/>
              </a:ext>
            </a:extLst>
          </p:cNvPr>
          <p:cNvSpPr txBox="1">
            <a:spLocks noGrp="1"/>
          </p:cNvSpPr>
          <p:nvPr>
            <p:ph type="body" sz="quarter" idx="22"/>
          </p:nvPr>
        </p:nvSpPr>
        <p:spPr>
          <a:xfrm>
            <a:off x="10020830" y="3362108"/>
            <a:ext cx="3441170"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15" name="BRAND">
            <a:extLst>
              <a:ext uri="{FF2B5EF4-FFF2-40B4-BE49-F238E27FC236}">
                <a16:creationId xmlns:a16="http://schemas.microsoft.com/office/drawing/2014/main" id="{4B9CCBCA-DD94-974C-AA00-DC715A58B017}"/>
              </a:ext>
            </a:extLst>
          </p:cNvPr>
          <p:cNvSpPr txBox="1">
            <a:spLocks noGrp="1"/>
          </p:cNvSpPr>
          <p:nvPr>
            <p:ph type="body" sz="quarter" idx="23"/>
          </p:nvPr>
        </p:nvSpPr>
        <p:spPr>
          <a:xfrm>
            <a:off x="10020830" y="2998608"/>
            <a:ext cx="3441983" cy="430161"/>
          </a:xfrm>
          <a:prstGeom prst="rect">
            <a:avLst/>
          </a:prstGeom>
        </p:spPr>
        <p:txBody>
          <a:bodyPr lIns="82987" tIns="82987" rIns="82987" bIns="82987">
            <a:noAutofit/>
          </a:bodyPr>
          <a:lstStyle>
            <a:lvl1pPr marL="0" indent="0">
              <a:lnSpc>
                <a:spcPct val="100000"/>
              </a:lnSpc>
              <a:buNone/>
              <a:defRPr sz="1600" b="1" spc="74">
                <a:solidFill>
                  <a:schemeClr val="tx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BRAND</a:t>
            </a:r>
          </a:p>
        </p:txBody>
      </p:sp>
      <p:sp>
        <p:nvSpPr>
          <p:cNvPr id="16" name="PROJECT">
            <a:extLst>
              <a:ext uri="{FF2B5EF4-FFF2-40B4-BE49-F238E27FC236}">
                <a16:creationId xmlns:a16="http://schemas.microsoft.com/office/drawing/2014/main" id="{967F547E-2DF5-9141-B3B0-B210D4BBA409}"/>
              </a:ext>
            </a:extLst>
          </p:cNvPr>
          <p:cNvSpPr txBox="1">
            <a:spLocks noGrp="1"/>
          </p:cNvSpPr>
          <p:nvPr>
            <p:ph type="body" sz="quarter" idx="24"/>
          </p:nvPr>
        </p:nvSpPr>
        <p:spPr>
          <a:xfrm>
            <a:off x="14039994" y="2998608"/>
            <a:ext cx="3126070" cy="430161"/>
          </a:xfrm>
          <a:prstGeom prst="rect">
            <a:avLst/>
          </a:prstGeom>
        </p:spPr>
        <p:txBody>
          <a:bodyPr lIns="82987" tIns="82987" rIns="82987" bIns="82987">
            <a:noAutofit/>
          </a:bodyPr>
          <a:lstStyle>
            <a:lvl1pPr marL="0" indent="0">
              <a:lnSpc>
                <a:spcPct val="100000"/>
              </a:lnSpc>
              <a:buNone/>
              <a:defRPr sz="1600" b="1" spc="74">
                <a:solidFill>
                  <a:schemeClr val="tx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PROJECT</a:t>
            </a:r>
          </a:p>
        </p:txBody>
      </p:sp>
      <p:sp>
        <p:nvSpPr>
          <p:cNvPr id="17" name="YEAR">
            <a:extLst>
              <a:ext uri="{FF2B5EF4-FFF2-40B4-BE49-F238E27FC236}">
                <a16:creationId xmlns:a16="http://schemas.microsoft.com/office/drawing/2014/main" id="{FC5DBF85-80DD-E844-BAED-7D52DDA41991}"/>
              </a:ext>
            </a:extLst>
          </p:cNvPr>
          <p:cNvSpPr txBox="1">
            <a:spLocks noGrp="1"/>
          </p:cNvSpPr>
          <p:nvPr>
            <p:ph type="body" sz="quarter" idx="25"/>
          </p:nvPr>
        </p:nvSpPr>
        <p:spPr>
          <a:xfrm>
            <a:off x="20649341" y="2998608"/>
            <a:ext cx="889001" cy="430161"/>
          </a:xfrm>
          <a:prstGeom prst="rect">
            <a:avLst/>
          </a:prstGeom>
        </p:spPr>
        <p:txBody>
          <a:bodyPr lIns="82987" tIns="82987" rIns="82987" bIns="82987">
            <a:noAutofit/>
          </a:bodyPr>
          <a:lstStyle>
            <a:lvl1pPr marL="0" indent="0" algn="r">
              <a:lnSpc>
                <a:spcPct val="100000"/>
              </a:lnSpc>
              <a:buNone/>
              <a:defRPr sz="1600" b="1" spc="74">
                <a:solidFill>
                  <a:schemeClr val="tx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YEAR</a:t>
            </a:r>
          </a:p>
        </p:txBody>
      </p:sp>
      <p:sp>
        <p:nvSpPr>
          <p:cNvPr id="18" name="Rectangle">
            <a:extLst>
              <a:ext uri="{FF2B5EF4-FFF2-40B4-BE49-F238E27FC236}">
                <a16:creationId xmlns:a16="http://schemas.microsoft.com/office/drawing/2014/main" id="{456C2806-B93E-4543-93A9-197D27116100}"/>
              </a:ext>
            </a:extLst>
          </p:cNvPr>
          <p:cNvSpPr txBox="1">
            <a:spLocks noGrp="1"/>
          </p:cNvSpPr>
          <p:nvPr>
            <p:ph type="body" sz="quarter" idx="26"/>
          </p:nvPr>
        </p:nvSpPr>
        <p:spPr>
          <a:xfrm>
            <a:off x="14039994" y="3362108"/>
            <a:ext cx="3125332"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19" name="2010">
            <a:extLst>
              <a:ext uri="{FF2B5EF4-FFF2-40B4-BE49-F238E27FC236}">
                <a16:creationId xmlns:a16="http://schemas.microsoft.com/office/drawing/2014/main" id="{8762350A-A744-4C43-80A7-E8A73F380785}"/>
              </a:ext>
            </a:extLst>
          </p:cNvPr>
          <p:cNvSpPr txBox="1">
            <a:spLocks noGrp="1"/>
          </p:cNvSpPr>
          <p:nvPr>
            <p:ph type="body" sz="quarter" idx="27"/>
          </p:nvPr>
        </p:nvSpPr>
        <p:spPr>
          <a:xfrm>
            <a:off x="20649341" y="3362109"/>
            <a:ext cx="889001" cy="430161"/>
          </a:xfrm>
          <a:prstGeom prst="rect">
            <a:avLst/>
          </a:prstGeom>
        </p:spPr>
        <p:txBody>
          <a:bodyPr lIns="82987" tIns="82987" rIns="82987" bIns="82987">
            <a:noAutofit/>
          </a:bodyPr>
          <a:lstStyle>
            <a:lvl1pPr marL="0" indent="0" algn="r">
              <a:lnSpc>
                <a:spcPct val="100000"/>
              </a:lnSpc>
              <a:buNone/>
              <a:defRPr sz="1600" spc="70" baseline="0">
                <a:solidFill>
                  <a:schemeClr val="accent1"/>
                </a:solidFill>
                <a:latin typeface="Inter" panose="020B0502030000000004" pitchFamily="34" charset="0"/>
                <a:ea typeface="Inter" panose="020B0502030000000004" pitchFamily="34" charset="0"/>
              </a:defRPr>
            </a:lvl1pPr>
          </a:lstStyle>
          <a:p>
            <a:r>
              <a:t>2010</a:t>
            </a:r>
          </a:p>
        </p:txBody>
      </p:sp>
      <p:sp>
        <p:nvSpPr>
          <p:cNvPr id="20" name="CONCEPT">
            <a:extLst>
              <a:ext uri="{FF2B5EF4-FFF2-40B4-BE49-F238E27FC236}">
                <a16:creationId xmlns:a16="http://schemas.microsoft.com/office/drawing/2014/main" id="{CD86D2FF-C5DE-FE47-8BB7-CF0B76764C3C}"/>
              </a:ext>
            </a:extLst>
          </p:cNvPr>
          <p:cNvSpPr txBox="1">
            <a:spLocks noGrp="1"/>
          </p:cNvSpPr>
          <p:nvPr>
            <p:ph type="body" sz="quarter" idx="28"/>
          </p:nvPr>
        </p:nvSpPr>
        <p:spPr>
          <a:xfrm>
            <a:off x="17742414" y="2998608"/>
            <a:ext cx="2513911" cy="430161"/>
          </a:xfrm>
          <a:prstGeom prst="rect">
            <a:avLst/>
          </a:prstGeom>
        </p:spPr>
        <p:txBody>
          <a:bodyPr lIns="82987" tIns="82987" rIns="82987" bIns="82987">
            <a:noAutofit/>
          </a:bodyPr>
          <a:lstStyle>
            <a:lvl1pPr marL="0" indent="0">
              <a:lnSpc>
                <a:spcPct val="100000"/>
              </a:lnSpc>
              <a:buNone/>
              <a:defRPr sz="1600" b="1" spc="74">
                <a:solidFill>
                  <a:schemeClr val="tx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CONCEPT</a:t>
            </a:r>
          </a:p>
        </p:txBody>
      </p:sp>
      <p:sp>
        <p:nvSpPr>
          <p:cNvPr id="21" name="Rectangle">
            <a:extLst>
              <a:ext uri="{FF2B5EF4-FFF2-40B4-BE49-F238E27FC236}">
                <a16:creationId xmlns:a16="http://schemas.microsoft.com/office/drawing/2014/main" id="{C2391B60-8589-5149-89DC-5954EFD53376}"/>
              </a:ext>
            </a:extLst>
          </p:cNvPr>
          <p:cNvSpPr txBox="1">
            <a:spLocks noGrp="1"/>
          </p:cNvSpPr>
          <p:nvPr>
            <p:ph type="body" sz="quarter" idx="29"/>
          </p:nvPr>
        </p:nvSpPr>
        <p:spPr>
          <a:xfrm>
            <a:off x="17742507" y="3362108"/>
            <a:ext cx="2513317"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22" name="Rectangle">
            <a:extLst>
              <a:ext uri="{FF2B5EF4-FFF2-40B4-BE49-F238E27FC236}">
                <a16:creationId xmlns:a16="http://schemas.microsoft.com/office/drawing/2014/main" id="{E2E22E38-8703-0C48-A781-7B69B424DDC7}"/>
              </a:ext>
            </a:extLst>
          </p:cNvPr>
          <p:cNvSpPr txBox="1">
            <a:spLocks noGrp="1"/>
          </p:cNvSpPr>
          <p:nvPr>
            <p:ph type="body" sz="quarter" idx="30"/>
          </p:nvPr>
        </p:nvSpPr>
        <p:spPr>
          <a:xfrm>
            <a:off x="10020830" y="4720667"/>
            <a:ext cx="3441170"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23" name="BRAND">
            <a:extLst>
              <a:ext uri="{FF2B5EF4-FFF2-40B4-BE49-F238E27FC236}">
                <a16:creationId xmlns:a16="http://schemas.microsoft.com/office/drawing/2014/main" id="{86E240EB-0941-774B-BDA4-4EE59CD304A9}"/>
              </a:ext>
            </a:extLst>
          </p:cNvPr>
          <p:cNvSpPr txBox="1">
            <a:spLocks noGrp="1"/>
          </p:cNvSpPr>
          <p:nvPr>
            <p:ph type="body" sz="quarter" idx="31"/>
          </p:nvPr>
        </p:nvSpPr>
        <p:spPr>
          <a:xfrm>
            <a:off x="10020830" y="4357167"/>
            <a:ext cx="3441983" cy="430160"/>
          </a:xfrm>
          <a:prstGeom prst="rect">
            <a:avLst/>
          </a:prstGeom>
        </p:spPr>
        <p:txBody>
          <a:bodyPr lIns="82987" tIns="82987" rIns="82987" bIns="82987">
            <a:noAutofit/>
          </a:bodyPr>
          <a:lstStyle>
            <a:lvl1pPr marL="0" indent="0">
              <a:lnSpc>
                <a:spcPct val="100000"/>
              </a:lnSpc>
              <a:buNone/>
              <a:defRPr sz="1600" b="1" spc="74">
                <a:solidFill>
                  <a:schemeClr val="tx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BRAND</a:t>
            </a:r>
          </a:p>
        </p:txBody>
      </p:sp>
      <p:sp>
        <p:nvSpPr>
          <p:cNvPr id="24" name="PROJECT">
            <a:extLst>
              <a:ext uri="{FF2B5EF4-FFF2-40B4-BE49-F238E27FC236}">
                <a16:creationId xmlns:a16="http://schemas.microsoft.com/office/drawing/2014/main" id="{DB939696-294D-8E4C-8D1E-D206AE28EF27}"/>
              </a:ext>
            </a:extLst>
          </p:cNvPr>
          <p:cNvSpPr txBox="1">
            <a:spLocks noGrp="1"/>
          </p:cNvSpPr>
          <p:nvPr>
            <p:ph type="body" sz="quarter" idx="32"/>
          </p:nvPr>
        </p:nvSpPr>
        <p:spPr>
          <a:xfrm>
            <a:off x="14039994" y="4357167"/>
            <a:ext cx="3126070" cy="430160"/>
          </a:xfrm>
          <a:prstGeom prst="rect">
            <a:avLst/>
          </a:prstGeom>
        </p:spPr>
        <p:txBody>
          <a:bodyPr lIns="82987" tIns="82987" rIns="82987" bIns="82987">
            <a:noAutofit/>
          </a:bodyPr>
          <a:lstStyle>
            <a:lvl1pPr marL="0" indent="0">
              <a:lnSpc>
                <a:spcPct val="100000"/>
              </a:lnSpc>
              <a:buNone/>
              <a:defRPr sz="1600" b="1" spc="74">
                <a:solidFill>
                  <a:schemeClr val="tx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PROJECT</a:t>
            </a:r>
          </a:p>
        </p:txBody>
      </p:sp>
      <p:sp>
        <p:nvSpPr>
          <p:cNvPr id="25" name="YEAR">
            <a:extLst>
              <a:ext uri="{FF2B5EF4-FFF2-40B4-BE49-F238E27FC236}">
                <a16:creationId xmlns:a16="http://schemas.microsoft.com/office/drawing/2014/main" id="{A168FA2C-BDDE-3440-9231-E986D7579CC7}"/>
              </a:ext>
            </a:extLst>
          </p:cNvPr>
          <p:cNvSpPr txBox="1">
            <a:spLocks noGrp="1"/>
          </p:cNvSpPr>
          <p:nvPr>
            <p:ph type="body" sz="quarter" idx="33"/>
          </p:nvPr>
        </p:nvSpPr>
        <p:spPr>
          <a:xfrm>
            <a:off x="20649341" y="4357167"/>
            <a:ext cx="889001" cy="430160"/>
          </a:xfrm>
          <a:prstGeom prst="rect">
            <a:avLst/>
          </a:prstGeom>
        </p:spPr>
        <p:txBody>
          <a:bodyPr lIns="82987" tIns="82987" rIns="82987" bIns="82987">
            <a:noAutofit/>
          </a:bodyPr>
          <a:lstStyle>
            <a:lvl1pPr marL="0" indent="0" algn="r">
              <a:lnSpc>
                <a:spcPct val="100000"/>
              </a:lnSpc>
              <a:buNone/>
              <a:defRPr sz="1600" b="1" spc="74">
                <a:solidFill>
                  <a:schemeClr val="tx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YEAR</a:t>
            </a:r>
          </a:p>
        </p:txBody>
      </p:sp>
      <p:sp>
        <p:nvSpPr>
          <p:cNvPr id="26" name="Rectangle">
            <a:extLst>
              <a:ext uri="{FF2B5EF4-FFF2-40B4-BE49-F238E27FC236}">
                <a16:creationId xmlns:a16="http://schemas.microsoft.com/office/drawing/2014/main" id="{18273DF8-8384-8845-8553-CD44F03AD095}"/>
              </a:ext>
            </a:extLst>
          </p:cNvPr>
          <p:cNvSpPr txBox="1">
            <a:spLocks noGrp="1"/>
          </p:cNvSpPr>
          <p:nvPr>
            <p:ph type="body" sz="quarter" idx="34"/>
          </p:nvPr>
        </p:nvSpPr>
        <p:spPr>
          <a:xfrm>
            <a:off x="14039994" y="4720667"/>
            <a:ext cx="3125332"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27" name="2010">
            <a:extLst>
              <a:ext uri="{FF2B5EF4-FFF2-40B4-BE49-F238E27FC236}">
                <a16:creationId xmlns:a16="http://schemas.microsoft.com/office/drawing/2014/main" id="{60259375-BA0C-8140-B6BA-9D6887DB9AD5}"/>
              </a:ext>
            </a:extLst>
          </p:cNvPr>
          <p:cNvSpPr txBox="1">
            <a:spLocks noGrp="1"/>
          </p:cNvSpPr>
          <p:nvPr>
            <p:ph type="body" sz="quarter" idx="35"/>
          </p:nvPr>
        </p:nvSpPr>
        <p:spPr>
          <a:xfrm>
            <a:off x="20649341" y="4720668"/>
            <a:ext cx="889001" cy="430161"/>
          </a:xfrm>
          <a:prstGeom prst="rect">
            <a:avLst/>
          </a:prstGeom>
        </p:spPr>
        <p:txBody>
          <a:bodyPr lIns="82987" tIns="82987" rIns="82987" bIns="82987">
            <a:noAutofit/>
          </a:bodyPr>
          <a:lstStyle>
            <a:lvl1pPr marL="0" indent="0" algn="r">
              <a:lnSpc>
                <a:spcPct val="100000"/>
              </a:lnSpc>
              <a:buNone/>
              <a:defRPr sz="1600" spc="70" baseline="0">
                <a:solidFill>
                  <a:schemeClr val="accent1"/>
                </a:solidFill>
                <a:latin typeface="Inter" panose="020B0502030000000004" pitchFamily="34" charset="0"/>
                <a:ea typeface="Inter" panose="020B0502030000000004" pitchFamily="34" charset="0"/>
              </a:defRPr>
            </a:lvl1pPr>
          </a:lstStyle>
          <a:p>
            <a:r>
              <a:t>2010</a:t>
            </a:r>
          </a:p>
        </p:txBody>
      </p:sp>
      <p:sp>
        <p:nvSpPr>
          <p:cNvPr id="28" name="CONCEPT">
            <a:extLst>
              <a:ext uri="{FF2B5EF4-FFF2-40B4-BE49-F238E27FC236}">
                <a16:creationId xmlns:a16="http://schemas.microsoft.com/office/drawing/2014/main" id="{B6AEFB4D-6766-FE46-8FEB-CC1344E8CD8B}"/>
              </a:ext>
            </a:extLst>
          </p:cNvPr>
          <p:cNvSpPr txBox="1">
            <a:spLocks noGrp="1"/>
          </p:cNvSpPr>
          <p:nvPr>
            <p:ph type="body" sz="quarter" idx="36"/>
          </p:nvPr>
        </p:nvSpPr>
        <p:spPr>
          <a:xfrm>
            <a:off x="17742416" y="4357167"/>
            <a:ext cx="2513911" cy="430160"/>
          </a:xfrm>
          <a:prstGeom prst="rect">
            <a:avLst/>
          </a:prstGeom>
        </p:spPr>
        <p:txBody>
          <a:bodyPr lIns="82987" tIns="82987" rIns="82987" bIns="82987">
            <a:noAutofit/>
          </a:bodyPr>
          <a:lstStyle>
            <a:lvl1pPr marL="0" indent="0">
              <a:lnSpc>
                <a:spcPct val="100000"/>
              </a:lnSpc>
              <a:buNone/>
              <a:defRPr sz="1600" b="1" spc="74">
                <a:solidFill>
                  <a:schemeClr val="tx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CONCEPT</a:t>
            </a:r>
          </a:p>
        </p:txBody>
      </p:sp>
      <p:sp>
        <p:nvSpPr>
          <p:cNvPr id="29" name="Rectangle">
            <a:extLst>
              <a:ext uri="{FF2B5EF4-FFF2-40B4-BE49-F238E27FC236}">
                <a16:creationId xmlns:a16="http://schemas.microsoft.com/office/drawing/2014/main" id="{67882A49-5754-9A46-B2C2-A52379964BDF}"/>
              </a:ext>
            </a:extLst>
          </p:cNvPr>
          <p:cNvSpPr txBox="1">
            <a:spLocks noGrp="1"/>
          </p:cNvSpPr>
          <p:nvPr>
            <p:ph type="body" sz="quarter" idx="37"/>
          </p:nvPr>
        </p:nvSpPr>
        <p:spPr>
          <a:xfrm>
            <a:off x="17742507" y="4720667"/>
            <a:ext cx="2513317"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30" name="Rectangle">
            <a:extLst>
              <a:ext uri="{FF2B5EF4-FFF2-40B4-BE49-F238E27FC236}">
                <a16:creationId xmlns:a16="http://schemas.microsoft.com/office/drawing/2014/main" id="{02A0D9DE-0BC0-014B-8352-7D7E3D707180}"/>
              </a:ext>
            </a:extLst>
          </p:cNvPr>
          <p:cNvSpPr txBox="1">
            <a:spLocks noGrp="1"/>
          </p:cNvSpPr>
          <p:nvPr>
            <p:ph type="body" sz="quarter" idx="38"/>
          </p:nvPr>
        </p:nvSpPr>
        <p:spPr>
          <a:xfrm>
            <a:off x="10020830" y="6091926"/>
            <a:ext cx="3441170"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31" name="BRAND">
            <a:extLst>
              <a:ext uri="{FF2B5EF4-FFF2-40B4-BE49-F238E27FC236}">
                <a16:creationId xmlns:a16="http://schemas.microsoft.com/office/drawing/2014/main" id="{4B18759A-D570-3942-AAFC-91349EAB9BB6}"/>
              </a:ext>
            </a:extLst>
          </p:cNvPr>
          <p:cNvSpPr txBox="1">
            <a:spLocks noGrp="1"/>
          </p:cNvSpPr>
          <p:nvPr>
            <p:ph type="body" sz="quarter" idx="39"/>
          </p:nvPr>
        </p:nvSpPr>
        <p:spPr>
          <a:xfrm>
            <a:off x="10020830" y="5728425"/>
            <a:ext cx="3441983" cy="430161"/>
          </a:xfrm>
          <a:prstGeom prst="rect">
            <a:avLst/>
          </a:prstGeom>
        </p:spPr>
        <p:txBody>
          <a:bodyPr lIns="82987" tIns="82987" rIns="82987" bIns="82987">
            <a:noAutofit/>
          </a:bodyPr>
          <a:lstStyle>
            <a:lvl1pPr marL="0" indent="0">
              <a:lnSpc>
                <a:spcPct val="100000"/>
              </a:lnSpc>
              <a:buNone/>
              <a:defRPr sz="1600" b="1" spc="74">
                <a:solidFill>
                  <a:schemeClr val="tx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BRAND</a:t>
            </a:r>
          </a:p>
        </p:txBody>
      </p:sp>
      <p:sp>
        <p:nvSpPr>
          <p:cNvPr id="32" name="PROJECT">
            <a:extLst>
              <a:ext uri="{FF2B5EF4-FFF2-40B4-BE49-F238E27FC236}">
                <a16:creationId xmlns:a16="http://schemas.microsoft.com/office/drawing/2014/main" id="{5B602153-DBA5-5C4D-9F6D-6B4FCB830D8B}"/>
              </a:ext>
            </a:extLst>
          </p:cNvPr>
          <p:cNvSpPr txBox="1">
            <a:spLocks noGrp="1"/>
          </p:cNvSpPr>
          <p:nvPr>
            <p:ph type="body" sz="quarter" idx="40"/>
          </p:nvPr>
        </p:nvSpPr>
        <p:spPr>
          <a:xfrm>
            <a:off x="14039994" y="5728425"/>
            <a:ext cx="3126070" cy="430161"/>
          </a:xfrm>
          <a:prstGeom prst="rect">
            <a:avLst/>
          </a:prstGeom>
        </p:spPr>
        <p:txBody>
          <a:bodyPr lIns="82987" tIns="82987" rIns="82987" bIns="82987">
            <a:noAutofit/>
          </a:bodyPr>
          <a:lstStyle>
            <a:lvl1pPr marL="0" indent="0">
              <a:lnSpc>
                <a:spcPct val="100000"/>
              </a:lnSpc>
              <a:buNone/>
              <a:defRPr sz="1600" b="1" spc="74">
                <a:solidFill>
                  <a:schemeClr val="tx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PROJECT</a:t>
            </a:r>
          </a:p>
        </p:txBody>
      </p:sp>
      <p:sp>
        <p:nvSpPr>
          <p:cNvPr id="33" name="YEAR">
            <a:extLst>
              <a:ext uri="{FF2B5EF4-FFF2-40B4-BE49-F238E27FC236}">
                <a16:creationId xmlns:a16="http://schemas.microsoft.com/office/drawing/2014/main" id="{5C37E656-3636-BF4B-A622-F67899EC4AAA}"/>
              </a:ext>
            </a:extLst>
          </p:cNvPr>
          <p:cNvSpPr txBox="1">
            <a:spLocks noGrp="1"/>
          </p:cNvSpPr>
          <p:nvPr>
            <p:ph type="body" sz="quarter" idx="41"/>
          </p:nvPr>
        </p:nvSpPr>
        <p:spPr>
          <a:xfrm>
            <a:off x="20649341" y="5728425"/>
            <a:ext cx="889001" cy="430161"/>
          </a:xfrm>
          <a:prstGeom prst="rect">
            <a:avLst/>
          </a:prstGeom>
        </p:spPr>
        <p:txBody>
          <a:bodyPr lIns="82987" tIns="82987" rIns="82987" bIns="82987">
            <a:noAutofit/>
          </a:bodyPr>
          <a:lstStyle>
            <a:lvl1pPr marL="0" indent="0" algn="r">
              <a:lnSpc>
                <a:spcPct val="100000"/>
              </a:lnSpc>
              <a:buNone/>
              <a:defRPr sz="1600" b="1" spc="74">
                <a:solidFill>
                  <a:schemeClr val="tx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YEAR</a:t>
            </a:r>
          </a:p>
        </p:txBody>
      </p:sp>
      <p:sp>
        <p:nvSpPr>
          <p:cNvPr id="34" name="Rectangle">
            <a:extLst>
              <a:ext uri="{FF2B5EF4-FFF2-40B4-BE49-F238E27FC236}">
                <a16:creationId xmlns:a16="http://schemas.microsoft.com/office/drawing/2014/main" id="{C259517D-4EEC-F540-A4D5-657EE6295BC7}"/>
              </a:ext>
            </a:extLst>
          </p:cNvPr>
          <p:cNvSpPr txBox="1">
            <a:spLocks noGrp="1"/>
          </p:cNvSpPr>
          <p:nvPr>
            <p:ph type="body" sz="quarter" idx="42"/>
          </p:nvPr>
        </p:nvSpPr>
        <p:spPr>
          <a:xfrm>
            <a:off x="14039994" y="6091926"/>
            <a:ext cx="3125332"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35" name="2010">
            <a:extLst>
              <a:ext uri="{FF2B5EF4-FFF2-40B4-BE49-F238E27FC236}">
                <a16:creationId xmlns:a16="http://schemas.microsoft.com/office/drawing/2014/main" id="{E28DCF73-FB12-CC41-B534-555720E35BBC}"/>
              </a:ext>
            </a:extLst>
          </p:cNvPr>
          <p:cNvSpPr txBox="1">
            <a:spLocks noGrp="1"/>
          </p:cNvSpPr>
          <p:nvPr>
            <p:ph type="body" sz="quarter" idx="43"/>
          </p:nvPr>
        </p:nvSpPr>
        <p:spPr>
          <a:xfrm>
            <a:off x="20649341" y="6091927"/>
            <a:ext cx="889001" cy="430161"/>
          </a:xfrm>
          <a:prstGeom prst="rect">
            <a:avLst/>
          </a:prstGeom>
        </p:spPr>
        <p:txBody>
          <a:bodyPr lIns="82987" tIns="82987" rIns="82987" bIns="82987">
            <a:noAutofit/>
          </a:bodyPr>
          <a:lstStyle>
            <a:lvl1pPr marL="0" indent="0" algn="r">
              <a:lnSpc>
                <a:spcPct val="100000"/>
              </a:lnSpc>
              <a:buNone/>
              <a:defRPr sz="1600" spc="70" baseline="0">
                <a:solidFill>
                  <a:schemeClr val="accent1"/>
                </a:solidFill>
                <a:latin typeface="Inter" panose="020B0502030000000004" pitchFamily="34" charset="0"/>
                <a:ea typeface="Inter" panose="020B0502030000000004" pitchFamily="34" charset="0"/>
              </a:defRPr>
            </a:lvl1pPr>
          </a:lstStyle>
          <a:p>
            <a:r>
              <a:t>2010</a:t>
            </a:r>
          </a:p>
        </p:txBody>
      </p:sp>
      <p:sp>
        <p:nvSpPr>
          <p:cNvPr id="36" name="CONCEPT">
            <a:extLst>
              <a:ext uri="{FF2B5EF4-FFF2-40B4-BE49-F238E27FC236}">
                <a16:creationId xmlns:a16="http://schemas.microsoft.com/office/drawing/2014/main" id="{1F84BA84-8483-5949-861A-BA54A7984DB8}"/>
              </a:ext>
            </a:extLst>
          </p:cNvPr>
          <p:cNvSpPr txBox="1">
            <a:spLocks noGrp="1"/>
          </p:cNvSpPr>
          <p:nvPr>
            <p:ph type="body" sz="quarter" idx="44"/>
          </p:nvPr>
        </p:nvSpPr>
        <p:spPr>
          <a:xfrm>
            <a:off x="17742416" y="5728425"/>
            <a:ext cx="2513911" cy="430161"/>
          </a:xfrm>
          <a:prstGeom prst="rect">
            <a:avLst/>
          </a:prstGeom>
        </p:spPr>
        <p:txBody>
          <a:bodyPr lIns="82987" tIns="82987" rIns="82987" bIns="82987">
            <a:noAutofit/>
          </a:bodyPr>
          <a:lstStyle>
            <a:lvl1pPr marL="0" indent="0">
              <a:lnSpc>
                <a:spcPct val="100000"/>
              </a:lnSpc>
              <a:buNone/>
              <a:defRPr sz="1600" b="1" spc="74">
                <a:solidFill>
                  <a:schemeClr val="tx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CONCEPT</a:t>
            </a:r>
          </a:p>
        </p:txBody>
      </p:sp>
      <p:sp>
        <p:nvSpPr>
          <p:cNvPr id="37" name="Rectangle">
            <a:extLst>
              <a:ext uri="{FF2B5EF4-FFF2-40B4-BE49-F238E27FC236}">
                <a16:creationId xmlns:a16="http://schemas.microsoft.com/office/drawing/2014/main" id="{4141273A-2ADD-1B48-969C-1FEAE7BF1AD0}"/>
              </a:ext>
            </a:extLst>
          </p:cNvPr>
          <p:cNvSpPr txBox="1">
            <a:spLocks noGrp="1"/>
          </p:cNvSpPr>
          <p:nvPr>
            <p:ph type="body" sz="quarter" idx="45"/>
          </p:nvPr>
        </p:nvSpPr>
        <p:spPr>
          <a:xfrm>
            <a:off x="17742507" y="6091926"/>
            <a:ext cx="2513317"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38" name="Rectangle">
            <a:extLst>
              <a:ext uri="{FF2B5EF4-FFF2-40B4-BE49-F238E27FC236}">
                <a16:creationId xmlns:a16="http://schemas.microsoft.com/office/drawing/2014/main" id="{05405615-8D64-944E-AFE2-864B2BADB85F}"/>
              </a:ext>
            </a:extLst>
          </p:cNvPr>
          <p:cNvSpPr txBox="1">
            <a:spLocks noGrp="1"/>
          </p:cNvSpPr>
          <p:nvPr>
            <p:ph type="body" sz="quarter" idx="46"/>
          </p:nvPr>
        </p:nvSpPr>
        <p:spPr>
          <a:xfrm>
            <a:off x="10020830" y="7463184"/>
            <a:ext cx="3441170"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39" name="BRAND">
            <a:extLst>
              <a:ext uri="{FF2B5EF4-FFF2-40B4-BE49-F238E27FC236}">
                <a16:creationId xmlns:a16="http://schemas.microsoft.com/office/drawing/2014/main" id="{2680097D-C6AC-D846-9059-2A7B93B9573B}"/>
              </a:ext>
            </a:extLst>
          </p:cNvPr>
          <p:cNvSpPr txBox="1">
            <a:spLocks noGrp="1"/>
          </p:cNvSpPr>
          <p:nvPr>
            <p:ph type="body" sz="quarter" idx="47"/>
          </p:nvPr>
        </p:nvSpPr>
        <p:spPr>
          <a:xfrm>
            <a:off x="10020830" y="7099684"/>
            <a:ext cx="3441983" cy="430160"/>
          </a:xfrm>
          <a:prstGeom prst="rect">
            <a:avLst/>
          </a:prstGeom>
        </p:spPr>
        <p:txBody>
          <a:bodyPr lIns="82987" tIns="82987" rIns="82987" bIns="82987">
            <a:noAutofit/>
          </a:bodyPr>
          <a:lstStyle>
            <a:lvl1pPr marL="0" indent="0">
              <a:lnSpc>
                <a:spcPct val="100000"/>
              </a:lnSpc>
              <a:buNone/>
              <a:defRPr sz="1600" b="1" spc="74">
                <a:solidFill>
                  <a:schemeClr val="tx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BRAND</a:t>
            </a:r>
          </a:p>
        </p:txBody>
      </p:sp>
      <p:sp>
        <p:nvSpPr>
          <p:cNvPr id="40" name="PROJECT">
            <a:extLst>
              <a:ext uri="{FF2B5EF4-FFF2-40B4-BE49-F238E27FC236}">
                <a16:creationId xmlns:a16="http://schemas.microsoft.com/office/drawing/2014/main" id="{C974B4C3-609F-3240-BF23-4C87E96044E2}"/>
              </a:ext>
            </a:extLst>
          </p:cNvPr>
          <p:cNvSpPr txBox="1">
            <a:spLocks noGrp="1"/>
          </p:cNvSpPr>
          <p:nvPr>
            <p:ph type="body" sz="quarter" idx="48"/>
          </p:nvPr>
        </p:nvSpPr>
        <p:spPr>
          <a:xfrm>
            <a:off x="14039994" y="7099684"/>
            <a:ext cx="3126070" cy="430160"/>
          </a:xfrm>
          <a:prstGeom prst="rect">
            <a:avLst/>
          </a:prstGeom>
        </p:spPr>
        <p:txBody>
          <a:bodyPr lIns="82987" tIns="82987" rIns="82987" bIns="82987">
            <a:noAutofit/>
          </a:bodyPr>
          <a:lstStyle>
            <a:lvl1pPr marL="0" indent="0">
              <a:lnSpc>
                <a:spcPct val="100000"/>
              </a:lnSpc>
              <a:buNone/>
              <a:defRPr sz="1600" b="1" spc="74">
                <a:solidFill>
                  <a:schemeClr val="tx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PROJECT</a:t>
            </a:r>
          </a:p>
        </p:txBody>
      </p:sp>
      <p:sp>
        <p:nvSpPr>
          <p:cNvPr id="41" name="YEAR">
            <a:extLst>
              <a:ext uri="{FF2B5EF4-FFF2-40B4-BE49-F238E27FC236}">
                <a16:creationId xmlns:a16="http://schemas.microsoft.com/office/drawing/2014/main" id="{82D4CB68-59E5-D449-9C83-238755CF78A8}"/>
              </a:ext>
            </a:extLst>
          </p:cNvPr>
          <p:cNvSpPr txBox="1">
            <a:spLocks noGrp="1"/>
          </p:cNvSpPr>
          <p:nvPr>
            <p:ph type="body" sz="quarter" idx="49"/>
          </p:nvPr>
        </p:nvSpPr>
        <p:spPr>
          <a:xfrm>
            <a:off x="20649341" y="7099684"/>
            <a:ext cx="889001" cy="430160"/>
          </a:xfrm>
          <a:prstGeom prst="rect">
            <a:avLst/>
          </a:prstGeom>
        </p:spPr>
        <p:txBody>
          <a:bodyPr lIns="82987" tIns="82987" rIns="82987" bIns="82987">
            <a:noAutofit/>
          </a:bodyPr>
          <a:lstStyle>
            <a:lvl1pPr marL="0" indent="0" algn="r">
              <a:lnSpc>
                <a:spcPct val="100000"/>
              </a:lnSpc>
              <a:buNone/>
              <a:defRPr sz="1600" b="1" spc="74">
                <a:solidFill>
                  <a:schemeClr val="tx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YEAR</a:t>
            </a:r>
          </a:p>
        </p:txBody>
      </p:sp>
      <p:sp>
        <p:nvSpPr>
          <p:cNvPr id="42" name="Rectangle">
            <a:extLst>
              <a:ext uri="{FF2B5EF4-FFF2-40B4-BE49-F238E27FC236}">
                <a16:creationId xmlns:a16="http://schemas.microsoft.com/office/drawing/2014/main" id="{81A79526-DDC7-A047-9BF4-0B72BAA80E01}"/>
              </a:ext>
            </a:extLst>
          </p:cNvPr>
          <p:cNvSpPr txBox="1">
            <a:spLocks noGrp="1"/>
          </p:cNvSpPr>
          <p:nvPr>
            <p:ph type="body" sz="quarter" idx="50"/>
          </p:nvPr>
        </p:nvSpPr>
        <p:spPr>
          <a:xfrm>
            <a:off x="14039994" y="7463184"/>
            <a:ext cx="3125332"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43" name="2010">
            <a:extLst>
              <a:ext uri="{FF2B5EF4-FFF2-40B4-BE49-F238E27FC236}">
                <a16:creationId xmlns:a16="http://schemas.microsoft.com/office/drawing/2014/main" id="{F97269EA-4100-0142-96C7-6710DF70BA30}"/>
              </a:ext>
            </a:extLst>
          </p:cNvPr>
          <p:cNvSpPr txBox="1">
            <a:spLocks noGrp="1"/>
          </p:cNvSpPr>
          <p:nvPr>
            <p:ph type="body" sz="quarter" idx="51"/>
          </p:nvPr>
        </p:nvSpPr>
        <p:spPr>
          <a:xfrm>
            <a:off x="20649341" y="7463185"/>
            <a:ext cx="889001" cy="430161"/>
          </a:xfrm>
          <a:prstGeom prst="rect">
            <a:avLst/>
          </a:prstGeom>
        </p:spPr>
        <p:txBody>
          <a:bodyPr lIns="82987" tIns="82987" rIns="82987" bIns="82987">
            <a:noAutofit/>
          </a:bodyPr>
          <a:lstStyle>
            <a:lvl1pPr marL="0" indent="0" algn="r">
              <a:lnSpc>
                <a:spcPct val="100000"/>
              </a:lnSpc>
              <a:buNone/>
              <a:defRPr sz="1600" spc="70" baseline="0">
                <a:solidFill>
                  <a:schemeClr val="accent1"/>
                </a:solidFill>
                <a:latin typeface="Inter" panose="020B0502030000000004" pitchFamily="34" charset="0"/>
                <a:ea typeface="Inter" panose="020B0502030000000004" pitchFamily="34" charset="0"/>
              </a:defRPr>
            </a:lvl1pPr>
          </a:lstStyle>
          <a:p>
            <a:r>
              <a:t>2010</a:t>
            </a:r>
          </a:p>
        </p:txBody>
      </p:sp>
      <p:sp>
        <p:nvSpPr>
          <p:cNvPr id="44" name="CONCEPT">
            <a:extLst>
              <a:ext uri="{FF2B5EF4-FFF2-40B4-BE49-F238E27FC236}">
                <a16:creationId xmlns:a16="http://schemas.microsoft.com/office/drawing/2014/main" id="{7448DBF0-1689-DE41-B442-C6DCF699A4CB}"/>
              </a:ext>
            </a:extLst>
          </p:cNvPr>
          <p:cNvSpPr txBox="1">
            <a:spLocks noGrp="1"/>
          </p:cNvSpPr>
          <p:nvPr>
            <p:ph type="body" sz="quarter" idx="52"/>
          </p:nvPr>
        </p:nvSpPr>
        <p:spPr>
          <a:xfrm>
            <a:off x="17742416" y="7099684"/>
            <a:ext cx="2513911" cy="430160"/>
          </a:xfrm>
          <a:prstGeom prst="rect">
            <a:avLst/>
          </a:prstGeom>
        </p:spPr>
        <p:txBody>
          <a:bodyPr lIns="82987" tIns="82987" rIns="82987" bIns="82987">
            <a:noAutofit/>
          </a:bodyPr>
          <a:lstStyle>
            <a:lvl1pPr marL="0" indent="0">
              <a:lnSpc>
                <a:spcPct val="100000"/>
              </a:lnSpc>
              <a:buNone/>
              <a:defRPr sz="1600" b="1" spc="74">
                <a:solidFill>
                  <a:schemeClr val="tx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CONCEPT</a:t>
            </a:r>
          </a:p>
        </p:txBody>
      </p:sp>
      <p:sp>
        <p:nvSpPr>
          <p:cNvPr id="45" name="Rectangle">
            <a:extLst>
              <a:ext uri="{FF2B5EF4-FFF2-40B4-BE49-F238E27FC236}">
                <a16:creationId xmlns:a16="http://schemas.microsoft.com/office/drawing/2014/main" id="{1AB5E830-0B35-6547-82FB-1412EA923C1D}"/>
              </a:ext>
            </a:extLst>
          </p:cNvPr>
          <p:cNvSpPr txBox="1">
            <a:spLocks noGrp="1"/>
          </p:cNvSpPr>
          <p:nvPr>
            <p:ph type="body" sz="quarter" idx="53"/>
          </p:nvPr>
        </p:nvSpPr>
        <p:spPr>
          <a:xfrm>
            <a:off x="17742507" y="7463184"/>
            <a:ext cx="2513317"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46" name="Subtitle">
            <a:extLst>
              <a:ext uri="{FF2B5EF4-FFF2-40B4-BE49-F238E27FC236}">
                <a16:creationId xmlns:a16="http://schemas.microsoft.com/office/drawing/2014/main" id="{8AA2C182-72EB-6B4A-A5C4-60B5843F3402}"/>
              </a:ext>
            </a:extLst>
          </p:cNvPr>
          <p:cNvSpPr txBox="1">
            <a:spLocks noGrp="1"/>
          </p:cNvSpPr>
          <p:nvPr>
            <p:ph type="body" sz="quarter" idx="62"/>
          </p:nvPr>
        </p:nvSpPr>
        <p:spPr>
          <a:xfrm>
            <a:off x="6707118" y="1614649"/>
            <a:ext cx="2660265" cy="624764"/>
          </a:xfrm>
          <a:prstGeom prst="rect">
            <a:avLst/>
          </a:prstGeom>
        </p:spPr>
        <p:txBody>
          <a:bodyPr lIns="82987" tIns="82987" rIns="82987" bIns="82987">
            <a:noAutofit/>
          </a:bodyPr>
          <a:lstStyle>
            <a:lvl1pPr marL="0" indent="0">
              <a:lnSpc>
                <a:spcPct val="100000"/>
              </a:lnSpc>
              <a:buNone/>
              <a:defRPr sz="3200" b="1" i="0" spc="56">
                <a:solidFill>
                  <a:schemeClr val="tx2"/>
                </a:solidFill>
                <a:latin typeface="Radley" pitchFamily="2" charset="77"/>
              </a:defRPr>
            </a:lvl1pPr>
          </a:lstStyle>
          <a:p>
            <a:r>
              <a:t>Subtitle</a:t>
            </a:r>
          </a:p>
        </p:txBody>
      </p:sp>
      <p:sp>
        <p:nvSpPr>
          <p:cNvPr id="47" name="Subtitle">
            <a:extLst>
              <a:ext uri="{FF2B5EF4-FFF2-40B4-BE49-F238E27FC236}">
                <a16:creationId xmlns:a16="http://schemas.microsoft.com/office/drawing/2014/main" id="{37D54789-DD51-C548-837B-6A0AD625AC02}"/>
              </a:ext>
            </a:extLst>
          </p:cNvPr>
          <p:cNvSpPr txBox="1">
            <a:spLocks noGrp="1"/>
          </p:cNvSpPr>
          <p:nvPr>
            <p:ph type="body" sz="quarter" idx="63"/>
          </p:nvPr>
        </p:nvSpPr>
        <p:spPr>
          <a:xfrm>
            <a:off x="6707118" y="2969568"/>
            <a:ext cx="2660265" cy="624764"/>
          </a:xfrm>
          <a:prstGeom prst="rect">
            <a:avLst/>
          </a:prstGeom>
        </p:spPr>
        <p:txBody>
          <a:bodyPr lIns="82987" tIns="82987" rIns="82987" bIns="82987">
            <a:noAutofit/>
          </a:bodyPr>
          <a:lstStyle>
            <a:lvl1pPr marL="0" indent="0">
              <a:lnSpc>
                <a:spcPct val="100000"/>
              </a:lnSpc>
              <a:buNone/>
              <a:defRPr sz="3200" b="1" i="0" spc="56">
                <a:solidFill>
                  <a:schemeClr val="tx2"/>
                </a:solidFill>
                <a:latin typeface="Radley" pitchFamily="2" charset="77"/>
              </a:defRPr>
            </a:lvl1pPr>
          </a:lstStyle>
          <a:p>
            <a:r>
              <a:t>Subtitle</a:t>
            </a:r>
          </a:p>
        </p:txBody>
      </p:sp>
      <p:sp>
        <p:nvSpPr>
          <p:cNvPr id="48" name="Subtitle">
            <a:extLst>
              <a:ext uri="{FF2B5EF4-FFF2-40B4-BE49-F238E27FC236}">
                <a16:creationId xmlns:a16="http://schemas.microsoft.com/office/drawing/2014/main" id="{CA15283A-1E85-724A-B1E5-2C02955CDEAE}"/>
              </a:ext>
            </a:extLst>
          </p:cNvPr>
          <p:cNvSpPr txBox="1">
            <a:spLocks noGrp="1"/>
          </p:cNvSpPr>
          <p:nvPr>
            <p:ph type="body" sz="quarter" idx="64"/>
          </p:nvPr>
        </p:nvSpPr>
        <p:spPr>
          <a:xfrm>
            <a:off x="6707118" y="4330846"/>
            <a:ext cx="2660265" cy="624764"/>
          </a:xfrm>
          <a:prstGeom prst="rect">
            <a:avLst/>
          </a:prstGeom>
        </p:spPr>
        <p:txBody>
          <a:bodyPr lIns="82987" tIns="82987" rIns="82987" bIns="82987">
            <a:noAutofit/>
          </a:bodyPr>
          <a:lstStyle>
            <a:lvl1pPr marL="0" indent="0">
              <a:lnSpc>
                <a:spcPct val="100000"/>
              </a:lnSpc>
              <a:buNone/>
              <a:defRPr sz="3200" b="1" i="0" spc="56">
                <a:solidFill>
                  <a:schemeClr val="tx2"/>
                </a:solidFill>
                <a:latin typeface="Radley" pitchFamily="2" charset="77"/>
              </a:defRPr>
            </a:lvl1pPr>
          </a:lstStyle>
          <a:p>
            <a:r>
              <a:t>Subtitle</a:t>
            </a:r>
          </a:p>
        </p:txBody>
      </p:sp>
      <p:sp>
        <p:nvSpPr>
          <p:cNvPr id="49" name="Subtitle">
            <a:extLst>
              <a:ext uri="{FF2B5EF4-FFF2-40B4-BE49-F238E27FC236}">
                <a16:creationId xmlns:a16="http://schemas.microsoft.com/office/drawing/2014/main" id="{2E4392DD-69A1-6A4D-85C7-80775D471A27}"/>
              </a:ext>
            </a:extLst>
          </p:cNvPr>
          <p:cNvSpPr txBox="1">
            <a:spLocks noGrp="1"/>
          </p:cNvSpPr>
          <p:nvPr>
            <p:ph type="body" sz="quarter" idx="65"/>
          </p:nvPr>
        </p:nvSpPr>
        <p:spPr>
          <a:xfrm>
            <a:off x="6707118" y="5700132"/>
            <a:ext cx="2660265" cy="624764"/>
          </a:xfrm>
          <a:prstGeom prst="rect">
            <a:avLst/>
          </a:prstGeom>
        </p:spPr>
        <p:txBody>
          <a:bodyPr lIns="82987" tIns="82987" rIns="82987" bIns="82987">
            <a:noAutofit/>
          </a:bodyPr>
          <a:lstStyle>
            <a:lvl1pPr marL="0" indent="0">
              <a:lnSpc>
                <a:spcPct val="100000"/>
              </a:lnSpc>
              <a:buNone/>
              <a:defRPr sz="3200" b="1" i="0" spc="56">
                <a:solidFill>
                  <a:schemeClr val="tx2"/>
                </a:solidFill>
                <a:latin typeface="Radley" pitchFamily="2" charset="77"/>
              </a:defRPr>
            </a:lvl1pPr>
          </a:lstStyle>
          <a:p>
            <a:r>
              <a:t>Subtitle</a:t>
            </a:r>
          </a:p>
        </p:txBody>
      </p:sp>
      <p:sp>
        <p:nvSpPr>
          <p:cNvPr id="50" name="Subtitle">
            <a:extLst>
              <a:ext uri="{FF2B5EF4-FFF2-40B4-BE49-F238E27FC236}">
                <a16:creationId xmlns:a16="http://schemas.microsoft.com/office/drawing/2014/main" id="{272F7881-31FF-9240-B20E-BABED7C70A78}"/>
              </a:ext>
            </a:extLst>
          </p:cNvPr>
          <p:cNvSpPr txBox="1">
            <a:spLocks noGrp="1"/>
          </p:cNvSpPr>
          <p:nvPr>
            <p:ph type="body" sz="quarter" idx="66"/>
          </p:nvPr>
        </p:nvSpPr>
        <p:spPr>
          <a:xfrm>
            <a:off x="6707118" y="7061401"/>
            <a:ext cx="2660265" cy="624764"/>
          </a:xfrm>
          <a:prstGeom prst="rect">
            <a:avLst/>
          </a:prstGeom>
        </p:spPr>
        <p:txBody>
          <a:bodyPr lIns="82987" tIns="82987" rIns="82987" bIns="82987">
            <a:noAutofit/>
          </a:bodyPr>
          <a:lstStyle>
            <a:lvl1pPr marL="0" indent="0">
              <a:lnSpc>
                <a:spcPct val="100000"/>
              </a:lnSpc>
              <a:buNone/>
              <a:defRPr sz="3200" b="1" i="0" spc="56">
                <a:solidFill>
                  <a:schemeClr val="tx2"/>
                </a:solidFill>
                <a:latin typeface="Radley" pitchFamily="2" charset="77"/>
              </a:defRPr>
            </a:lvl1pPr>
          </a:lstStyle>
          <a:p>
            <a:r>
              <a:t>Subtitle</a:t>
            </a:r>
          </a:p>
        </p:txBody>
      </p:sp>
      <p:sp>
        <p:nvSpPr>
          <p:cNvPr id="51" name="Title Text">
            <a:extLst>
              <a:ext uri="{FF2B5EF4-FFF2-40B4-BE49-F238E27FC236}">
                <a16:creationId xmlns:a16="http://schemas.microsoft.com/office/drawing/2014/main" id="{A7D07D88-A12F-BD4C-9A05-FA3EA8507192}"/>
              </a:ext>
            </a:extLst>
          </p:cNvPr>
          <p:cNvSpPr txBox="1">
            <a:spLocks noGrp="1"/>
          </p:cNvSpPr>
          <p:nvPr>
            <p:ph type="title" hasCustomPrompt="1"/>
          </p:nvPr>
        </p:nvSpPr>
        <p:spPr>
          <a:xfrm>
            <a:off x="1588854" y="8914287"/>
            <a:ext cx="7740429" cy="1524001"/>
          </a:xfrm>
          <a:prstGeom prst="rect">
            <a:avLst/>
          </a:prstGeom>
        </p:spPr>
        <p:txBody>
          <a:bodyPr/>
          <a:lstStyle>
            <a:lvl1pPr marL="0" indent="0">
              <a:lnSpc>
                <a:spcPct val="90000"/>
              </a:lnSpc>
              <a:buFont typeface="Arial" panose="020B0604020202020204" pitchFamily="34" charset="0"/>
              <a:buNone/>
              <a:defRPr sz="8000" spc="0">
                <a:solidFill>
                  <a:srgbClr val="F26865"/>
                </a:solidFill>
                <a:latin typeface="Radley" pitchFamily="2" charset="77"/>
              </a:defRPr>
            </a:lvl1pPr>
          </a:lstStyle>
          <a:p>
            <a:r>
              <a:rPr lang="en-CA"/>
              <a:t>Project List</a:t>
            </a:r>
          </a:p>
        </p:txBody>
      </p:sp>
      <p:sp>
        <p:nvSpPr>
          <p:cNvPr id="52" name="Slide Number">
            <a:extLst>
              <a:ext uri="{FF2B5EF4-FFF2-40B4-BE49-F238E27FC236}">
                <a16:creationId xmlns:a16="http://schemas.microsoft.com/office/drawing/2014/main" id="{CBFFDE7F-DECE-FA4A-8B3E-6FCA22C31E41}"/>
              </a:ext>
            </a:extLst>
          </p:cNvPr>
          <p:cNvSpPr txBox="1">
            <a:spLocks/>
          </p:cNvSpPr>
          <p:nvPr userDrawn="1"/>
        </p:nvSpPr>
        <p:spPr>
          <a:xfrm>
            <a:off x="22408941" y="12199026"/>
            <a:ext cx="426398"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marL="0" indent="0">
              <a:buFont typeface="Arial" panose="020B0604020202020204" pitchFamily="34" charset="0"/>
              <a:buNone/>
            </a:pPr>
            <a:fld id="{86CB4B4D-7CA3-9044-876B-883B54F8677D}" type="slidenum">
              <a:rPr lang="en-CA" smtClean="0">
                <a:solidFill>
                  <a:schemeClr val="bg1"/>
                </a:solidFill>
              </a:rPr>
              <a:pPr marL="0" indent="0">
                <a:buFont typeface="Arial" panose="020B0604020202020204" pitchFamily="34" charset="0"/>
                <a:buNone/>
              </a:pPr>
              <a:t>‹#›</a:t>
            </a:fld>
            <a:endParaRPr lang="en-CA">
              <a:solidFill>
                <a:schemeClr val="bg1"/>
              </a:solidFill>
            </a:endParaRPr>
          </a:p>
        </p:txBody>
      </p:sp>
      <p:pic>
        <p:nvPicPr>
          <p:cNvPr id="53" name="Picture 52">
            <a:extLst>
              <a:ext uri="{FF2B5EF4-FFF2-40B4-BE49-F238E27FC236}">
                <a16:creationId xmlns:a16="http://schemas.microsoft.com/office/drawing/2014/main" id="{9C9979B2-119A-9246-AA0A-7477125ECC3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Tree>
    <p:extLst>
      <p:ext uri="{BB962C8B-B14F-4D97-AF65-F5344CB8AC3E}">
        <p14:creationId xmlns:p14="http://schemas.microsoft.com/office/powerpoint/2010/main" val="442421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 Project List">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0ED25DF3-BB1B-0B4C-B756-9E1E9AD3F985}"/>
              </a:ext>
            </a:extLst>
          </p:cNvPr>
          <p:cNvSpPr/>
          <p:nvPr userDrawn="1"/>
        </p:nvSpPr>
        <p:spPr>
          <a:xfrm>
            <a:off x="1" y="10972800"/>
            <a:ext cx="24384000" cy="28448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l" defTabSz="825500" rtl="0" fontAlgn="auto" latinLnBrk="0" hangingPunct="0">
              <a:lnSpc>
                <a:spcPct val="130000"/>
              </a:lnSpc>
              <a:spcBef>
                <a:spcPts val="0"/>
              </a:spcBef>
              <a:spcAft>
                <a:spcPts val="0"/>
              </a:spcAft>
              <a:buClrTx/>
              <a:buSzTx/>
              <a:buFontTx/>
              <a:buNone/>
              <a:tabLst/>
            </a:pPr>
            <a:endParaRPr kumimoji="0" lang="en-US" sz="1900" b="0" i="0" u="none" strike="noStrike" cap="none" spc="0" normalizeH="0" baseline="0">
              <a:ln>
                <a:noFill/>
              </a:ln>
              <a:solidFill>
                <a:srgbClr val="A7A7A7"/>
              </a:solidFill>
              <a:effectLst/>
              <a:uFillTx/>
              <a:latin typeface="Source Sans Pro Regular"/>
              <a:ea typeface="Source Sans Pro Regular"/>
              <a:cs typeface="Source Sans Pro Regular"/>
              <a:sym typeface="Source Sans Pro Regular"/>
            </a:endParaRPr>
          </a:p>
        </p:txBody>
      </p:sp>
      <p:sp>
        <p:nvSpPr>
          <p:cNvPr id="4" name="Body Level One…">
            <a:extLst>
              <a:ext uri="{FF2B5EF4-FFF2-40B4-BE49-F238E27FC236}">
                <a16:creationId xmlns:a16="http://schemas.microsoft.com/office/drawing/2014/main" id="{9B85ACA6-6313-C843-A585-EBCA6D3C0F27}"/>
              </a:ext>
            </a:extLst>
          </p:cNvPr>
          <p:cNvSpPr txBox="1">
            <a:spLocks noGrp="1"/>
          </p:cNvSpPr>
          <p:nvPr>
            <p:ph type="body" sz="quarter" idx="1" hasCustomPrompt="1"/>
          </p:nvPr>
        </p:nvSpPr>
        <p:spPr>
          <a:xfrm>
            <a:off x="11003556" y="11723635"/>
            <a:ext cx="10534786" cy="1271491"/>
          </a:xfrm>
          <a:prstGeom prst="rect">
            <a:avLst/>
          </a:prstGeom>
        </p:spPr>
        <p:txBody>
          <a:bodyPr>
            <a:normAutofit/>
          </a:bodyPr>
          <a:lstStyle>
            <a:lvl1pPr marL="0" indent="0" defTabSz="821531">
              <a:lnSpc>
                <a:spcPct val="120000"/>
              </a:lnSpc>
              <a:spcBef>
                <a:spcPts val="500"/>
              </a:spcBef>
              <a:buNone/>
              <a:defRPr sz="2500" b="0" i="0" spc="0">
                <a:solidFill>
                  <a:schemeClr val="bg1"/>
                </a:solidFill>
                <a:latin typeface="Inter" panose="020B0502030000000004" pitchFamily="34" charset="0"/>
                <a:ea typeface="Inter" panose="020B0502030000000004" pitchFamily="34" charset="0"/>
                <a:cs typeface="Inter" panose="020B0502030000000004" pitchFamily="34" charset="0"/>
              </a:defRPr>
            </a:lvl1pPr>
            <a:lvl2pPr defTabSz="821531">
              <a:lnSpc>
                <a:spcPct val="130000"/>
              </a:lnSpc>
              <a:defRPr sz="1900" spc="0">
                <a:solidFill>
                  <a:srgbClr val="FFFFFF"/>
                </a:solidFill>
                <a:latin typeface="+mn-lt"/>
              </a:defRPr>
            </a:lvl2pPr>
            <a:lvl3pPr defTabSz="821531">
              <a:lnSpc>
                <a:spcPct val="130000"/>
              </a:lnSpc>
              <a:defRPr sz="1900" spc="0">
                <a:solidFill>
                  <a:srgbClr val="FFFFFF"/>
                </a:solidFill>
                <a:latin typeface="+mn-lt"/>
              </a:defRPr>
            </a:lvl3pPr>
            <a:lvl4pPr defTabSz="821531">
              <a:lnSpc>
                <a:spcPct val="130000"/>
              </a:lnSpc>
              <a:defRPr sz="1900" spc="0">
                <a:solidFill>
                  <a:srgbClr val="FFFFFF"/>
                </a:solidFill>
                <a:latin typeface="+mn-lt"/>
              </a:defRPr>
            </a:lvl4pPr>
            <a:lvl5pPr defTabSz="821531">
              <a:lnSpc>
                <a:spcPct val="130000"/>
              </a:lnSpc>
              <a:defRPr sz="1900" spc="0">
                <a:solidFill>
                  <a:srgbClr val="FFFFFF"/>
                </a:solidFill>
                <a:latin typeface="+mn-lt"/>
              </a:defRPr>
            </a:lvl5pPr>
          </a:lstStyle>
          <a:p>
            <a:r>
              <a:rPr lang="en-CA"/>
              <a:t>Body Copy</a:t>
            </a:r>
          </a:p>
        </p:txBody>
      </p:sp>
      <p:sp>
        <p:nvSpPr>
          <p:cNvPr id="5" name="Rectangle">
            <a:extLst>
              <a:ext uri="{FF2B5EF4-FFF2-40B4-BE49-F238E27FC236}">
                <a16:creationId xmlns:a16="http://schemas.microsoft.com/office/drawing/2014/main" id="{D5C74455-1489-1740-A834-7FAD0F491C95}"/>
              </a:ext>
            </a:extLst>
          </p:cNvPr>
          <p:cNvSpPr txBox="1">
            <a:spLocks noGrp="1"/>
          </p:cNvSpPr>
          <p:nvPr>
            <p:ph type="body" sz="quarter" idx="14"/>
          </p:nvPr>
        </p:nvSpPr>
        <p:spPr>
          <a:xfrm>
            <a:off x="10020830" y="2016250"/>
            <a:ext cx="3441170" cy="792000"/>
          </a:xfrm>
          <a:prstGeom prst="rect">
            <a:avLst/>
          </a:prstGeom>
        </p:spPr>
        <p:txBody>
          <a:bodyPr lIns="82987" tIns="82987" rIns="82987" bIns="82987">
            <a:noAutofit/>
          </a:bodyPr>
          <a:lstStyle>
            <a:lvl1pPr marL="0" indent="0">
              <a:buNone/>
              <a:defRPr sz="1600" spc="70" baseline="0">
                <a:solidFill>
                  <a:schemeClr val="tx2"/>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7" name="BRAND">
            <a:extLst>
              <a:ext uri="{FF2B5EF4-FFF2-40B4-BE49-F238E27FC236}">
                <a16:creationId xmlns:a16="http://schemas.microsoft.com/office/drawing/2014/main" id="{48479D40-26D6-C34F-848B-1EA429E2B3D3}"/>
              </a:ext>
            </a:extLst>
          </p:cNvPr>
          <p:cNvSpPr txBox="1">
            <a:spLocks noGrp="1"/>
          </p:cNvSpPr>
          <p:nvPr>
            <p:ph type="body" sz="quarter" idx="15"/>
          </p:nvPr>
        </p:nvSpPr>
        <p:spPr>
          <a:xfrm>
            <a:off x="10020830" y="1652749"/>
            <a:ext cx="3441983" cy="430161"/>
          </a:xfrm>
          <a:prstGeom prst="rect">
            <a:avLst/>
          </a:prstGeom>
        </p:spPr>
        <p:txBody>
          <a:bodyPr lIns="82987" tIns="82987" rIns="82987" bIns="82987">
            <a:noAutofit/>
          </a:bodyPr>
          <a:lstStyle>
            <a:lvl1pPr marL="0" indent="0">
              <a:lnSpc>
                <a:spcPct val="100000"/>
              </a:lnSpc>
              <a:buNone/>
              <a:defRPr sz="1600" b="1" spc="74">
                <a:solidFill>
                  <a:schemeClr val="accent1"/>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BRAND</a:t>
            </a:r>
          </a:p>
        </p:txBody>
      </p:sp>
      <p:sp>
        <p:nvSpPr>
          <p:cNvPr id="8" name="PROJECT">
            <a:extLst>
              <a:ext uri="{FF2B5EF4-FFF2-40B4-BE49-F238E27FC236}">
                <a16:creationId xmlns:a16="http://schemas.microsoft.com/office/drawing/2014/main" id="{BB65871E-2692-8440-AF0E-70189C612877}"/>
              </a:ext>
            </a:extLst>
          </p:cNvPr>
          <p:cNvSpPr txBox="1">
            <a:spLocks noGrp="1"/>
          </p:cNvSpPr>
          <p:nvPr>
            <p:ph type="body" sz="quarter" idx="16"/>
          </p:nvPr>
        </p:nvSpPr>
        <p:spPr>
          <a:xfrm>
            <a:off x="14039994" y="1652749"/>
            <a:ext cx="3126070" cy="430161"/>
          </a:xfrm>
          <a:prstGeom prst="rect">
            <a:avLst/>
          </a:prstGeom>
        </p:spPr>
        <p:txBody>
          <a:bodyPr lIns="82987" tIns="82987" rIns="82987" bIns="82987">
            <a:noAutofit/>
          </a:bodyPr>
          <a:lstStyle>
            <a:lvl1pPr marL="0" indent="0">
              <a:lnSpc>
                <a:spcPct val="100000"/>
              </a:lnSpc>
              <a:buNone/>
              <a:defRPr sz="1600" b="1" spc="74">
                <a:solidFill>
                  <a:schemeClr val="accent1"/>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PROJECT</a:t>
            </a:r>
          </a:p>
        </p:txBody>
      </p:sp>
      <p:sp>
        <p:nvSpPr>
          <p:cNvPr id="9" name="YEAR">
            <a:extLst>
              <a:ext uri="{FF2B5EF4-FFF2-40B4-BE49-F238E27FC236}">
                <a16:creationId xmlns:a16="http://schemas.microsoft.com/office/drawing/2014/main" id="{82E609EE-825E-F442-9A0C-831B5F05CF5F}"/>
              </a:ext>
            </a:extLst>
          </p:cNvPr>
          <p:cNvSpPr txBox="1">
            <a:spLocks noGrp="1"/>
          </p:cNvSpPr>
          <p:nvPr>
            <p:ph type="body" sz="quarter" idx="17"/>
          </p:nvPr>
        </p:nvSpPr>
        <p:spPr>
          <a:xfrm>
            <a:off x="20649341" y="1652749"/>
            <a:ext cx="889001" cy="430161"/>
          </a:xfrm>
          <a:prstGeom prst="rect">
            <a:avLst/>
          </a:prstGeom>
        </p:spPr>
        <p:txBody>
          <a:bodyPr lIns="82987" tIns="82987" rIns="82987" bIns="82987">
            <a:noAutofit/>
          </a:bodyPr>
          <a:lstStyle>
            <a:lvl1pPr marL="0" indent="0" algn="r">
              <a:lnSpc>
                <a:spcPct val="100000"/>
              </a:lnSpc>
              <a:buNone/>
              <a:defRPr sz="1600" b="1" spc="74">
                <a:solidFill>
                  <a:schemeClr val="accent1"/>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YEAR</a:t>
            </a:r>
          </a:p>
        </p:txBody>
      </p:sp>
      <p:sp>
        <p:nvSpPr>
          <p:cNvPr id="10" name="Rectangle">
            <a:extLst>
              <a:ext uri="{FF2B5EF4-FFF2-40B4-BE49-F238E27FC236}">
                <a16:creationId xmlns:a16="http://schemas.microsoft.com/office/drawing/2014/main" id="{9E2E4BAB-6101-9F4F-875F-081A5558DEC5}"/>
              </a:ext>
            </a:extLst>
          </p:cNvPr>
          <p:cNvSpPr txBox="1">
            <a:spLocks noGrp="1"/>
          </p:cNvSpPr>
          <p:nvPr>
            <p:ph type="body" sz="quarter" idx="18"/>
          </p:nvPr>
        </p:nvSpPr>
        <p:spPr>
          <a:xfrm>
            <a:off x="14039994" y="2016250"/>
            <a:ext cx="3125332" cy="792000"/>
          </a:xfrm>
          <a:prstGeom prst="rect">
            <a:avLst/>
          </a:prstGeom>
        </p:spPr>
        <p:txBody>
          <a:bodyPr lIns="82987" tIns="82987" rIns="82987" bIns="82987">
            <a:noAutofit/>
          </a:bodyPr>
          <a:lstStyle>
            <a:lvl1pPr marL="0" indent="0">
              <a:buNone/>
              <a:defRPr sz="1600" spc="70" baseline="0">
                <a:solidFill>
                  <a:schemeClr val="tx2"/>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11" name="2010">
            <a:extLst>
              <a:ext uri="{FF2B5EF4-FFF2-40B4-BE49-F238E27FC236}">
                <a16:creationId xmlns:a16="http://schemas.microsoft.com/office/drawing/2014/main" id="{BA5432AD-415E-C740-8D33-4834066AB611}"/>
              </a:ext>
            </a:extLst>
          </p:cNvPr>
          <p:cNvSpPr txBox="1">
            <a:spLocks noGrp="1"/>
          </p:cNvSpPr>
          <p:nvPr>
            <p:ph type="body" sz="quarter" idx="19"/>
          </p:nvPr>
        </p:nvSpPr>
        <p:spPr>
          <a:xfrm>
            <a:off x="20649341" y="2016251"/>
            <a:ext cx="889001" cy="430161"/>
          </a:xfrm>
          <a:prstGeom prst="rect">
            <a:avLst/>
          </a:prstGeom>
        </p:spPr>
        <p:txBody>
          <a:bodyPr lIns="82987" tIns="82987" rIns="82987" bIns="82987">
            <a:noAutofit/>
          </a:bodyPr>
          <a:lstStyle>
            <a:lvl1pPr marL="0" indent="0" algn="r">
              <a:lnSpc>
                <a:spcPct val="100000"/>
              </a:lnSpc>
              <a:buNone/>
              <a:defRPr sz="1600" spc="70" baseline="0">
                <a:solidFill>
                  <a:schemeClr val="tx2"/>
                </a:solidFill>
                <a:latin typeface="Inter" panose="020B0502030000000004" pitchFamily="34" charset="0"/>
                <a:ea typeface="Inter" panose="020B0502030000000004" pitchFamily="34" charset="0"/>
              </a:defRPr>
            </a:lvl1pPr>
          </a:lstStyle>
          <a:p>
            <a:r>
              <a:t>2010</a:t>
            </a:r>
          </a:p>
        </p:txBody>
      </p:sp>
      <p:sp>
        <p:nvSpPr>
          <p:cNvPr id="12" name="CONCEPT">
            <a:extLst>
              <a:ext uri="{FF2B5EF4-FFF2-40B4-BE49-F238E27FC236}">
                <a16:creationId xmlns:a16="http://schemas.microsoft.com/office/drawing/2014/main" id="{9B920ED4-A887-8E47-8267-45B1344CBB34}"/>
              </a:ext>
            </a:extLst>
          </p:cNvPr>
          <p:cNvSpPr txBox="1">
            <a:spLocks noGrp="1"/>
          </p:cNvSpPr>
          <p:nvPr>
            <p:ph type="body" sz="quarter" idx="20"/>
          </p:nvPr>
        </p:nvSpPr>
        <p:spPr>
          <a:xfrm>
            <a:off x="17742416" y="1652749"/>
            <a:ext cx="2513911" cy="430161"/>
          </a:xfrm>
          <a:prstGeom prst="rect">
            <a:avLst/>
          </a:prstGeom>
        </p:spPr>
        <p:txBody>
          <a:bodyPr lIns="82987" tIns="82987" rIns="82987" bIns="82987">
            <a:noAutofit/>
          </a:bodyPr>
          <a:lstStyle>
            <a:lvl1pPr marL="0" indent="0">
              <a:lnSpc>
                <a:spcPct val="100000"/>
              </a:lnSpc>
              <a:buNone/>
              <a:defRPr sz="1600" b="1" spc="74">
                <a:solidFill>
                  <a:schemeClr val="accent1"/>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CONCEPT</a:t>
            </a:r>
          </a:p>
        </p:txBody>
      </p:sp>
      <p:sp>
        <p:nvSpPr>
          <p:cNvPr id="13" name="Rectangle">
            <a:extLst>
              <a:ext uri="{FF2B5EF4-FFF2-40B4-BE49-F238E27FC236}">
                <a16:creationId xmlns:a16="http://schemas.microsoft.com/office/drawing/2014/main" id="{CE05443B-1126-5843-B571-D89A46AC5AAE}"/>
              </a:ext>
            </a:extLst>
          </p:cNvPr>
          <p:cNvSpPr txBox="1">
            <a:spLocks noGrp="1"/>
          </p:cNvSpPr>
          <p:nvPr>
            <p:ph type="body" sz="quarter" idx="21"/>
          </p:nvPr>
        </p:nvSpPr>
        <p:spPr>
          <a:xfrm>
            <a:off x="17742507" y="2016250"/>
            <a:ext cx="2513317" cy="792000"/>
          </a:xfrm>
          <a:prstGeom prst="rect">
            <a:avLst/>
          </a:prstGeom>
        </p:spPr>
        <p:txBody>
          <a:bodyPr lIns="82987" tIns="82987" rIns="82987" bIns="82987">
            <a:noAutofit/>
          </a:bodyPr>
          <a:lstStyle>
            <a:lvl1pPr marL="0" indent="0">
              <a:buNone/>
              <a:defRPr sz="1600" spc="70" baseline="0">
                <a:solidFill>
                  <a:schemeClr val="tx2"/>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14" name="Rectangle">
            <a:extLst>
              <a:ext uri="{FF2B5EF4-FFF2-40B4-BE49-F238E27FC236}">
                <a16:creationId xmlns:a16="http://schemas.microsoft.com/office/drawing/2014/main" id="{7BC837EE-4417-C442-80CE-43E016597FD5}"/>
              </a:ext>
            </a:extLst>
          </p:cNvPr>
          <p:cNvSpPr txBox="1">
            <a:spLocks noGrp="1"/>
          </p:cNvSpPr>
          <p:nvPr>
            <p:ph type="body" sz="quarter" idx="22"/>
          </p:nvPr>
        </p:nvSpPr>
        <p:spPr>
          <a:xfrm>
            <a:off x="10020830" y="3362108"/>
            <a:ext cx="3441170" cy="792000"/>
          </a:xfrm>
          <a:prstGeom prst="rect">
            <a:avLst/>
          </a:prstGeom>
        </p:spPr>
        <p:txBody>
          <a:bodyPr lIns="82987" tIns="82987" rIns="82987" bIns="82987">
            <a:noAutofit/>
          </a:bodyPr>
          <a:lstStyle>
            <a:lvl1pPr marL="0" indent="0">
              <a:buNone/>
              <a:defRPr sz="1600" spc="70" baseline="0">
                <a:solidFill>
                  <a:schemeClr val="tx2"/>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15" name="BRAND">
            <a:extLst>
              <a:ext uri="{FF2B5EF4-FFF2-40B4-BE49-F238E27FC236}">
                <a16:creationId xmlns:a16="http://schemas.microsoft.com/office/drawing/2014/main" id="{4B9CCBCA-DD94-974C-AA00-DC715A58B017}"/>
              </a:ext>
            </a:extLst>
          </p:cNvPr>
          <p:cNvSpPr txBox="1">
            <a:spLocks noGrp="1"/>
          </p:cNvSpPr>
          <p:nvPr>
            <p:ph type="body" sz="quarter" idx="23"/>
          </p:nvPr>
        </p:nvSpPr>
        <p:spPr>
          <a:xfrm>
            <a:off x="10020830" y="2998608"/>
            <a:ext cx="3441983" cy="430161"/>
          </a:xfrm>
          <a:prstGeom prst="rect">
            <a:avLst/>
          </a:prstGeom>
        </p:spPr>
        <p:txBody>
          <a:bodyPr lIns="82987" tIns="82987" rIns="82987" bIns="82987">
            <a:noAutofit/>
          </a:bodyPr>
          <a:lstStyle>
            <a:lvl1pPr marL="0" indent="0">
              <a:lnSpc>
                <a:spcPct val="100000"/>
              </a:lnSpc>
              <a:buNone/>
              <a:defRPr sz="1600" b="1" spc="74">
                <a:solidFill>
                  <a:schemeClr val="accent1"/>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BRAND</a:t>
            </a:r>
          </a:p>
        </p:txBody>
      </p:sp>
      <p:sp>
        <p:nvSpPr>
          <p:cNvPr id="16" name="PROJECT">
            <a:extLst>
              <a:ext uri="{FF2B5EF4-FFF2-40B4-BE49-F238E27FC236}">
                <a16:creationId xmlns:a16="http://schemas.microsoft.com/office/drawing/2014/main" id="{967F547E-2DF5-9141-B3B0-B210D4BBA409}"/>
              </a:ext>
            </a:extLst>
          </p:cNvPr>
          <p:cNvSpPr txBox="1">
            <a:spLocks noGrp="1"/>
          </p:cNvSpPr>
          <p:nvPr>
            <p:ph type="body" sz="quarter" idx="24"/>
          </p:nvPr>
        </p:nvSpPr>
        <p:spPr>
          <a:xfrm>
            <a:off x="14039994" y="2998608"/>
            <a:ext cx="3126070" cy="430161"/>
          </a:xfrm>
          <a:prstGeom prst="rect">
            <a:avLst/>
          </a:prstGeom>
        </p:spPr>
        <p:txBody>
          <a:bodyPr lIns="82987" tIns="82987" rIns="82987" bIns="82987">
            <a:noAutofit/>
          </a:bodyPr>
          <a:lstStyle>
            <a:lvl1pPr marL="0" indent="0">
              <a:lnSpc>
                <a:spcPct val="100000"/>
              </a:lnSpc>
              <a:buNone/>
              <a:defRPr sz="1600" b="1" spc="74">
                <a:solidFill>
                  <a:schemeClr val="accent1"/>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PROJECT</a:t>
            </a:r>
          </a:p>
        </p:txBody>
      </p:sp>
      <p:sp>
        <p:nvSpPr>
          <p:cNvPr id="17" name="YEAR">
            <a:extLst>
              <a:ext uri="{FF2B5EF4-FFF2-40B4-BE49-F238E27FC236}">
                <a16:creationId xmlns:a16="http://schemas.microsoft.com/office/drawing/2014/main" id="{FC5DBF85-80DD-E844-BAED-7D52DDA41991}"/>
              </a:ext>
            </a:extLst>
          </p:cNvPr>
          <p:cNvSpPr txBox="1">
            <a:spLocks noGrp="1"/>
          </p:cNvSpPr>
          <p:nvPr>
            <p:ph type="body" sz="quarter" idx="25"/>
          </p:nvPr>
        </p:nvSpPr>
        <p:spPr>
          <a:xfrm>
            <a:off x="20649341" y="2998608"/>
            <a:ext cx="889001" cy="430161"/>
          </a:xfrm>
          <a:prstGeom prst="rect">
            <a:avLst/>
          </a:prstGeom>
        </p:spPr>
        <p:txBody>
          <a:bodyPr lIns="82987" tIns="82987" rIns="82987" bIns="82987">
            <a:noAutofit/>
          </a:bodyPr>
          <a:lstStyle>
            <a:lvl1pPr marL="0" indent="0" algn="r">
              <a:lnSpc>
                <a:spcPct val="100000"/>
              </a:lnSpc>
              <a:buNone/>
              <a:defRPr sz="1600" b="1" spc="74">
                <a:solidFill>
                  <a:schemeClr val="accent1"/>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YEAR</a:t>
            </a:r>
          </a:p>
        </p:txBody>
      </p:sp>
      <p:sp>
        <p:nvSpPr>
          <p:cNvPr id="18" name="Rectangle">
            <a:extLst>
              <a:ext uri="{FF2B5EF4-FFF2-40B4-BE49-F238E27FC236}">
                <a16:creationId xmlns:a16="http://schemas.microsoft.com/office/drawing/2014/main" id="{456C2806-B93E-4543-93A9-197D27116100}"/>
              </a:ext>
            </a:extLst>
          </p:cNvPr>
          <p:cNvSpPr txBox="1">
            <a:spLocks noGrp="1"/>
          </p:cNvSpPr>
          <p:nvPr>
            <p:ph type="body" sz="quarter" idx="26"/>
          </p:nvPr>
        </p:nvSpPr>
        <p:spPr>
          <a:xfrm>
            <a:off x="14039994" y="3362108"/>
            <a:ext cx="3125332" cy="792000"/>
          </a:xfrm>
          <a:prstGeom prst="rect">
            <a:avLst/>
          </a:prstGeom>
        </p:spPr>
        <p:txBody>
          <a:bodyPr lIns="82987" tIns="82987" rIns="82987" bIns="82987">
            <a:noAutofit/>
          </a:bodyPr>
          <a:lstStyle>
            <a:lvl1pPr marL="0" indent="0">
              <a:buNone/>
              <a:defRPr sz="1600" spc="70" baseline="0">
                <a:solidFill>
                  <a:schemeClr val="tx2"/>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19" name="2010">
            <a:extLst>
              <a:ext uri="{FF2B5EF4-FFF2-40B4-BE49-F238E27FC236}">
                <a16:creationId xmlns:a16="http://schemas.microsoft.com/office/drawing/2014/main" id="{8762350A-A744-4C43-80A7-E8A73F380785}"/>
              </a:ext>
            </a:extLst>
          </p:cNvPr>
          <p:cNvSpPr txBox="1">
            <a:spLocks noGrp="1"/>
          </p:cNvSpPr>
          <p:nvPr>
            <p:ph type="body" sz="quarter" idx="27"/>
          </p:nvPr>
        </p:nvSpPr>
        <p:spPr>
          <a:xfrm>
            <a:off x="20649341" y="3362109"/>
            <a:ext cx="889001" cy="430161"/>
          </a:xfrm>
          <a:prstGeom prst="rect">
            <a:avLst/>
          </a:prstGeom>
        </p:spPr>
        <p:txBody>
          <a:bodyPr lIns="82987" tIns="82987" rIns="82987" bIns="82987">
            <a:noAutofit/>
          </a:bodyPr>
          <a:lstStyle>
            <a:lvl1pPr marL="0" indent="0" algn="r">
              <a:lnSpc>
                <a:spcPct val="100000"/>
              </a:lnSpc>
              <a:buNone/>
              <a:defRPr sz="1600" spc="70" baseline="0">
                <a:solidFill>
                  <a:schemeClr val="tx2"/>
                </a:solidFill>
                <a:latin typeface="Inter" panose="020B0502030000000004" pitchFamily="34" charset="0"/>
                <a:ea typeface="Inter" panose="020B0502030000000004" pitchFamily="34" charset="0"/>
              </a:defRPr>
            </a:lvl1pPr>
          </a:lstStyle>
          <a:p>
            <a:r>
              <a:t>2010</a:t>
            </a:r>
          </a:p>
        </p:txBody>
      </p:sp>
      <p:sp>
        <p:nvSpPr>
          <p:cNvPr id="20" name="CONCEPT">
            <a:extLst>
              <a:ext uri="{FF2B5EF4-FFF2-40B4-BE49-F238E27FC236}">
                <a16:creationId xmlns:a16="http://schemas.microsoft.com/office/drawing/2014/main" id="{CD86D2FF-C5DE-FE47-8BB7-CF0B76764C3C}"/>
              </a:ext>
            </a:extLst>
          </p:cNvPr>
          <p:cNvSpPr txBox="1">
            <a:spLocks noGrp="1"/>
          </p:cNvSpPr>
          <p:nvPr>
            <p:ph type="body" sz="quarter" idx="28"/>
          </p:nvPr>
        </p:nvSpPr>
        <p:spPr>
          <a:xfrm>
            <a:off x="17742414" y="2998608"/>
            <a:ext cx="2513911" cy="430161"/>
          </a:xfrm>
          <a:prstGeom prst="rect">
            <a:avLst/>
          </a:prstGeom>
        </p:spPr>
        <p:txBody>
          <a:bodyPr lIns="82987" tIns="82987" rIns="82987" bIns="82987">
            <a:noAutofit/>
          </a:bodyPr>
          <a:lstStyle>
            <a:lvl1pPr marL="0" indent="0">
              <a:lnSpc>
                <a:spcPct val="100000"/>
              </a:lnSpc>
              <a:buNone/>
              <a:defRPr sz="1600" b="1" spc="74">
                <a:solidFill>
                  <a:schemeClr val="accent1"/>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CONCEPT</a:t>
            </a:r>
          </a:p>
        </p:txBody>
      </p:sp>
      <p:sp>
        <p:nvSpPr>
          <p:cNvPr id="21" name="Rectangle">
            <a:extLst>
              <a:ext uri="{FF2B5EF4-FFF2-40B4-BE49-F238E27FC236}">
                <a16:creationId xmlns:a16="http://schemas.microsoft.com/office/drawing/2014/main" id="{C2391B60-8589-5149-89DC-5954EFD53376}"/>
              </a:ext>
            </a:extLst>
          </p:cNvPr>
          <p:cNvSpPr txBox="1">
            <a:spLocks noGrp="1"/>
          </p:cNvSpPr>
          <p:nvPr>
            <p:ph type="body" sz="quarter" idx="29"/>
          </p:nvPr>
        </p:nvSpPr>
        <p:spPr>
          <a:xfrm>
            <a:off x="17742507" y="3362108"/>
            <a:ext cx="2513317" cy="792000"/>
          </a:xfrm>
          <a:prstGeom prst="rect">
            <a:avLst/>
          </a:prstGeom>
        </p:spPr>
        <p:txBody>
          <a:bodyPr lIns="82987" tIns="82987" rIns="82987" bIns="82987">
            <a:noAutofit/>
          </a:bodyPr>
          <a:lstStyle>
            <a:lvl1pPr marL="0" indent="0">
              <a:buNone/>
              <a:defRPr sz="1600" spc="70" baseline="0">
                <a:solidFill>
                  <a:schemeClr val="tx2"/>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22" name="Rectangle">
            <a:extLst>
              <a:ext uri="{FF2B5EF4-FFF2-40B4-BE49-F238E27FC236}">
                <a16:creationId xmlns:a16="http://schemas.microsoft.com/office/drawing/2014/main" id="{E2E22E38-8703-0C48-A781-7B69B424DDC7}"/>
              </a:ext>
            </a:extLst>
          </p:cNvPr>
          <p:cNvSpPr txBox="1">
            <a:spLocks noGrp="1"/>
          </p:cNvSpPr>
          <p:nvPr>
            <p:ph type="body" sz="quarter" idx="30"/>
          </p:nvPr>
        </p:nvSpPr>
        <p:spPr>
          <a:xfrm>
            <a:off x="10020830" y="4720667"/>
            <a:ext cx="3441170" cy="792000"/>
          </a:xfrm>
          <a:prstGeom prst="rect">
            <a:avLst/>
          </a:prstGeom>
        </p:spPr>
        <p:txBody>
          <a:bodyPr lIns="82987" tIns="82987" rIns="82987" bIns="82987">
            <a:noAutofit/>
          </a:bodyPr>
          <a:lstStyle>
            <a:lvl1pPr marL="0" indent="0">
              <a:buNone/>
              <a:defRPr sz="1600" spc="70" baseline="0">
                <a:solidFill>
                  <a:schemeClr val="tx2"/>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23" name="BRAND">
            <a:extLst>
              <a:ext uri="{FF2B5EF4-FFF2-40B4-BE49-F238E27FC236}">
                <a16:creationId xmlns:a16="http://schemas.microsoft.com/office/drawing/2014/main" id="{86E240EB-0941-774B-BDA4-4EE59CD304A9}"/>
              </a:ext>
            </a:extLst>
          </p:cNvPr>
          <p:cNvSpPr txBox="1">
            <a:spLocks noGrp="1"/>
          </p:cNvSpPr>
          <p:nvPr>
            <p:ph type="body" sz="quarter" idx="31"/>
          </p:nvPr>
        </p:nvSpPr>
        <p:spPr>
          <a:xfrm>
            <a:off x="10020830" y="4357167"/>
            <a:ext cx="3441983" cy="430160"/>
          </a:xfrm>
          <a:prstGeom prst="rect">
            <a:avLst/>
          </a:prstGeom>
        </p:spPr>
        <p:txBody>
          <a:bodyPr lIns="82987" tIns="82987" rIns="82987" bIns="82987">
            <a:noAutofit/>
          </a:bodyPr>
          <a:lstStyle>
            <a:lvl1pPr marL="0" indent="0">
              <a:lnSpc>
                <a:spcPct val="100000"/>
              </a:lnSpc>
              <a:buNone/>
              <a:defRPr sz="1600" b="1" spc="74">
                <a:solidFill>
                  <a:schemeClr val="accent1"/>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BRAND</a:t>
            </a:r>
          </a:p>
        </p:txBody>
      </p:sp>
      <p:sp>
        <p:nvSpPr>
          <p:cNvPr id="24" name="PROJECT">
            <a:extLst>
              <a:ext uri="{FF2B5EF4-FFF2-40B4-BE49-F238E27FC236}">
                <a16:creationId xmlns:a16="http://schemas.microsoft.com/office/drawing/2014/main" id="{DB939696-294D-8E4C-8D1E-D206AE28EF27}"/>
              </a:ext>
            </a:extLst>
          </p:cNvPr>
          <p:cNvSpPr txBox="1">
            <a:spLocks noGrp="1"/>
          </p:cNvSpPr>
          <p:nvPr>
            <p:ph type="body" sz="quarter" idx="32"/>
          </p:nvPr>
        </p:nvSpPr>
        <p:spPr>
          <a:xfrm>
            <a:off x="14039994" y="4357167"/>
            <a:ext cx="3126070" cy="430160"/>
          </a:xfrm>
          <a:prstGeom prst="rect">
            <a:avLst/>
          </a:prstGeom>
        </p:spPr>
        <p:txBody>
          <a:bodyPr lIns="82987" tIns="82987" rIns="82987" bIns="82987">
            <a:noAutofit/>
          </a:bodyPr>
          <a:lstStyle>
            <a:lvl1pPr marL="0" indent="0">
              <a:lnSpc>
                <a:spcPct val="100000"/>
              </a:lnSpc>
              <a:buNone/>
              <a:defRPr sz="1600" b="1" spc="74">
                <a:solidFill>
                  <a:schemeClr val="accent1"/>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PROJECT</a:t>
            </a:r>
          </a:p>
        </p:txBody>
      </p:sp>
      <p:sp>
        <p:nvSpPr>
          <p:cNvPr id="25" name="YEAR">
            <a:extLst>
              <a:ext uri="{FF2B5EF4-FFF2-40B4-BE49-F238E27FC236}">
                <a16:creationId xmlns:a16="http://schemas.microsoft.com/office/drawing/2014/main" id="{A168FA2C-BDDE-3440-9231-E986D7579CC7}"/>
              </a:ext>
            </a:extLst>
          </p:cNvPr>
          <p:cNvSpPr txBox="1">
            <a:spLocks noGrp="1"/>
          </p:cNvSpPr>
          <p:nvPr>
            <p:ph type="body" sz="quarter" idx="33"/>
          </p:nvPr>
        </p:nvSpPr>
        <p:spPr>
          <a:xfrm>
            <a:off x="20649341" y="4357167"/>
            <a:ext cx="889001" cy="430160"/>
          </a:xfrm>
          <a:prstGeom prst="rect">
            <a:avLst/>
          </a:prstGeom>
        </p:spPr>
        <p:txBody>
          <a:bodyPr lIns="82987" tIns="82987" rIns="82987" bIns="82987">
            <a:noAutofit/>
          </a:bodyPr>
          <a:lstStyle>
            <a:lvl1pPr marL="0" indent="0" algn="r">
              <a:lnSpc>
                <a:spcPct val="100000"/>
              </a:lnSpc>
              <a:buNone/>
              <a:defRPr sz="1600" b="1" spc="74">
                <a:solidFill>
                  <a:schemeClr val="accent1"/>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YEAR</a:t>
            </a:r>
          </a:p>
        </p:txBody>
      </p:sp>
      <p:sp>
        <p:nvSpPr>
          <p:cNvPr id="26" name="Rectangle">
            <a:extLst>
              <a:ext uri="{FF2B5EF4-FFF2-40B4-BE49-F238E27FC236}">
                <a16:creationId xmlns:a16="http://schemas.microsoft.com/office/drawing/2014/main" id="{18273DF8-8384-8845-8553-CD44F03AD095}"/>
              </a:ext>
            </a:extLst>
          </p:cNvPr>
          <p:cNvSpPr txBox="1">
            <a:spLocks noGrp="1"/>
          </p:cNvSpPr>
          <p:nvPr>
            <p:ph type="body" sz="quarter" idx="34"/>
          </p:nvPr>
        </p:nvSpPr>
        <p:spPr>
          <a:xfrm>
            <a:off x="14039994" y="4720667"/>
            <a:ext cx="3125332" cy="792000"/>
          </a:xfrm>
          <a:prstGeom prst="rect">
            <a:avLst/>
          </a:prstGeom>
        </p:spPr>
        <p:txBody>
          <a:bodyPr lIns="82987" tIns="82987" rIns="82987" bIns="82987">
            <a:noAutofit/>
          </a:bodyPr>
          <a:lstStyle>
            <a:lvl1pPr marL="0" indent="0">
              <a:buNone/>
              <a:defRPr sz="1600" spc="70" baseline="0">
                <a:solidFill>
                  <a:schemeClr val="tx2"/>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27" name="2010">
            <a:extLst>
              <a:ext uri="{FF2B5EF4-FFF2-40B4-BE49-F238E27FC236}">
                <a16:creationId xmlns:a16="http://schemas.microsoft.com/office/drawing/2014/main" id="{60259375-BA0C-8140-B6BA-9D6887DB9AD5}"/>
              </a:ext>
            </a:extLst>
          </p:cNvPr>
          <p:cNvSpPr txBox="1">
            <a:spLocks noGrp="1"/>
          </p:cNvSpPr>
          <p:nvPr>
            <p:ph type="body" sz="quarter" idx="35"/>
          </p:nvPr>
        </p:nvSpPr>
        <p:spPr>
          <a:xfrm>
            <a:off x="20649341" y="4720668"/>
            <a:ext cx="889001" cy="430161"/>
          </a:xfrm>
          <a:prstGeom prst="rect">
            <a:avLst/>
          </a:prstGeom>
        </p:spPr>
        <p:txBody>
          <a:bodyPr lIns="82987" tIns="82987" rIns="82987" bIns="82987">
            <a:noAutofit/>
          </a:bodyPr>
          <a:lstStyle>
            <a:lvl1pPr marL="0" indent="0" algn="r">
              <a:lnSpc>
                <a:spcPct val="100000"/>
              </a:lnSpc>
              <a:buNone/>
              <a:defRPr sz="1600" spc="70" baseline="0">
                <a:solidFill>
                  <a:schemeClr val="tx2"/>
                </a:solidFill>
                <a:latin typeface="Inter" panose="020B0502030000000004" pitchFamily="34" charset="0"/>
                <a:ea typeface="Inter" panose="020B0502030000000004" pitchFamily="34" charset="0"/>
              </a:defRPr>
            </a:lvl1pPr>
          </a:lstStyle>
          <a:p>
            <a:r>
              <a:t>2010</a:t>
            </a:r>
          </a:p>
        </p:txBody>
      </p:sp>
      <p:sp>
        <p:nvSpPr>
          <p:cNvPr id="28" name="CONCEPT">
            <a:extLst>
              <a:ext uri="{FF2B5EF4-FFF2-40B4-BE49-F238E27FC236}">
                <a16:creationId xmlns:a16="http://schemas.microsoft.com/office/drawing/2014/main" id="{B6AEFB4D-6766-FE46-8FEB-CC1344E8CD8B}"/>
              </a:ext>
            </a:extLst>
          </p:cNvPr>
          <p:cNvSpPr txBox="1">
            <a:spLocks noGrp="1"/>
          </p:cNvSpPr>
          <p:nvPr>
            <p:ph type="body" sz="quarter" idx="36"/>
          </p:nvPr>
        </p:nvSpPr>
        <p:spPr>
          <a:xfrm>
            <a:off x="17742416" y="4357167"/>
            <a:ext cx="2513911" cy="430160"/>
          </a:xfrm>
          <a:prstGeom prst="rect">
            <a:avLst/>
          </a:prstGeom>
        </p:spPr>
        <p:txBody>
          <a:bodyPr lIns="82987" tIns="82987" rIns="82987" bIns="82987">
            <a:noAutofit/>
          </a:bodyPr>
          <a:lstStyle>
            <a:lvl1pPr marL="0" indent="0">
              <a:lnSpc>
                <a:spcPct val="100000"/>
              </a:lnSpc>
              <a:buNone/>
              <a:defRPr sz="1600" b="1" spc="74">
                <a:solidFill>
                  <a:schemeClr val="accent1"/>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CONCEPT</a:t>
            </a:r>
          </a:p>
        </p:txBody>
      </p:sp>
      <p:sp>
        <p:nvSpPr>
          <p:cNvPr id="29" name="Rectangle">
            <a:extLst>
              <a:ext uri="{FF2B5EF4-FFF2-40B4-BE49-F238E27FC236}">
                <a16:creationId xmlns:a16="http://schemas.microsoft.com/office/drawing/2014/main" id="{67882A49-5754-9A46-B2C2-A52379964BDF}"/>
              </a:ext>
            </a:extLst>
          </p:cNvPr>
          <p:cNvSpPr txBox="1">
            <a:spLocks noGrp="1"/>
          </p:cNvSpPr>
          <p:nvPr>
            <p:ph type="body" sz="quarter" idx="37"/>
          </p:nvPr>
        </p:nvSpPr>
        <p:spPr>
          <a:xfrm>
            <a:off x="17742507" y="4720667"/>
            <a:ext cx="2513317" cy="792000"/>
          </a:xfrm>
          <a:prstGeom prst="rect">
            <a:avLst/>
          </a:prstGeom>
        </p:spPr>
        <p:txBody>
          <a:bodyPr lIns="82987" tIns="82987" rIns="82987" bIns="82987">
            <a:noAutofit/>
          </a:bodyPr>
          <a:lstStyle>
            <a:lvl1pPr marL="0" indent="0">
              <a:buNone/>
              <a:defRPr sz="1600" spc="70" baseline="0">
                <a:solidFill>
                  <a:schemeClr val="tx2"/>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30" name="Rectangle">
            <a:extLst>
              <a:ext uri="{FF2B5EF4-FFF2-40B4-BE49-F238E27FC236}">
                <a16:creationId xmlns:a16="http://schemas.microsoft.com/office/drawing/2014/main" id="{02A0D9DE-0BC0-014B-8352-7D7E3D707180}"/>
              </a:ext>
            </a:extLst>
          </p:cNvPr>
          <p:cNvSpPr txBox="1">
            <a:spLocks noGrp="1"/>
          </p:cNvSpPr>
          <p:nvPr>
            <p:ph type="body" sz="quarter" idx="38"/>
          </p:nvPr>
        </p:nvSpPr>
        <p:spPr>
          <a:xfrm>
            <a:off x="10020830" y="6091926"/>
            <a:ext cx="3441170" cy="792000"/>
          </a:xfrm>
          <a:prstGeom prst="rect">
            <a:avLst/>
          </a:prstGeom>
        </p:spPr>
        <p:txBody>
          <a:bodyPr lIns="82987" tIns="82987" rIns="82987" bIns="82987">
            <a:noAutofit/>
          </a:bodyPr>
          <a:lstStyle>
            <a:lvl1pPr marL="0" indent="0">
              <a:buNone/>
              <a:defRPr sz="1600" spc="70" baseline="0">
                <a:solidFill>
                  <a:schemeClr val="tx2"/>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31" name="BRAND">
            <a:extLst>
              <a:ext uri="{FF2B5EF4-FFF2-40B4-BE49-F238E27FC236}">
                <a16:creationId xmlns:a16="http://schemas.microsoft.com/office/drawing/2014/main" id="{4B18759A-D570-3942-AAFC-91349EAB9BB6}"/>
              </a:ext>
            </a:extLst>
          </p:cNvPr>
          <p:cNvSpPr txBox="1">
            <a:spLocks noGrp="1"/>
          </p:cNvSpPr>
          <p:nvPr>
            <p:ph type="body" sz="quarter" idx="39"/>
          </p:nvPr>
        </p:nvSpPr>
        <p:spPr>
          <a:xfrm>
            <a:off x="10020830" y="5728425"/>
            <a:ext cx="3441983" cy="430161"/>
          </a:xfrm>
          <a:prstGeom prst="rect">
            <a:avLst/>
          </a:prstGeom>
        </p:spPr>
        <p:txBody>
          <a:bodyPr lIns="82987" tIns="82987" rIns="82987" bIns="82987">
            <a:noAutofit/>
          </a:bodyPr>
          <a:lstStyle>
            <a:lvl1pPr marL="0" indent="0">
              <a:lnSpc>
                <a:spcPct val="100000"/>
              </a:lnSpc>
              <a:buNone/>
              <a:defRPr sz="1600" b="1" spc="74">
                <a:solidFill>
                  <a:schemeClr val="accent1"/>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BRAND</a:t>
            </a:r>
          </a:p>
        </p:txBody>
      </p:sp>
      <p:sp>
        <p:nvSpPr>
          <p:cNvPr id="32" name="PROJECT">
            <a:extLst>
              <a:ext uri="{FF2B5EF4-FFF2-40B4-BE49-F238E27FC236}">
                <a16:creationId xmlns:a16="http://schemas.microsoft.com/office/drawing/2014/main" id="{5B602153-DBA5-5C4D-9F6D-6B4FCB830D8B}"/>
              </a:ext>
            </a:extLst>
          </p:cNvPr>
          <p:cNvSpPr txBox="1">
            <a:spLocks noGrp="1"/>
          </p:cNvSpPr>
          <p:nvPr>
            <p:ph type="body" sz="quarter" idx="40"/>
          </p:nvPr>
        </p:nvSpPr>
        <p:spPr>
          <a:xfrm>
            <a:off x="14039994" y="5728425"/>
            <a:ext cx="3126070" cy="430161"/>
          </a:xfrm>
          <a:prstGeom prst="rect">
            <a:avLst/>
          </a:prstGeom>
        </p:spPr>
        <p:txBody>
          <a:bodyPr lIns="82987" tIns="82987" rIns="82987" bIns="82987">
            <a:noAutofit/>
          </a:bodyPr>
          <a:lstStyle>
            <a:lvl1pPr marL="0" indent="0">
              <a:lnSpc>
                <a:spcPct val="100000"/>
              </a:lnSpc>
              <a:buNone/>
              <a:defRPr sz="1600" b="1" spc="74">
                <a:solidFill>
                  <a:schemeClr val="accent1"/>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PROJECT</a:t>
            </a:r>
          </a:p>
        </p:txBody>
      </p:sp>
      <p:sp>
        <p:nvSpPr>
          <p:cNvPr id="33" name="YEAR">
            <a:extLst>
              <a:ext uri="{FF2B5EF4-FFF2-40B4-BE49-F238E27FC236}">
                <a16:creationId xmlns:a16="http://schemas.microsoft.com/office/drawing/2014/main" id="{5C37E656-3636-BF4B-A622-F67899EC4AAA}"/>
              </a:ext>
            </a:extLst>
          </p:cNvPr>
          <p:cNvSpPr txBox="1">
            <a:spLocks noGrp="1"/>
          </p:cNvSpPr>
          <p:nvPr>
            <p:ph type="body" sz="quarter" idx="41"/>
          </p:nvPr>
        </p:nvSpPr>
        <p:spPr>
          <a:xfrm>
            <a:off x="20649341" y="5728425"/>
            <a:ext cx="889001" cy="430161"/>
          </a:xfrm>
          <a:prstGeom prst="rect">
            <a:avLst/>
          </a:prstGeom>
        </p:spPr>
        <p:txBody>
          <a:bodyPr lIns="82987" tIns="82987" rIns="82987" bIns="82987">
            <a:noAutofit/>
          </a:bodyPr>
          <a:lstStyle>
            <a:lvl1pPr marL="0" indent="0" algn="r">
              <a:lnSpc>
                <a:spcPct val="100000"/>
              </a:lnSpc>
              <a:buNone/>
              <a:defRPr sz="1600" b="1" spc="74">
                <a:solidFill>
                  <a:schemeClr val="accent1"/>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YEAR</a:t>
            </a:r>
          </a:p>
        </p:txBody>
      </p:sp>
      <p:sp>
        <p:nvSpPr>
          <p:cNvPr id="34" name="Rectangle">
            <a:extLst>
              <a:ext uri="{FF2B5EF4-FFF2-40B4-BE49-F238E27FC236}">
                <a16:creationId xmlns:a16="http://schemas.microsoft.com/office/drawing/2014/main" id="{C259517D-4EEC-F540-A4D5-657EE6295BC7}"/>
              </a:ext>
            </a:extLst>
          </p:cNvPr>
          <p:cNvSpPr txBox="1">
            <a:spLocks noGrp="1"/>
          </p:cNvSpPr>
          <p:nvPr>
            <p:ph type="body" sz="quarter" idx="42"/>
          </p:nvPr>
        </p:nvSpPr>
        <p:spPr>
          <a:xfrm>
            <a:off x="14039994" y="6091926"/>
            <a:ext cx="3125332" cy="792000"/>
          </a:xfrm>
          <a:prstGeom prst="rect">
            <a:avLst/>
          </a:prstGeom>
        </p:spPr>
        <p:txBody>
          <a:bodyPr lIns="82987" tIns="82987" rIns="82987" bIns="82987">
            <a:noAutofit/>
          </a:bodyPr>
          <a:lstStyle>
            <a:lvl1pPr marL="0" indent="0">
              <a:buNone/>
              <a:defRPr sz="1600" spc="70" baseline="0">
                <a:solidFill>
                  <a:schemeClr val="tx2"/>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35" name="2010">
            <a:extLst>
              <a:ext uri="{FF2B5EF4-FFF2-40B4-BE49-F238E27FC236}">
                <a16:creationId xmlns:a16="http://schemas.microsoft.com/office/drawing/2014/main" id="{E28DCF73-FB12-CC41-B534-555720E35BBC}"/>
              </a:ext>
            </a:extLst>
          </p:cNvPr>
          <p:cNvSpPr txBox="1">
            <a:spLocks noGrp="1"/>
          </p:cNvSpPr>
          <p:nvPr>
            <p:ph type="body" sz="quarter" idx="43"/>
          </p:nvPr>
        </p:nvSpPr>
        <p:spPr>
          <a:xfrm>
            <a:off x="20649341" y="6091927"/>
            <a:ext cx="889001" cy="430161"/>
          </a:xfrm>
          <a:prstGeom prst="rect">
            <a:avLst/>
          </a:prstGeom>
        </p:spPr>
        <p:txBody>
          <a:bodyPr lIns="82987" tIns="82987" rIns="82987" bIns="82987">
            <a:noAutofit/>
          </a:bodyPr>
          <a:lstStyle>
            <a:lvl1pPr marL="0" indent="0" algn="r">
              <a:lnSpc>
                <a:spcPct val="100000"/>
              </a:lnSpc>
              <a:buNone/>
              <a:defRPr sz="1600" spc="70" baseline="0">
                <a:solidFill>
                  <a:schemeClr val="tx2"/>
                </a:solidFill>
                <a:latin typeface="Inter" panose="020B0502030000000004" pitchFamily="34" charset="0"/>
                <a:ea typeface="Inter" panose="020B0502030000000004" pitchFamily="34" charset="0"/>
              </a:defRPr>
            </a:lvl1pPr>
          </a:lstStyle>
          <a:p>
            <a:r>
              <a:t>2010</a:t>
            </a:r>
          </a:p>
        </p:txBody>
      </p:sp>
      <p:sp>
        <p:nvSpPr>
          <p:cNvPr id="36" name="CONCEPT">
            <a:extLst>
              <a:ext uri="{FF2B5EF4-FFF2-40B4-BE49-F238E27FC236}">
                <a16:creationId xmlns:a16="http://schemas.microsoft.com/office/drawing/2014/main" id="{1F84BA84-8483-5949-861A-BA54A7984DB8}"/>
              </a:ext>
            </a:extLst>
          </p:cNvPr>
          <p:cNvSpPr txBox="1">
            <a:spLocks noGrp="1"/>
          </p:cNvSpPr>
          <p:nvPr>
            <p:ph type="body" sz="quarter" idx="44"/>
          </p:nvPr>
        </p:nvSpPr>
        <p:spPr>
          <a:xfrm>
            <a:off x="17742416" y="5728425"/>
            <a:ext cx="2513911" cy="430161"/>
          </a:xfrm>
          <a:prstGeom prst="rect">
            <a:avLst/>
          </a:prstGeom>
        </p:spPr>
        <p:txBody>
          <a:bodyPr lIns="82987" tIns="82987" rIns="82987" bIns="82987">
            <a:noAutofit/>
          </a:bodyPr>
          <a:lstStyle>
            <a:lvl1pPr marL="0" indent="0">
              <a:lnSpc>
                <a:spcPct val="100000"/>
              </a:lnSpc>
              <a:buNone/>
              <a:defRPr sz="1600" b="1" spc="74">
                <a:solidFill>
                  <a:schemeClr val="accent1"/>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CONCEPT</a:t>
            </a:r>
          </a:p>
        </p:txBody>
      </p:sp>
      <p:sp>
        <p:nvSpPr>
          <p:cNvPr id="37" name="Rectangle">
            <a:extLst>
              <a:ext uri="{FF2B5EF4-FFF2-40B4-BE49-F238E27FC236}">
                <a16:creationId xmlns:a16="http://schemas.microsoft.com/office/drawing/2014/main" id="{4141273A-2ADD-1B48-969C-1FEAE7BF1AD0}"/>
              </a:ext>
            </a:extLst>
          </p:cNvPr>
          <p:cNvSpPr txBox="1">
            <a:spLocks noGrp="1"/>
          </p:cNvSpPr>
          <p:nvPr>
            <p:ph type="body" sz="quarter" idx="45"/>
          </p:nvPr>
        </p:nvSpPr>
        <p:spPr>
          <a:xfrm>
            <a:off x="17742507" y="6091926"/>
            <a:ext cx="2513317" cy="792000"/>
          </a:xfrm>
          <a:prstGeom prst="rect">
            <a:avLst/>
          </a:prstGeom>
        </p:spPr>
        <p:txBody>
          <a:bodyPr lIns="82987" tIns="82987" rIns="82987" bIns="82987">
            <a:noAutofit/>
          </a:bodyPr>
          <a:lstStyle>
            <a:lvl1pPr marL="0" indent="0">
              <a:buNone/>
              <a:defRPr sz="1600" spc="70" baseline="0">
                <a:solidFill>
                  <a:schemeClr val="tx2"/>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38" name="Rectangle">
            <a:extLst>
              <a:ext uri="{FF2B5EF4-FFF2-40B4-BE49-F238E27FC236}">
                <a16:creationId xmlns:a16="http://schemas.microsoft.com/office/drawing/2014/main" id="{05405615-8D64-944E-AFE2-864B2BADB85F}"/>
              </a:ext>
            </a:extLst>
          </p:cNvPr>
          <p:cNvSpPr txBox="1">
            <a:spLocks noGrp="1"/>
          </p:cNvSpPr>
          <p:nvPr>
            <p:ph type="body" sz="quarter" idx="46"/>
          </p:nvPr>
        </p:nvSpPr>
        <p:spPr>
          <a:xfrm>
            <a:off x="10020830" y="7463184"/>
            <a:ext cx="3441170" cy="792000"/>
          </a:xfrm>
          <a:prstGeom prst="rect">
            <a:avLst/>
          </a:prstGeom>
        </p:spPr>
        <p:txBody>
          <a:bodyPr lIns="82987" tIns="82987" rIns="82987" bIns="82987">
            <a:noAutofit/>
          </a:bodyPr>
          <a:lstStyle>
            <a:lvl1pPr marL="0" indent="0">
              <a:buNone/>
              <a:defRPr sz="1600" spc="70" baseline="0">
                <a:solidFill>
                  <a:schemeClr val="tx2"/>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39" name="BRAND">
            <a:extLst>
              <a:ext uri="{FF2B5EF4-FFF2-40B4-BE49-F238E27FC236}">
                <a16:creationId xmlns:a16="http://schemas.microsoft.com/office/drawing/2014/main" id="{2680097D-C6AC-D846-9059-2A7B93B9573B}"/>
              </a:ext>
            </a:extLst>
          </p:cNvPr>
          <p:cNvSpPr txBox="1">
            <a:spLocks noGrp="1"/>
          </p:cNvSpPr>
          <p:nvPr>
            <p:ph type="body" sz="quarter" idx="47"/>
          </p:nvPr>
        </p:nvSpPr>
        <p:spPr>
          <a:xfrm>
            <a:off x="10020830" y="7099684"/>
            <a:ext cx="3441983" cy="430160"/>
          </a:xfrm>
          <a:prstGeom prst="rect">
            <a:avLst/>
          </a:prstGeom>
        </p:spPr>
        <p:txBody>
          <a:bodyPr lIns="82987" tIns="82987" rIns="82987" bIns="82987">
            <a:noAutofit/>
          </a:bodyPr>
          <a:lstStyle>
            <a:lvl1pPr marL="0" indent="0">
              <a:lnSpc>
                <a:spcPct val="100000"/>
              </a:lnSpc>
              <a:buNone/>
              <a:defRPr sz="1600" b="1" spc="74">
                <a:solidFill>
                  <a:schemeClr val="accent1"/>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BRAND</a:t>
            </a:r>
          </a:p>
        </p:txBody>
      </p:sp>
      <p:sp>
        <p:nvSpPr>
          <p:cNvPr id="40" name="PROJECT">
            <a:extLst>
              <a:ext uri="{FF2B5EF4-FFF2-40B4-BE49-F238E27FC236}">
                <a16:creationId xmlns:a16="http://schemas.microsoft.com/office/drawing/2014/main" id="{C974B4C3-609F-3240-BF23-4C87E96044E2}"/>
              </a:ext>
            </a:extLst>
          </p:cNvPr>
          <p:cNvSpPr txBox="1">
            <a:spLocks noGrp="1"/>
          </p:cNvSpPr>
          <p:nvPr>
            <p:ph type="body" sz="quarter" idx="48"/>
          </p:nvPr>
        </p:nvSpPr>
        <p:spPr>
          <a:xfrm>
            <a:off x="14039994" y="7099684"/>
            <a:ext cx="3126070" cy="430160"/>
          </a:xfrm>
          <a:prstGeom prst="rect">
            <a:avLst/>
          </a:prstGeom>
        </p:spPr>
        <p:txBody>
          <a:bodyPr lIns="82987" tIns="82987" rIns="82987" bIns="82987">
            <a:noAutofit/>
          </a:bodyPr>
          <a:lstStyle>
            <a:lvl1pPr marL="0" indent="0">
              <a:lnSpc>
                <a:spcPct val="100000"/>
              </a:lnSpc>
              <a:buNone/>
              <a:defRPr sz="1600" b="1" spc="74">
                <a:solidFill>
                  <a:schemeClr val="accent1"/>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PROJECT</a:t>
            </a:r>
          </a:p>
        </p:txBody>
      </p:sp>
      <p:sp>
        <p:nvSpPr>
          <p:cNvPr id="41" name="YEAR">
            <a:extLst>
              <a:ext uri="{FF2B5EF4-FFF2-40B4-BE49-F238E27FC236}">
                <a16:creationId xmlns:a16="http://schemas.microsoft.com/office/drawing/2014/main" id="{82D4CB68-59E5-D449-9C83-238755CF78A8}"/>
              </a:ext>
            </a:extLst>
          </p:cNvPr>
          <p:cNvSpPr txBox="1">
            <a:spLocks noGrp="1"/>
          </p:cNvSpPr>
          <p:nvPr>
            <p:ph type="body" sz="quarter" idx="49"/>
          </p:nvPr>
        </p:nvSpPr>
        <p:spPr>
          <a:xfrm>
            <a:off x="20649341" y="7099684"/>
            <a:ext cx="889001" cy="430160"/>
          </a:xfrm>
          <a:prstGeom prst="rect">
            <a:avLst/>
          </a:prstGeom>
        </p:spPr>
        <p:txBody>
          <a:bodyPr lIns="82987" tIns="82987" rIns="82987" bIns="82987">
            <a:noAutofit/>
          </a:bodyPr>
          <a:lstStyle>
            <a:lvl1pPr marL="0" indent="0" algn="r">
              <a:lnSpc>
                <a:spcPct val="100000"/>
              </a:lnSpc>
              <a:buNone/>
              <a:defRPr sz="1600" b="1" spc="74">
                <a:solidFill>
                  <a:schemeClr val="accent1"/>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YEAR</a:t>
            </a:r>
          </a:p>
        </p:txBody>
      </p:sp>
      <p:sp>
        <p:nvSpPr>
          <p:cNvPr id="42" name="Rectangle">
            <a:extLst>
              <a:ext uri="{FF2B5EF4-FFF2-40B4-BE49-F238E27FC236}">
                <a16:creationId xmlns:a16="http://schemas.microsoft.com/office/drawing/2014/main" id="{81A79526-DDC7-A047-9BF4-0B72BAA80E01}"/>
              </a:ext>
            </a:extLst>
          </p:cNvPr>
          <p:cNvSpPr txBox="1">
            <a:spLocks noGrp="1"/>
          </p:cNvSpPr>
          <p:nvPr>
            <p:ph type="body" sz="quarter" idx="50"/>
          </p:nvPr>
        </p:nvSpPr>
        <p:spPr>
          <a:xfrm>
            <a:off x="14039994" y="7463184"/>
            <a:ext cx="3125332" cy="792000"/>
          </a:xfrm>
          <a:prstGeom prst="rect">
            <a:avLst/>
          </a:prstGeom>
        </p:spPr>
        <p:txBody>
          <a:bodyPr lIns="82987" tIns="82987" rIns="82987" bIns="82987">
            <a:noAutofit/>
          </a:bodyPr>
          <a:lstStyle>
            <a:lvl1pPr marL="0" indent="0">
              <a:buNone/>
              <a:defRPr sz="1600" spc="70" baseline="0">
                <a:solidFill>
                  <a:schemeClr val="tx2"/>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43" name="2010">
            <a:extLst>
              <a:ext uri="{FF2B5EF4-FFF2-40B4-BE49-F238E27FC236}">
                <a16:creationId xmlns:a16="http://schemas.microsoft.com/office/drawing/2014/main" id="{F97269EA-4100-0142-96C7-6710DF70BA30}"/>
              </a:ext>
            </a:extLst>
          </p:cNvPr>
          <p:cNvSpPr txBox="1">
            <a:spLocks noGrp="1"/>
          </p:cNvSpPr>
          <p:nvPr>
            <p:ph type="body" sz="quarter" idx="51"/>
          </p:nvPr>
        </p:nvSpPr>
        <p:spPr>
          <a:xfrm>
            <a:off x="20649341" y="7463185"/>
            <a:ext cx="889001" cy="430161"/>
          </a:xfrm>
          <a:prstGeom prst="rect">
            <a:avLst/>
          </a:prstGeom>
        </p:spPr>
        <p:txBody>
          <a:bodyPr lIns="82987" tIns="82987" rIns="82987" bIns="82987">
            <a:noAutofit/>
          </a:bodyPr>
          <a:lstStyle>
            <a:lvl1pPr marL="0" indent="0" algn="r">
              <a:lnSpc>
                <a:spcPct val="100000"/>
              </a:lnSpc>
              <a:buNone/>
              <a:defRPr sz="1600" spc="70" baseline="0">
                <a:solidFill>
                  <a:schemeClr val="tx2"/>
                </a:solidFill>
                <a:latin typeface="Inter" panose="020B0502030000000004" pitchFamily="34" charset="0"/>
                <a:ea typeface="Inter" panose="020B0502030000000004" pitchFamily="34" charset="0"/>
              </a:defRPr>
            </a:lvl1pPr>
          </a:lstStyle>
          <a:p>
            <a:r>
              <a:t>2010</a:t>
            </a:r>
          </a:p>
        </p:txBody>
      </p:sp>
      <p:sp>
        <p:nvSpPr>
          <p:cNvPr id="44" name="CONCEPT">
            <a:extLst>
              <a:ext uri="{FF2B5EF4-FFF2-40B4-BE49-F238E27FC236}">
                <a16:creationId xmlns:a16="http://schemas.microsoft.com/office/drawing/2014/main" id="{7448DBF0-1689-DE41-B442-C6DCF699A4CB}"/>
              </a:ext>
            </a:extLst>
          </p:cNvPr>
          <p:cNvSpPr txBox="1">
            <a:spLocks noGrp="1"/>
          </p:cNvSpPr>
          <p:nvPr>
            <p:ph type="body" sz="quarter" idx="52"/>
          </p:nvPr>
        </p:nvSpPr>
        <p:spPr>
          <a:xfrm>
            <a:off x="17742416" y="7099684"/>
            <a:ext cx="2513911" cy="430160"/>
          </a:xfrm>
          <a:prstGeom prst="rect">
            <a:avLst/>
          </a:prstGeom>
        </p:spPr>
        <p:txBody>
          <a:bodyPr lIns="82987" tIns="82987" rIns="82987" bIns="82987">
            <a:noAutofit/>
          </a:bodyPr>
          <a:lstStyle>
            <a:lvl1pPr marL="0" indent="0">
              <a:lnSpc>
                <a:spcPct val="100000"/>
              </a:lnSpc>
              <a:buNone/>
              <a:defRPr sz="1600" b="1" spc="74">
                <a:solidFill>
                  <a:schemeClr val="accent1"/>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CONCEPT</a:t>
            </a:r>
          </a:p>
        </p:txBody>
      </p:sp>
      <p:sp>
        <p:nvSpPr>
          <p:cNvPr id="45" name="Rectangle">
            <a:extLst>
              <a:ext uri="{FF2B5EF4-FFF2-40B4-BE49-F238E27FC236}">
                <a16:creationId xmlns:a16="http://schemas.microsoft.com/office/drawing/2014/main" id="{1AB5E830-0B35-6547-82FB-1412EA923C1D}"/>
              </a:ext>
            </a:extLst>
          </p:cNvPr>
          <p:cNvSpPr txBox="1">
            <a:spLocks noGrp="1"/>
          </p:cNvSpPr>
          <p:nvPr>
            <p:ph type="body" sz="quarter" idx="53"/>
          </p:nvPr>
        </p:nvSpPr>
        <p:spPr>
          <a:xfrm>
            <a:off x="17742507" y="7463184"/>
            <a:ext cx="2513317" cy="792000"/>
          </a:xfrm>
          <a:prstGeom prst="rect">
            <a:avLst/>
          </a:prstGeom>
        </p:spPr>
        <p:txBody>
          <a:bodyPr lIns="82987" tIns="82987" rIns="82987" bIns="82987">
            <a:noAutofit/>
          </a:bodyPr>
          <a:lstStyle>
            <a:lvl1pPr marL="0" indent="0">
              <a:buNone/>
              <a:defRPr sz="1600" spc="70" baseline="0">
                <a:solidFill>
                  <a:schemeClr val="tx2"/>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46" name="Subtitle">
            <a:extLst>
              <a:ext uri="{FF2B5EF4-FFF2-40B4-BE49-F238E27FC236}">
                <a16:creationId xmlns:a16="http://schemas.microsoft.com/office/drawing/2014/main" id="{8AA2C182-72EB-6B4A-A5C4-60B5843F3402}"/>
              </a:ext>
            </a:extLst>
          </p:cNvPr>
          <p:cNvSpPr txBox="1">
            <a:spLocks noGrp="1"/>
          </p:cNvSpPr>
          <p:nvPr>
            <p:ph type="body" sz="quarter" idx="62"/>
          </p:nvPr>
        </p:nvSpPr>
        <p:spPr>
          <a:xfrm>
            <a:off x="6707118" y="1614649"/>
            <a:ext cx="2660265" cy="624764"/>
          </a:xfrm>
          <a:prstGeom prst="rect">
            <a:avLst/>
          </a:prstGeom>
        </p:spPr>
        <p:txBody>
          <a:bodyPr lIns="82987" tIns="82987" rIns="82987" bIns="82987">
            <a:noAutofit/>
          </a:bodyPr>
          <a:lstStyle>
            <a:lvl1pPr marL="0" indent="0">
              <a:lnSpc>
                <a:spcPct val="100000"/>
              </a:lnSpc>
              <a:buNone/>
              <a:defRPr sz="3200" b="1" i="0" spc="56">
                <a:solidFill>
                  <a:schemeClr val="accent1"/>
                </a:solidFill>
                <a:latin typeface="Radley" pitchFamily="2" charset="77"/>
              </a:defRPr>
            </a:lvl1pPr>
          </a:lstStyle>
          <a:p>
            <a:r>
              <a:t>Subtitle</a:t>
            </a:r>
          </a:p>
        </p:txBody>
      </p:sp>
      <p:sp>
        <p:nvSpPr>
          <p:cNvPr id="47" name="Subtitle">
            <a:extLst>
              <a:ext uri="{FF2B5EF4-FFF2-40B4-BE49-F238E27FC236}">
                <a16:creationId xmlns:a16="http://schemas.microsoft.com/office/drawing/2014/main" id="{37D54789-DD51-C548-837B-6A0AD625AC02}"/>
              </a:ext>
            </a:extLst>
          </p:cNvPr>
          <p:cNvSpPr txBox="1">
            <a:spLocks noGrp="1"/>
          </p:cNvSpPr>
          <p:nvPr>
            <p:ph type="body" sz="quarter" idx="63"/>
          </p:nvPr>
        </p:nvSpPr>
        <p:spPr>
          <a:xfrm>
            <a:off x="6707118" y="2969568"/>
            <a:ext cx="2660265" cy="624764"/>
          </a:xfrm>
          <a:prstGeom prst="rect">
            <a:avLst/>
          </a:prstGeom>
        </p:spPr>
        <p:txBody>
          <a:bodyPr lIns="82987" tIns="82987" rIns="82987" bIns="82987">
            <a:noAutofit/>
          </a:bodyPr>
          <a:lstStyle>
            <a:lvl1pPr marL="0" indent="0">
              <a:lnSpc>
                <a:spcPct val="100000"/>
              </a:lnSpc>
              <a:buNone/>
              <a:defRPr sz="3200" b="1" i="0" spc="56">
                <a:solidFill>
                  <a:schemeClr val="accent1"/>
                </a:solidFill>
                <a:latin typeface="Radley" pitchFamily="2" charset="77"/>
              </a:defRPr>
            </a:lvl1pPr>
          </a:lstStyle>
          <a:p>
            <a:r>
              <a:t>Subtitle</a:t>
            </a:r>
          </a:p>
        </p:txBody>
      </p:sp>
      <p:sp>
        <p:nvSpPr>
          <p:cNvPr id="48" name="Subtitle">
            <a:extLst>
              <a:ext uri="{FF2B5EF4-FFF2-40B4-BE49-F238E27FC236}">
                <a16:creationId xmlns:a16="http://schemas.microsoft.com/office/drawing/2014/main" id="{CA15283A-1E85-724A-B1E5-2C02955CDEAE}"/>
              </a:ext>
            </a:extLst>
          </p:cNvPr>
          <p:cNvSpPr txBox="1">
            <a:spLocks noGrp="1"/>
          </p:cNvSpPr>
          <p:nvPr>
            <p:ph type="body" sz="quarter" idx="64"/>
          </p:nvPr>
        </p:nvSpPr>
        <p:spPr>
          <a:xfrm>
            <a:off x="6707118" y="4330846"/>
            <a:ext cx="2660265" cy="624764"/>
          </a:xfrm>
          <a:prstGeom prst="rect">
            <a:avLst/>
          </a:prstGeom>
        </p:spPr>
        <p:txBody>
          <a:bodyPr lIns="82987" tIns="82987" rIns="82987" bIns="82987">
            <a:noAutofit/>
          </a:bodyPr>
          <a:lstStyle>
            <a:lvl1pPr marL="0" indent="0">
              <a:lnSpc>
                <a:spcPct val="100000"/>
              </a:lnSpc>
              <a:buNone/>
              <a:defRPr sz="3200" b="1" i="0" spc="56">
                <a:solidFill>
                  <a:schemeClr val="accent1"/>
                </a:solidFill>
                <a:latin typeface="Radley" pitchFamily="2" charset="77"/>
              </a:defRPr>
            </a:lvl1pPr>
          </a:lstStyle>
          <a:p>
            <a:r>
              <a:t>Subtitle</a:t>
            </a:r>
          </a:p>
        </p:txBody>
      </p:sp>
      <p:sp>
        <p:nvSpPr>
          <p:cNvPr id="49" name="Subtitle">
            <a:extLst>
              <a:ext uri="{FF2B5EF4-FFF2-40B4-BE49-F238E27FC236}">
                <a16:creationId xmlns:a16="http://schemas.microsoft.com/office/drawing/2014/main" id="{2E4392DD-69A1-6A4D-85C7-80775D471A27}"/>
              </a:ext>
            </a:extLst>
          </p:cNvPr>
          <p:cNvSpPr txBox="1">
            <a:spLocks noGrp="1"/>
          </p:cNvSpPr>
          <p:nvPr>
            <p:ph type="body" sz="quarter" idx="65"/>
          </p:nvPr>
        </p:nvSpPr>
        <p:spPr>
          <a:xfrm>
            <a:off x="6707118" y="5700132"/>
            <a:ext cx="2660265" cy="624764"/>
          </a:xfrm>
          <a:prstGeom prst="rect">
            <a:avLst/>
          </a:prstGeom>
        </p:spPr>
        <p:txBody>
          <a:bodyPr lIns="82987" tIns="82987" rIns="82987" bIns="82987">
            <a:noAutofit/>
          </a:bodyPr>
          <a:lstStyle>
            <a:lvl1pPr marL="0" indent="0">
              <a:lnSpc>
                <a:spcPct val="100000"/>
              </a:lnSpc>
              <a:buNone/>
              <a:defRPr sz="3200" b="1" i="0" spc="56">
                <a:solidFill>
                  <a:schemeClr val="accent1"/>
                </a:solidFill>
                <a:latin typeface="Radley" pitchFamily="2" charset="77"/>
              </a:defRPr>
            </a:lvl1pPr>
          </a:lstStyle>
          <a:p>
            <a:r>
              <a:t>Subtitle</a:t>
            </a:r>
          </a:p>
        </p:txBody>
      </p:sp>
      <p:sp>
        <p:nvSpPr>
          <p:cNvPr id="50" name="Subtitle">
            <a:extLst>
              <a:ext uri="{FF2B5EF4-FFF2-40B4-BE49-F238E27FC236}">
                <a16:creationId xmlns:a16="http://schemas.microsoft.com/office/drawing/2014/main" id="{272F7881-31FF-9240-B20E-BABED7C70A78}"/>
              </a:ext>
            </a:extLst>
          </p:cNvPr>
          <p:cNvSpPr txBox="1">
            <a:spLocks noGrp="1"/>
          </p:cNvSpPr>
          <p:nvPr>
            <p:ph type="body" sz="quarter" idx="66"/>
          </p:nvPr>
        </p:nvSpPr>
        <p:spPr>
          <a:xfrm>
            <a:off x="6707118" y="7061401"/>
            <a:ext cx="2660265" cy="624764"/>
          </a:xfrm>
          <a:prstGeom prst="rect">
            <a:avLst/>
          </a:prstGeom>
        </p:spPr>
        <p:txBody>
          <a:bodyPr lIns="82987" tIns="82987" rIns="82987" bIns="82987">
            <a:noAutofit/>
          </a:bodyPr>
          <a:lstStyle>
            <a:lvl1pPr marL="0" indent="0">
              <a:lnSpc>
                <a:spcPct val="100000"/>
              </a:lnSpc>
              <a:buNone/>
              <a:defRPr sz="3200" b="1" i="0" spc="56">
                <a:solidFill>
                  <a:schemeClr val="accent1"/>
                </a:solidFill>
                <a:latin typeface="Radley" pitchFamily="2" charset="77"/>
              </a:defRPr>
            </a:lvl1pPr>
          </a:lstStyle>
          <a:p>
            <a:r>
              <a:t>Subtitle</a:t>
            </a:r>
          </a:p>
        </p:txBody>
      </p:sp>
      <p:sp>
        <p:nvSpPr>
          <p:cNvPr id="51" name="Title Text">
            <a:extLst>
              <a:ext uri="{FF2B5EF4-FFF2-40B4-BE49-F238E27FC236}">
                <a16:creationId xmlns:a16="http://schemas.microsoft.com/office/drawing/2014/main" id="{A7D07D88-A12F-BD4C-9A05-FA3EA8507192}"/>
              </a:ext>
            </a:extLst>
          </p:cNvPr>
          <p:cNvSpPr txBox="1">
            <a:spLocks noGrp="1"/>
          </p:cNvSpPr>
          <p:nvPr>
            <p:ph type="title" hasCustomPrompt="1"/>
          </p:nvPr>
        </p:nvSpPr>
        <p:spPr>
          <a:xfrm>
            <a:off x="1588854" y="8914287"/>
            <a:ext cx="7740429" cy="1524001"/>
          </a:xfrm>
          <a:prstGeom prst="rect">
            <a:avLst/>
          </a:prstGeom>
        </p:spPr>
        <p:txBody>
          <a:bodyPr/>
          <a:lstStyle>
            <a:lvl1pPr marL="0" indent="0">
              <a:lnSpc>
                <a:spcPct val="90000"/>
              </a:lnSpc>
              <a:buFont typeface="Arial" panose="020B0604020202020204" pitchFamily="34" charset="0"/>
              <a:buNone/>
              <a:defRPr sz="8000" spc="0">
                <a:solidFill>
                  <a:schemeClr val="accent1"/>
                </a:solidFill>
                <a:latin typeface="Radley" pitchFamily="2" charset="77"/>
              </a:defRPr>
            </a:lvl1pPr>
          </a:lstStyle>
          <a:p>
            <a:r>
              <a:rPr lang="en-CA"/>
              <a:t>Project List</a:t>
            </a:r>
          </a:p>
        </p:txBody>
      </p:sp>
      <p:sp>
        <p:nvSpPr>
          <p:cNvPr id="52" name="Slide Number">
            <a:extLst>
              <a:ext uri="{FF2B5EF4-FFF2-40B4-BE49-F238E27FC236}">
                <a16:creationId xmlns:a16="http://schemas.microsoft.com/office/drawing/2014/main" id="{CBFFDE7F-DECE-FA4A-8B3E-6FCA22C31E41}"/>
              </a:ext>
            </a:extLst>
          </p:cNvPr>
          <p:cNvSpPr txBox="1">
            <a:spLocks/>
          </p:cNvSpPr>
          <p:nvPr userDrawn="1"/>
        </p:nvSpPr>
        <p:spPr>
          <a:xfrm>
            <a:off x="22408941" y="12199026"/>
            <a:ext cx="426398"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marL="0" indent="0">
              <a:buFont typeface="Arial" panose="020B0604020202020204" pitchFamily="34" charset="0"/>
              <a:buNone/>
            </a:pPr>
            <a:fld id="{86CB4B4D-7CA3-9044-876B-883B54F8677D}" type="slidenum">
              <a:rPr lang="en-CA" smtClean="0">
                <a:solidFill>
                  <a:schemeClr val="bg1"/>
                </a:solidFill>
              </a:rPr>
              <a:pPr marL="0" indent="0">
                <a:buFont typeface="Arial" panose="020B0604020202020204" pitchFamily="34" charset="0"/>
                <a:buNone/>
              </a:pPr>
              <a:t>‹#›</a:t>
            </a:fld>
            <a:endParaRPr lang="en-CA">
              <a:solidFill>
                <a:schemeClr val="bg1"/>
              </a:solidFill>
            </a:endParaRPr>
          </a:p>
        </p:txBody>
      </p:sp>
      <p:pic>
        <p:nvPicPr>
          <p:cNvPr id="2" name="Picture 1">
            <a:extLst>
              <a:ext uri="{FF2B5EF4-FFF2-40B4-BE49-F238E27FC236}">
                <a16:creationId xmlns:a16="http://schemas.microsoft.com/office/drawing/2014/main" id="{F05DFD0B-9200-43F1-BCA5-2CAD54993E2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Tree>
    <p:extLst>
      <p:ext uri="{BB962C8B-B14F-4D97-AF65-F5344CB8AC3E}">
        <p14:creationId xmlns:p14="http://schemas.microsoft.com/office/powerpoint/2010/main" val="27480918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Yellow Project List">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0ED25DF3-BB1B-0B4C-B756-9E1E9AD3F985}"/>
              </a:ext>
            </a:extLst>
          </p:cNvPr>
          <p:cNvSpPr/>
          <p:nvPr userDrawn="1"/>
        </p:nvSpPr>
        <p:spPr>
          <a:xfrm>
            <a:off x="1" y="10972800"/>
            <a:ext cx="24384000" cy="2844800"/>
          </a:xfrm>
          <a:prstGeom prst="rect">
            <a:avLst/>
          </a:prstGeom>
          <a:solidFill>
            <a:srgbClr val="F9A02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l" defTabSz="825500" rtl="0" fontAlgn="auto" latinLnBrk="0" hangingPunct="0">
              <a:lnSpc>
                <a:spcPct val="130000"/>
              </a:lnSpc>
              <a:spcBef>
                <a:spcPts val="0"/>
              </a:spcBef>
              <a:spcAft>
                <a:spcPts val="0"/>
              </a:spcAft>
              <a:buClrTx/>
              <a:buSzTx/>
              <a:buFontTx/>
              <a:buNone/>
              <a:tabLst/>
            </a:pPr>
            <a:endParaRPr kumimoji="0" lang="en-US" sz="1900" b="0" i="0" u="none" strike="noStrike" cap="none" spc="0" normalizeH="0" baseline="0">
              <a:ln>
                <a:noFill/>
              </a:ln>
              <a:solidFill>
                <a:srgbClr val="A7A7A7"/>
              </a:solidFill>
              <a:effectLst/>
              <a:uFillTx/>
              <a:latin typeface="Source Sans Pro Regular"/>
              <a:ea typeface="Source Sans Pro Regular"/>
              <a:cs typeface="Source Sans Pro Regular"/>
              <a:sym typeface="Source Sans Pro Regular"/>
            </a:endParaRPr>
          </a:p>
        </p:txBody>
      </p:sp>
      <p:sp>
        <p:nvSpPr>
          <p:cNvPr id="4" name="Body Level One…">
            <a:extLst>
              <a:ext uri="{FF2B5EF4-FFF2-40B4-BE49-F238E27FC236}">
                <a16:creationId xmlns:a16="http://schemas.microsoft.com/office/drawing/2014/main" id="{9B85ACA6-6313-C843-A585-EBCA6D3C0F27}"/>
              </a:ext>
            </a:extLst>
          </p:cNvPr>
          <p:cNvSpPr txBox="1">
            <a:spLocks noGrp="1"/>
          </p:cNvSpPr>
          <p:nvPr>
            <p:ph type="body" sz="quarter" idx="1" hasCustomPrompt="1"/>
          </p:nvPr>
        </p:nvSpPr>
        <p:spPr>
          <a:xfrm>
            <a:off x="11003556" y="11723635"/>
            <a:ext cx="10534786" cy="1271491"/>
          </a:xfrm>
          <a:prstGeom prst="rect">
            <a:avLst/>
          </a:prstGeom>
        </p:spPr>
        <p:txBody>
          <a:bodyPr>
            <a:normAutofit/>
          </a:bodyPr>
          <a:lstStyle>
            <a:lvl1pPr marL="0" indent="0" defTabSz="821531">
              <a:lnSpc>
                <a:spcPct val="120000"/>
              </a:lnSpc>
              <a:spcBef>
                <a:spcPts val="500"/>
              </a:spcBef>
              <a:buNone/>
              <a:defRPr sz="2500" b="0" i="0" spc="0">
                <a:solidFill>
                  <a:schemeClr val="bg1"/>
                </a:solidFill>
                <a:latin typeface="Inter" panose="020B0502030000000004" pitchFamily="34" charset="0"/>
                <a:ea typeface="Inter" panose="020B0502030000000004" pitchFamily="34" charset="0"/>
                <a:cs typeface="Inter" panose="020B0502030000000004" pitchFamily="34" charset="0"/>
              </a:defRPr>
            </a:lvl1pPr>
            <a:lvl2pPr defTabSz="821531">
              <a:lnSpc>
                <a:spcPct val="130000"/>
              </a:lnSpc>
              <a:defRPr sz="1900" spc="0">
                <a:solidFill>
                  <a:srgbClr val="FFFFFF"/>
                </a:solidFill>
                <a:latin typeface="+mn-lt"/>
              </a:defRPr>
            </a:lvl2pPr>
            <a:lvl3pPr defTabSz="821531">
              <a:lnSpc>
                <a:spcPct val="130000"/>
              </a:lnSpc>
              <a:defRPr sz="1900" spc="0">
                <a:solidFill>
                  <a:srgbClr val="FFFFFF"/>
                </a:solidFill>
                <a:latin typeface="+mn-lt"/>
              </a:defRPr>
            </a:lvl3pPr>
            <a:lvl4pPr defTabSz="821531">
              <a:lnSpc>
                <a:spcPct val="130000"/>
              </a:lnSpc>
              <a:defRPr sz="1900" spc="0">
                <a:solidFill>
                  <a:srgbClr val="FFFFFF"/>
                </a:solidFill>
                <a:latin typeface="+mn-lt"/>
              </a:defRPr>
            </a:lvl4pPr>
            <a:lvl5pPr defTabSz="821531">
              <a:lnSpc>
                <a:spcPct val="130000"/>
              </a:lnSpc>
              <a:defRPr sz="1900" spc="0">
                <a:solidFill>
                  <a:srgbClr val="FFFFFF"/>
                </a:solidFill>
                <a:latin typeface="+mn-lt"/>
              </a:defRPr>
            </a:lvl5pPr>
          </a:lstStyle>
          <a:p>
            <a:r>
              <a:rPr lang="en-CA"/>
              <a:t>Body Copy</a:t>
            </a:r>
          </a:p>
        </p:txBody>
      </p:sp>
      <p:sp>
        <p:nvSpPr>
          <p:cNvPr id="5" name="Rectangle">
            <a:extLst>
              <a:ext uri="{FF2B5EF4-FFF2-40B4-BE49-F238E27FC236}">
                <a16:creationId xmlns:a16="http://schemas.microsoft.com/office/drawing/2014/main" id="{D5C74455-1489-1740-A834-7FAD0F491C95}"/>
              </a:ext>
            </a:extLst>
          </p:cNvPr>
          <p:cNvSpPr txBox="1">
            <a:spLocks noGrp="1"/>
          </p:cNvSpPr>
          <p:nvPr>
            <p:ph type="body" sz="quarter" idx="14"/>
          </p:nvPr>
        </p:nvSpPr>
        <p:spPr>
          <a:xfrm>
            <a:off x="10020830" y="2016250"/>
            <a:ext cx="3441170"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7" name="BRAND">
            <a:extLst>
              <a:ext uri="{FF2B5EF4-FFF2-40B4-BE49-F238E27FC236}">
                <a16:creationId xmlns:a16="http://schemas.microsoft.com/office/drawing/2014/main" id="{48479D40-26D6-C34F-848B-1EA429E2B3D3}"/>
              </a:ext>
            </a:extLst>
          </p:cNvPr>
          <p:cNvSpPr txBox="1">
            <a:spLocks noGrp="1"/>
          </p:cNvSpPr>
          <p:nvPr>
            <p:ph type="body" sz="quarter" idx="15"/>
          </p:nvPr>
        </p:nvSpPr>
        <p:spPr>
          <a:xfrm>
            <a:off x="10020830" y="1652749"/>
            <a:ext cx="3441983" cy="430161"/>
          </a:xfrm>
          <a:prstGeom prst="rect">
            <a:avLst/>
          </a:prstGeom>
        </p:spPr>
        <p:txBody>
          <a:bodyPr lIns="82987" tIns="82987" rIns="82987" bIns="82987">
            <a:noAutofit/>
          </a:bodyPr>
          <a:lstStyle>
            <a:lvl1pPr marL="0" indent="0">
              <a:lnSpc>
                <a:spcPct val="100000"/>
              </a:lnSpc>
              <a:buNone/>
              <a:defRPr sz="1600" b="1" spc="74">
                <a:solidFill>
                  <a:schemeClr val="accent3"/>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BRAND</a:t>
            </a:r>
          </a:p>
        </p:txBody>
      </p:sp>
      <p:sp>
        <p:nvSpPr>
          <p:cNvPr id="8" name="PROJECT">
            <a:extLst>
              <a:ext uri="{FF2B5EF4-FFF2-40B4-BE49-F238E27FC236}">
                <a16:creationId xmlns:a16="http://schemas.microsoft.com/office/drawing/2014/main" id="{BB65871E-2692-8440-AF0E-70189C612877}"/>
              </a:ext>
            </a:extLst>
          </p:cNvPr>
          <p:cNvSpPr txBox="1">
            <a:spLocks noGrp="1"/>
          </p:cNvSpPr>
          <p:nvPr>
            <p:ph type="body" sz="quarter" idx="16"/>
          </p:nvPr>
        </p:nvSpPr>
        <p:spPr>
          <a:xfrm>
            <a:off x="14039994" y="1652749"/>
            <a:ext cx="3126070" cy="430161"/>
          </a:xfrm>
          <a:prstGeom prst="rect">
            <a:avLst/>
          </a:prstGeom>
        </p:spPr>
        <p:txBody>
          <a:bodyPr lIns="82987" tIns="82987" rIns="82987" bIns="82987">
            <a:noAutofit/>
          </a:bodyPr>
          <a:lstStyle>
            <a:lvl1pPr marL="0" indent="0">
              <a:lnSpc>
                <a:spcPct val="100000"/>
              </a:lnSpc>
              <a:buNone/>
              <a:defRPr sz="1600" b="1" spc="74">
                <a:solidFill>
                  <a:schemeClr val="accent3"/>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PROJECT</a:t>
            </a:r>
          </a:p>
        </p:txBody>
      </p:sp>
      <p:sp>
        <p:nvSpPr>
          <p:cNvPr id="9" name="YEAR">
            <a:extLst>
              <a:ext uri="{FF2B5EF4-FFF2-40B4-BE49-F238E27FC236}">
                <a16:creationId xmlns:a16="http://schemas.microsoft.com/office/drawing/2014/main" id="{82E609EE-825E-F442-9A0C-831B5F05CF5F}"/>
              </a:ext>
            </a:extLst>
          </p:cNvPr>
          <p:cNvSpPr txBox="1">
            <a:spLocks noGrp="1"/>
          </p:cNvSpPr>
          <p:nvPr>
            <p:ph type="body" sz="quarter" idx="17"/>
          </p:nvPr>
        </p:nvSpPr>
        <p:spPr>
          <a:xfrm>
            <a:off x="20649341" y="1652749"/>
            <a:ext cx="889001" cy="430161"/>
          </a:xfrm>
          <a:prstGeom prst="rect">
            <a:avLst/>
          </a:prstGeom>
        </p:spPr>
        <p:txBody>
          <a:bodyPr lIns="82987" tIns="82987" rIns="82987" bIns="82987">
            <a:noAutofit/>
          </a:bodyPr>
          <a:lstStyle>
            <a:lvl1pPr marL="0" indent="0" algn="r">
              <a:lnSpc>
                <a:spcPct val="100000"/>
              </a:lnSpc>
              <a:buNone/>
              <a:defRPr sz="1600" b="1" spc="74">
                <a:solidFill>
                  <a:schemeClr val="accent3"/>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YEAR</a:t>
            </a:r>
          </a:p>
        </p:txBody>
      </p:sp>
      <p:sp>
        <p:nvSpPr>
          <p:cNvPr id="10" name="Rectangle">
            <a:extLst>
              <a:ext uri="{FF2B5EF4-FFF2-40B4-BE49-F238E27FC236}">
                <a16:creationId xmlns:a16="http://schemas.microsoft.com/office/drawing/2014/main" id="{9E2E4BAB-6101-9F4F-875F-081A5558DEC5}"/>
              </a:ext>
            </a:extLst>
          </p:cNvPr>
          <p:cNvSpPr txBox="1">
            <a:spLocks noGrp="1"/>
          </p:cNvSpPr>
          <p:nvPr>
            <p:ph type="body" sz="quarter" idx="18"/>
          </p:nvPr>
        </p:nvSpPr>
        <p:spPr>
          <a:xfrm>
            <a:off x="14039994" y="2016250"/>
            <a:ext cx="3125332"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11" name="2010">
            <a:extLst>
              <a:ext uri="{FF2B5EF4-FFF2-40B4-BE49-F238E27FC236}">
                <a16:creationId xmlns:a16="http://schemas.microsoft.com/office/drawing/2014/main" id="{BA5432AD-415E-C740-8D33-4834066AB611}"/>
              </a:ext>
            </a:extLst>
          </p:cNvPr>
          <p:cNvSpPr txBox="1">
            <a:spLocks noGrp="1"/>
          </p:cNvSpPr>
          <p:nvPr>
            <p:ph type="body" sz="quarter" idx="19"/>
          </p:nvPr>
        </p:nvSpPr>
        <p:spPr>
          <a:xfrm>
            <a:off x="20649341" y="2016251"/>
            <a:ext cx="889001" cy="430161"/>
          </a:xfrm>
          <a:prstGeom prst="rect">
            <a:avLst/>
          </a:prstGeom>
        </p:spPr>
        <p:txBody>
          <a:bodyPr lIns="82987" tIns="82987" rIns="82987" bIns="82987">
            <a:noAutofit/>
          </a:bodyPr>
          <a:lstStyle>
            <a:lvl1pPr marL="0" indent="0" algn="r">
              <a:lnSpc>
                <a:spcPct val="100000"/>
              </a:lnSpc>
              <a:buNone/>
              <a:defRPr sz="1600" spc="70" baseline="0">
                <a:solidFill>
                  <a:schemeClr val="accent3"/>
                </a:solidFill>
                <a:latin typeface="Inter" panose="020B0502030000000004" pitchFamily="34" charset="0"/>
                <a:ea typeface="Inter" panose="020B0502030000000004" pitchFamily="34" charset="0"/>
              </a:defRPr>
            </a:lvl1pPr>
          </a:lstStyle>
          <a:p>
            <a:r>
              <a:t>2010</a:t>
            </a:r>
          </a:p>
        </p:txBody>
      </p:sp>
      <p:sp>
        <p:nvSpPr>
          <p:cNvPr id="12" name="CONCEPT">
            <a:extLst>
              <a:ext uri="{FF2B5EF4-FFF2-40B4-BE49-F238E27FC236}">
                <a16:creationId xmlns:a16="http://schemas.microsoft.com/office/drawing/2014/main" id="{9B920ED4-A887-8E47-8267-45B1344CBB34}"/>
              </a:ext>
            </a:extLst>
          </p:cNvPr>
          <p:cNvSpPr txBox="1">
            <a:spLocks noGrp="1"/>
          </p:cNvSpPr>
          <p:nvPr>
            <p:ph type="body" sz="quarter" idx="20"/>
          </p:nvPr>
        </p:nvSpPr>
        <p:spPr>
          <a:xfrm>
            <a:off x="17742416" y="1652749"/>
            <a:ext cx="2513911" cy="430161"/>
          </a:xfrm>
          <a:prstGeom prst="rect">
            <a:avLst/>
          </a:prstGeom>
        </p:spPr>
        <p:txBody>
          <a:bodyPr lIns="82987" tIns="82987" rIns="82987" bIns="82987">
            <a:noAutofit/>
          </a:bodyPr>
          <a:lstStyle>
            <a:lvl1pPr marL="0" indent="0">
              <a:lnSpc>
                <a:spcPct val="100000"/>
              </a:lnSpc>
              <a:buNone/>
              <a:defRPr sz="1600" b="1" spc="74">
                <a:solidFill>
                  <a:schemeClr val="accent3"/>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CONCEPT</a:t>
            </a:r>
          </a:p>
        </p:txBody>
      </p:sp>
      <p:sp>
        <p:nvSpPr>
          <p:cNvPr id="13" name="Rectangle">
            <a:extLst>
              <a:ext uri="{FF2B5EF4-FFF2-40B4-BE49-F238E27FC236}">
                <a16:creationId xmlns:a16="http://schemas.microsoft.com/office/drawing/2014/main" id="{CE05443B-1126-5843-B571-D89A46AC5AAE}"/>
              </a:ext>
            </a:extLst>
          </p:cNvPr>
          <p:cNvSpPr txBox="1">
            <a:spLocks noGrp="1"/>
          </p:cNvSpPr>
          <p:nvPr>
            <p:ph type="body" sz="quarter" idx="21"/>
          </p:nvPr>
        </p:nvSpPr>
        <p:spPr>
          <a:xfrm>
            <a:off x="17742507" y="2016250"/>
            <a:ext cx="2513317"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14" name="Rectangle">
            <a:extLst>
              <a:ext uri="{FF2B5EF4-FFF2-40B4-BE49-F238E27FC236}">
                <a16:creationId xmlns:a16="http://schemas.microsoft.com/office/drawing/2014/main" id="{7BC837EE-4417-C442-80CE-43E016597FD5}"/>
              </a:ext>
            </a:extLst>
          </p:cNvPr>
          <p:cNvSpPr txBox="1">
            <a:spLocks noGrp="1"/>
          </p:cNvSpPr>
          <p:nvPr>
            <p:ph type="body" sz="quarter" idx="22"/>
          </p:nvPr>
        </p:nvSpPr>
        <p:spPr>
          <a:xfrm>
            <a:off x="10020830" y="3362108"/>
            <a:ext cx="3441170"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15" name="BRAND">
            <a:extLst>
              <a:ext uri="{FF2B5EF4-FFF2-40B4-BE49-F238E27FC236}">
                <a16:creationId xmlns:a16="http://schemas.microsoft.com/office/drawing/2014/main" id="{4B9CCBCA-DD94-974C-AA00-DC715A58B017}"/>
              </a:ext>
            </a:extLst>
          </p:cNvPr>
          <p:cNvSpPr txBox="1">
            <a:spLocks noGrp="1"/>
          </p:cNvSpPr>
          <p:nvPr>
            <p:ph type="body" sz="quarter" idx="23"/>
          </p:nvPr>
        </p:nvSpPr>
        <p:spPr>
          <a:xfrm>
            <a:off x="10020830" y="2998608"/>
            <a:ext cx="3441983" cy="430161"/>
          </a:xfrm>
          <a:prstGeom prst="rect">
            <a:avLst/>
          </a:prstGeom>
        </p:spPr>
        <p:txBody>
          <a:bodyPr lIns="82987" tIns="82987" rIns="82987" bIns="82987">
            <a:noAutofit/>
          </a:bodyPr>
          <a:lstStyle>
            <a:lvl1pPr marL="0" indent="0">
              <a:lnSpc>
                <a:spcPct val="100000"/>
              </a:lnSpc>
              <a:buNone/>
              <a:defRPr sz="1600" b="1" spc="74">
                <a:solidFill>
                  <a:schemeClr val="accent3"/>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BRAND</a:t>
            </a:r>
          </a:p>
        </p:txBody>
      </p:sp>
      <p:sp>
        <p:nvSpPr>
          <p:cNvPr id="16" name="PROJECT">
            <a:extLst>
              <a:ext uri="{FF2B5EF4-FFF2-40B4-BE49-F238E27FC236}">
                <a16:creationId xmlns:a16="http://schemas.microsoft.com/office/drawing/2014/main" id="{967F547E-2DF5-9141-B3B0-B210D4BBA409}"/>
              </a:ext>
            </a:extLst>
          </p:cNvPr>
          <p:cNvSpPr txBox="1">
            <a:spLocks noGrp="1"/>
          </p:cNvSpPr>
          <p:nvPr>
            <p:ph type="body" sz="quarter" idx="24"/>
          </p:nvPr>
        </p:nvSpPr>
        <p:spPr>
          <a:xfrm>
            <a:off x="14039994" y="2998608"/>
            <a:ext cx="3126070" cy="430161"/>
          </a:xfrm>
          <a:prstGeom prst="rect">
            <a:avLst/>
          </a:prstGeom>
        </p:spPr>
        <p:txBody>
          <a:bodyPr lIns="82987" tIns="82987" rIns="82987" bIns="82987">
            <a:noAutofit/>
          </a:bodyPr>
          <a:lstStyle>
            <a:lvl1pPr marL="0" indent="0">
              <a:lnSpc>
                <a:spcPct val="100000"/>
              </a:lnSpc>
              <a:buNone/>
              <a:defRPr sz="1600" b="1" spc="74">
                <a:solidFill>
                  <a:schemeClr val="accent3"/>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PROJECT</a:t>
            </a:r>
          </a:p>
        </p:txBody>
      </p:sp>
      <p:sp>
        <p:nvSpPr>
          <p:cNvPr id="17" name="YEAR">
            <a:extLst>
              <a:ext uri="{FF2B5EF4-FFF2-40B4-BE49-F238E27FC236}">
                <a16:creationId xmlns:a16="http://schemas.microsoft.com/office/drawing/2014/main" id="{FC5DBF85-80DD-E844-BAED-7D52DDA41991}"/>
              </a:ext>
            </a:extLst>
          </p:cNvPr>
          <p:cNvSpPr txBox="1">
            <a:spLocks noGrp="1"/>
          </p:cNvSpPr>
          <p:nvPr>
            <p:ph type="body" sz="quarter" idx="25"/>
          </p:nvPr>
        </p:nvSpPr>
        <p:spPr>
          <a:xfrm>
            <a:off x="20649341" y="2998608"/>
            <a:ext cx="889001" cy="430161"/>
          </a:xfrm>
          <a:prstGeom prst="rect">
            <a:avLst/>
          </a:prstGeom>
        </p:spPr>
        <p:txBody>
          <a:bodyPr lIns="82987" tIns="82987" rIns="82987" bIns="82987">
            <a:noAutofit/>
          </a:bodyPr>
          <a:lstStyle>
            <a:lvl1pPr marL="0" indent="0" algn="r">
              <a:lnSpc>
                <a:spcPct val="100000"/>
              </a:lnSpc>
              <a:buNone/>
              <a:defRPr sz="1600" b="1" spc="74">
                <a:solidFill>
                  <a:schemeClr val="accent3"/>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YEAR</a:t>
            </a:r>
          </a:p>
        </p:txBody>
      </p:sp>
      <p:sp>
        <p:nvSpPr>
          <p:cNvPr id="18" name="Rectangle">
            <a:extLst>
              <a:ext uri="{FF2B5EF4-FFF2-40B4-BE49-F238E27FC236}">
                <a16:creationId xmlns:a16="http://schemas.microsoft.com/office/drawing/2014/main" id="{456C2806-B93E-4543-93A9-197D27116100}"/>
              </a:ext>
            </a:extLst>
          </p:cNvPr>
          <p:cNvSpPr txBox="1">
            <a:spLocks noGrp="1"/>
          </p:cNvSpPr>
          <p:nvPr>
            <p:ph type="body" sz="quarter" idx="26"/>
          </p:nvPr>
        </p:nvSpPr>
        <p:spPr>
          <a:xfrm>
            <a:off x="14039994" y="3362108"/>
            <a:ext cx="3125332"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19" name="2010">
            <a:extLst>
              <a:ext uri="{FF2B5EF4-FFF2-40B4-BE49-F238E27FC236}">
                <a16:creationId xmlns:a16="http://schemas.microsoft.com/office/drawing/2014/main" id="{8762350A-A744-4C43-80A7-E8A73F380785}"/>
              </a:ext>
            </a:extLst>
          </p:cNvPr>
          <p:cNvSpPr txBox="1">
            <a:spLocks noGrp="1"/>
          </p:cNvSpPr>
          <p:nvPr>
            <p:ph type="body" sz="quarter" idx="27"/>
          </p:nvPr>
        </p:nvSpPr>
        <p:spPr>
          <a:xfrm>
            <a:off x="20649341" y="3362109"/>
            <a:ext cx="889001" cy="430161"/>
          </a:xfrm>
          <a:prstGeom prst="rect">
            <a:avLst/>
          </a:prstGeom>
        </p:spPr>
        <p:txBody>
          <a:bodyPr lIns="82987" tIns="82987" rIns="82987" bIns="82987">
            <a:noAutofit/>
          </a:bodyPr>
          <a:lstStyle>
            <a:lvl1pPr marL="0" indent="0" algn="r">
              <a:lnSpc>
                <a:spcPct val="100000"/>
              </a:lnSpc>
              <a:buNone/>
              <a:defRPr sz="1600" spc="70" baseline="0">
                <a:solidFill>
                  <a:schemeClr val="accent3"/>
                </a:solidFill>
                <a:latin typeface="Inter" panose="020B0502030000000004" pitchFamily="34" charset="0"/>
                <a:ea typeface="Inter" panose="020B0502030000000004" pitchFamily="34" charset="0"/>
              </a:defRPr>
            </a:lvl1pPr>
          </a:lstStyle>
          <a:p>
            <a:r>
              <a:t>2010</a:t>
            </a:r>
          </a:p>
        </p:txBody>
      </p:sp>
      <p:sp>
        <p:nvSpPr>
          <p:cNvPr id="20" name="CONCEPT">
            <a:extLst>
              <a:ext uri="{FF2B5EF4-FFF2-40B4-BE49-F238E27FC236}">
                <a16:creationId xmlns:a16="http://schemas.microsoft.com/office/drawing/2014/main" id="{CD86D2FF-C5DE-FE47-8BB7-CF0B76764C3C}"/>
              </a:ext>
            </a:extLst>
          </p:cNvPr>
          <p:cNvSpPr txBox="1">
            <a:spLocks noGrp="1"/>
          </p:cNvSpPr>
          <p:nvPr>
            <p:ph type="body" sz="quarter" idx="28"/>
          </p:nvPr>
        </p:nvSpPr>
        <p:spPr>
          <a:xfrm>
            <a:off x="17742414" y="2998608"/>
            <a:ext cx="2513911" cy="430161"/>
          </a:xfrm>
          <a:prstGeom prst="rect">
            <a:avLst/>
          </a:prstGeom>
        </p:spPr>
        <p:txBody>
          <a:bodyPr lIns="82987" tIns="82987" rIns="82987" bIns="82987">
            <a:noAutofit/>
          </a:bodyPr>
          <a:lstStyle>
            <a:lvl1pPr marL="0" indent="0">
              <a:lnSpc>
                <a:spcPct val="100000"/>
              </a:lnSpc>
              <a:buNone/>
              <a:defRPr sz="1600" b="1" spc="74">
                <a:solidFill>
                  <a:schemeClr val="accent3"/>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CONCEPT</a:t>
            </a:r>
          </a:p>
        </p:txBody>
      </p:sp>
      <p:sp>
        <p:nvSpPr>
          <p:cNvPr id="21" name="Rectangle">
            <a:extLst>
              <a:ext uri="{FF2B5EF4-FFF2-40B4-BE49-F238E27FC236}">
                <a16:creationId xmlns:a16="http://schemas.microsoft.com/office/drawing/2014/main" id="{C2391B60-8589-5149-89DC-5954EFD53376}"/>
              </a:ext>
            </a:extLst>
          </p:cNvPr>
          <p:cNvSpPr txBox="1">
            <a:spLocks noGrp="1"/>
          </p:cNvSpPr>
          <p:nvPr>
            <p:ph type="body" sz="quarter" idx="29"/>
          </p:nvPr>
        </p:nvSpPr>
        <p:spPr>
          <a:xfrm>
            <a:off x="17742507" y="3362108"/>
            <a:ext cx="2513317" cy="792000"/>
          </a:xfrm>
          <a:prstGeom prst="rect">
            <a:avLst/>
          </a:prstGeom>
        </p:spPr>
        <p:txBody>
          <a:bodyPr lIns="82987" tIns="82987" rIns="82987" bIns="82987">
            <a:noAutofit/>
          </a:bodyPr>
          <a:lstStyle>
            <a:lvl1pPr marL="0" indent="0">
              <a:buNone/>
              <a:defRPr sz="1600" spc="70" baseline="0">
                <a:solidFill>
                  <a:schemeClr val="tx2"/>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22" name="Rectangle">
            <a:extLst>
              <a:ext uri="{FF2B5EF4-FFF2-40B4-BE49-F238E27FC236}">
                <a16:creationId xmlns:a16="http://schemas.microsoft.com/office/drawing/2014/main" id="{E2E22E38-8703-0C48-A781-7B69B424DDC7}"/>
              </a:ext>
            </a:extLst>
          </p:cNvPr>
          <p:cNvSpPr txBox="1">
            <a:spLocks noGrp="1"/>
          </p:cNvSpPr>
          <p:nvPr>
            <p:ph type="body" sz="quarter" idx="30"/>
          </p:nvPr>
        </p:nvSpPr>
        <p:spPr>
          <a:xfrm>
            <a:off x="10020830" y="4720667"/>
            <a:ext cx="3441170"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23" name="BRAND">
            <a:extLst>
              <a:ext uri="{FF2B5EF4-FFF2-40B4-BE49-F238E27FC236}">
                <a16:creationId xmlns:a16="http://schemas.microsoft.com/office/drawing/2014/main" id="{86E240EB-0941-774B-BDA4-4EE59CD304A9}"/>
              </a:ext>
            </a:extLst>
          </p:cNvPr>
          <p:cNvSpPr txBox="1">
            <a:spLocks noGrp="1"/>
          </p:cNvSpPr>
          <p:nvPr>
            <p:ph type="body" sz="quarter" idx="31"/>
          </p:nvPr>
        </p:nvSpPr>
        <p:spPr>
          <a:xfrm>
            <a:off x="10020830" y="4357167"/>
            <a:ext cx="3441983" cy="430160"/>
          </a:xfrm>
          <a:prstGeom prst="rect">
            <a:avLst/>
          </a:prstGeom>
        </p:spPr>
        <p:txBody>
          <a:bodyPr lIns="82987" tIns="82987" rIns="82987" bIns="82987">
            <a:noAutofit/>
          </a:bodyPr>
          <a:lstStyle>
            <a:lvl1pPr marL="0" indent="0">
              <a:lnSpc>
                <a:spcPct val="100000"/>
              </a:lnSpc>
              <a:buNone/>
              <a:defRPr sz="1600" b="1" spc="74">
                <a:solidFill>
                  <a:schemeClr val="accent3"/>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BRAND</a:t>
            </a:r>
          </a:p>
        </p:txBody>
      </p:sp>
      <p:sp>
        <p:nvSpPr>
          <p:cNvPr id="24" name="PROJECT">
            <a:extLst>
              <a:ext uri="{FF2B5EF4-FFF2-40B4-BE49-F238E27FC236}">
                <a16:creationId xmlns:a16="http://schemas.microsoft.com/office/drawing/2014/main" id="{DB939696-294D-8E4C-8D1E-D206AE28EF27}"/>
              </a:ext>
            </a:extLst>
          </p:cNvPr>
          <p:cNvSpPr txBox="1">
            <a:spLocks noGrp="1"/>
          </p:cNvSpPr>
          <p:nvPr>
            <p:ph type="body" sz="quarter" idx="32"/>
          </p:nvPr>
        </p:nvSpPr>
        <p:spPr>
          <a:xfrm>
            <a:off x="14039994" y="4357167"/>
            <a:ext cx="3126070" cy="430160"/>
          </a:xfrm>
          <a:prstGeom prst="rect">
            <a:avLst/>
          </a:prstGeom>
        </p:spPr>
        <p:txBody>
          <a:bodyPr lIns="82987" tIns="82987" rIns="82987" bIns="82987">
            <a:noAutofit/>
          </a:bodyPr>
          <a:lstStyle>
            <a:lvl1pPr marL="0" indent="0">
              <a:lnSpc>
                <a:spcPct val="100000"/>
              </a:lnSpc>
              <a:buNone/>
              <a:defRPr sz="1600" b="1" spc="74">
                <a:solidFill>
                  <a:schemeClr val="accent3"/>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PROJECT</a:t>
            </a:r>
          </a:p>
        </p:txBody>
      </p:sp>
      <p:sp>
        <p:nvSpPr>
          <p:cNvPr id="25" name="YEAR">
            <a:extLst>
              <a:ext uri="{FF2B5EF4-FFF2-40B4-BE49-F238E27FC236}">
                <a16:creationId xmlns:a16="http://schemas.microsoft.com/office/drawing/2014/main" id="{A168FA2C-BDDE-3440-9231-E986D7579CC7}"/>
              </a:ext>
            </a:extLst>
          </p:cNvPr>
          <p:cNvSpPr txBox="1">
            <a:spLocks noGrp="1"/>
          </p:cNvSpPr>
          <p:nvPr>
            <p:ph type="body" sz="quarter" idx="33"/>
          </p:nvPr>
        </p:nvSpPr>
        <p:spPr>
          <a:xfrm>
            <a:off x="20649341" y="4357167"/>
            <a:ext cx="889001" cy="430160"/>
          </a:xfrm>
          <a:prstGeom prst="rect">
            <a:avLst/>
          </a:prstGeom>
        </p:spPr>
        <p:txBody>
          <a:bodyPr lIns="82987" tIns="82987" rIns="82987" bIns="82987">
            <a:noAutofit/>
          </a:bodyPr>
          <a:lstStyle>
            <a:lvl1pPr marL="0" indent="0" algn="r">
              <a:lnSpc>
                <a:spcPct val="100000"/>
              </a:lnSpc>
              <a:buNone/>
              <a:defRPr sz="1600" b="1" spc="74">
                <a:solidFill>
                  <a:schemeClr val="accent3"/>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YEAR</a:t>
            </a:r>
          </a:p>
        </p:txBody>
      </p:sp>
      <p:sp>
        <p:nvSpPr>
          <p:cNvPr id="26" name="Rectangle">
            <a:extLst>
              <a:ext uri="{FF2B5EF4-FFF2-40B4-BE49-F238E27FC236}">
                <a16:creationId xmlns:a16="http://schemas.microsoft.com/office/drawing/2014/main" id="{18273DF8-8384-8845-8553-CD44F03AD095}"/>
              </a:ext>
            </a:extLst>
          </p:cNvPr>
          <p:cNvSpPr txBox="1">
            <a:spLocks noGrp="1"/>
          </p:cNvSpPr>
          <p:nvPr>
            <p:ph type="body" sz="quarter" idx="34"/>
          </p:nvPr>
        </p:nvSpPr>
        <p:spPr>
          <a:xfrm>
            <a:off x="14039994" y="4720667"/>
            <a:ext cx="3125332"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27" name="2010">
            <a:extLst>
              <a:ext uri="{FF2B5EF4-FFF2-40B4-BE49-F238E27FC236}">
                <a16:creationId xmlns:a16="http://schemas.microsoft.com/office/drawing/2014/main" id="{60259375-BA0C-8140-B6BA-9D6887DB9AD5}"/>
              </a:ext>
            </a:extLst>
          </p:cNvPr>
          <p:cNvSpPr txBox="1">
            <a:spLocks noGrp="1"/>
          </p:cNvSpPr>
          <p:nvPr>
            <p:ph type="body" sz="quarter" idx="35"/>
          </p:nvPr>
        </p:nvSpPr>
        <p:spPr>
          <a:xfrm>
            <a:off x="20649341" y="4720668"/>
            <a:ext cx="889001" cy="430161"/>
          </a:xfrm>
          <a:prstGeom prst="rect">
            <a:avLst/>
          </a:prstGeom>
        </p:spPr>
        <p:txBody>
          <a:bodyPr lIns="82987" tIns="82987" rIns="82987" bIns="82987">
            <a:noAutofit/>
          </a:bodyPr>
          <a:lstStyle>
            <a:lvl1pPr marL="0" indent="0" algn="r">
              <a:lnSpc>
                <a:spcPct val="100000"/>
              </a:lnSpc>
              <a:buNone/>
              <a:defRPr sz="1600" spc="70" baseline="0">
                <a:solidFill>
                  <a:schemeClr val="accent3"/>
                </a:solidFill>
                <a:latin typeface="Inter" panose="020B0502030000000004" pitchFamily="34" charset="0"/>
                <a:ea typeface="Inter" panose="020B0502030000000004" pitchFamily="34" charset="0"/>
              </a:defRPr>
            </a:lvl1pPr>
          </a:lstStyle>
          <a:p>
            <a:r>
              <a:t>2010</a:t>
            </a:r>
          </a:p>
        </p:txBody>
      </p:sp>
      <p:sp>
        <p:nvSpPr>
          <p:cNvPr id="28" name="CONCEPT">
            <a:extLst>
              <a:ext uri="{FF2B5EF4-FFF2-40B4-BE49-F238E27FC236}">
                <a16:creationId xmlns:a16="http://schemas.microsoft.com/office/drawing/2014/main" id="{B6AEFB4D-6766-FE46-8FEB-CC1344E8CD8B}"/>
              </a:ext>
            </a:extLst>
          </p:cNvPr>
          <p:cNvSpPr txBox="1">
            <a:spLocks noGrp="1"/>
          </p:cNvSpPr>
          <p:nvPr>
            <p:ph type="body" sz="quarter" idx="36"/>
          </p:nvPr>
        </p:nvSpPr>
        <p:spPr>
          <a:xfrm>
            <a:off x="17742416" y="4357167"/>
            <a:ext cx="2513911" cy="430160"/>
          </a:xfrm>
          <a:prstGeom prst="rect">
            <a:avLst/>
          </a:prstGeom>
        </p:spPr>
        <p:txBody>
          <a:bodyPr lIns="82987" tIns="82987" rIns="82987" bIns="82987">
            <a:noAutofit/>
          </a:bodyPr>
          <a:lstStyle>
            <a:lvl1pPr marL="0" indent="0">
              <a:lnSpc>
                <a:spcPct val="100000"/>
              </a:lnSpc>
              <a:buNone/>
              <a:defRPr sz="1600" b="1" spc="74">
                <a:solidFill>
                  <a:schemeClr val="accent3"/>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CONCEPT</a:t>
            </a:r>
          </a:p>
        </p:txBody>
      </p:sp>
      <p:sp>
        <p:nvSpPr>
          <p:cNvPr id="29" name="Rectangle">
            <a:extLst>
              <a:ext uri="{FF2B5EF4-FFF2-40B4-BE49-F238E27FC236}">
                <a16:creationId xmlns:a16="http://schemas.microsoft.com/office/drawing/2014/main" id="{67882A49-5754-9A46-B2C2-A52379964BDF}"/>
              </a:ext>
            </a:extLst>
          </p:cNvPr>
          <p:cNvSpPr txBox="1">
            <a:spLocks noGrp="1"/>
          </p:cNvSpPr>
          <p:nvPr>
            <p:ph type="body" sz="quarter" idx="37"/>
          </p:nvPr>
        </p:nvSpPr>
        <p:spPr>
          <a:xfrm>
            <a:off x="17742507" y="4720667"/>
            <a:ext cx="2513317"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30" name="Rectangle">
            <a:extLst>
              <a:ext uri="{FF2B5EF4-FFF2-40B4-BE49-F238E27FC236}">
                <a16:creationId xmlns:a16="http://schemas.microsoft.com/office/drawing/2014/main" id="{02A0D9DE-0BC0-014B-8352-7D7E3D707180}"/>
              </a:ext>
            </a:extLst>
          </p:cNvPr>
          <p:cNvSpPr txBox="1">
            <a:spLocks noGrp="1"/>
          </p:cNvSpPr>
          <p:nvPr>
            <p:ph type="body" sz="quarter" idx="38"/>
          </p:nvPr>
        </p:nvSpPr>
        <p:spPr>
          <a:xfrm>
            <a:off x="10020830" y="6091926"/>
            <a:ext cx="3441170"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31" name="BRAND">
            <a:extLst>
              <a:ext uri="{FF2B5EF4-FFF2-40B4-BE49-F238E27FC236}">
                <a16:creationId xmlns:a16="http://schemas.microsoft.com/office/drawing/2014/main" id="{4B18759A-D570-3942-AAFC-91349EAB9BB6}"/>
              </a:ext>
            </a:extLst>
          </p:cNvPr>
          <p:cNvSpPr txBox="1">
            <a:spLocks noGrp="1"/>
          </p:cNvSpPr>
          <p:nvPr>
            <p:ph type="body" sz="quarter" idx="39"/>
          </p:nvPr>
        </p:nvSpPr>
        <p:spPr>
          <a:xfrm>
            <a:off x="10020830" y="5728425"/>
            <a:ext cx="3441983" cy="430161"/>
          </a:xfrm>
          <a:prstGeom prst="rect">
            <a:avLst/>
          </a:prstGeom>
        </p:spPr>
        <p:txBody>
          <a:bodyPr lIns="82987" tIns="82987" rIns="82987" bIns="82987">
            <a:noAutofit/>
          </a:bodyPr>
          <a:lstStyle>
            <a:lvl1pPr marL="0" indent="0">
              <a:lnSpc>
                <a:spcPct val="100000"/>
              </a:lnSpc>
              <a:buNone/>
              <a:defRPr sz="1600" b="1" spc="74">
                <a:solidFill>
                  <a:schemeClr val="accent3"/>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BRAND</a:t>
            </a:r>
          </a:p>
        </p:txBody>
      </p:sp>
      <p:sp>
        <p:nvSpPr>
          <p:cNvPr id="32" name="PROJECT">
            <a:extLst>
              <a:ext uri="{FF2B5EF4-FFF2-40B4-BE49-F238E27FC236}">
                <a16:creationId xmlns:a16="http://schemas.microsoft.com/office/drawing/2014/main" id="{5B602153-DBA5-5C4D-9F6D-6B4FCB830D8B}"/>
              </a:ext>
            </a:extLst>
          </p:cNvPr>
          <p:cNvSpPr txBox="1">
            <a:spLocks noGrp="1"/>
          </p:cNvSpPr>
          <p:nvPr>
            <p:ph type="body" sz="quarter" idx="40"/>
          </p:nvPr>
        </p:nvSpPr>
        <p:spPr>
          <a:xfrm>
            <a:off x="14039994" y="5728425"/>
            <a:ext cx="3126070" cy="430161"/>
          </a:xfrm>
          <a:prstGeom prst="rect">
            <a:avLst/>
          </a:prstGeom>
        </p:spPr>
        <p:txBody>
          <a:bodyPr lIns="82987" tIns="82987" rIns="82987" bIns="82987">
            <a:noAutofit/>
          </a:bodyPr>
          <a:lstStyle>
            <a:lvl1pPr marL="0" indent="0">
              <a:lnSpc>
                <a:spcPct val="100000"/>
              </a:lnSpc>
              <a:buNone/>
              <a:defRPr sz="1600" b="1" spc="74">
                <a:solidFill>
                  <a:schemeClr val="accent3"/>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PROJECT</a:t>
            </a:r>
          </a:p>
        </p:txBody>
      </p:sp>
      <p:sp>
        <p:nvSpPr>
          <p:cNvPr id="33" name="YEAR">
            <a:extLst>
              <a:ext uri="{FF2B5EF4-FFF2-40B4-BE49-F238E27FC236}">
                <a16:creationId xmlns:a16="http://schemas.microsoft.com/office/drawing/2014/main" id="{5C37E656-3636-BF4B-A622-F67899EC4AAA}"/>
              </a:ext>
            </a:extLst>
          </p:cNvPr>
          <p:cNvSpPr txBox="1">
            <a:spLocks noGrp="1"/>
          </p:cNvSpPr>
          <p:nvPr>
            <p:ph type="body" sz="quarter" idx="41"/>
          </p:nvPr>
        </p:nvSpPr>
        <p:spPr>
          <a:xfrm>
            <a:off x="20649341" y="5728425"/>
            <a:ext cx="889001" cy="430161"/>
          </a:xfrm>
          <a:prstGeom prst="rect">
            <a:avLst/>
          </a:prstGeom>
        </p:spPr>
        <p:txBody>
          <a:bodyPr lIns="82987" tIns="82987" rIns="82987" bIns="82987">
            <a:noAutofit/>
          </a:bodyPr>
          <a:lstStyle>
            <a:lvl1pPr marL="0" indent="0" algn="r">
              <a:lnSpc>
                <a:spcPct val="100000"/>
              </a:lnSpc>
              <a:buNone/>
              <a:defRPr sz="1600" b="1" spc="74">
                <a:solidFill>
                  <a:schemeClr val="accent3"/>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YEAR</a:t>
            </a:r>
          </a:p>
        </p:txBody>
      </p:sp>
      <p:sp>
        <p:nvSpPr>
          <p:cNvPr id="34" name="Rectangle">
            <a:extLst>
              <a:ext uri="{FF2B5EF4-FFF2-40B4-BE49-F238E27FC236}">
                <a16:creationId xmlns:a16="http://schemas.microsoft.com/office/drawing/2014/main" id="{C259517D-4EEC-F540-A4D5-657EE6295BC7}"/>
              </a:ext>
            </a:extLst>
          </p:cNvPr>
          <p:cNvSpPr txBox="1">
            <a:spLocks noGrp="1"/>
          </p:cNvSpPr>
          <p:nvPr>
            <p:ph type="body" sz="quarter" idx="42"/>
          </p:nvPr>
        </p:nvSpPr>
        <p:spPr>
          <a:xfrm>
            <a:off x="14039994" y="6091926"/>
            <a:ext cx="3125332"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35" name="2010">
            <a:extLst>
              <a:ext uri="{FF2B5EF4-FFF2-40B4-BE49-F238E27FC236}">
                <a16:creationId xmlns:a16="http://schemas.microsoft.com/office/drawing/2014/main" id="{E28DCF73-FB12-CC41-B534-555720E35BBC}"/>
              </a:ext>
            </a:extLst>
          </p:cNvPr>
          <p:cNvSpPr txBox="1">
            <a:spLocks noGrp="1"/>
          </p:cNvSpPr>
          <p:nvPr>
            <p:ph type="body" sz="quarter" idx="43"/>
          </p:nvPr>
        </p:nvSpPr>
        <p:spPr>
          <a:xfrm>
            <a:off x="20649341" y="6091927"/>
            <a:ext cx="889001" cy="430161"/>
          </a:xfrm>
          <a:prstGeom prst="rect">
            <a:avLst/>
          </a:prstGeom>
        </p:spPr>
        <p:txBody>
          <a:bodyPr lIns="82987" tIns="82987" rIns="82987" bIns="82987">
            <a:noAutofit/>
          </a:bodyPr>
          <a:lstStyle>
            <a:lvl1pPr marL="0" indent="0" algn="r">
              <a:lnSpc>
                <a:spcPct val="100000"/>
              </a:lnSpc>
              <a:buNone/>
              <a:defRPr sz="1600" spc="70" baseline="0">
                <a:solidFill>
                  <a:schemeClr val="accent3"/>
                </a:solidFill>
                <a:latin typeface="Inter" panose="020B0502030000000004" pitchFamily="34" charset="0"/>
                <a:ea typeface="Inter" panose="020B0502030000000004" pitchFamily="34" charset="0"/>
              </a:defRPr>
            </a:lvl1pPr>
          </a:lstStyle>
          <a:p>
            <a:r>
              <a:t>2010</a:t>
            </a:r>
          </a:p>
        </p:txBody>
      </p:sp>
      <p:sp>
        <p:nvSpPr>
          <p:cNvPr id="36" name="CONCEPT">
            <a:extLst>
              <a:ext uri="{FF2B5EF4-FFF2-40B4-BE49-F238E27FC236}">
                <a16:creationId xmlns:a16="http://schemas.microsoft.com/office/drawing/2014/main" id="{1F84BA84-8483-5949-861A-BA54A7984DB8}"/>
              </a:ext>
            </a:extLst>
          </p:cNvPr>
          <p:cNvSpPr txBox="1">
            <a:spLocks noGrp="1"/>
          </p:cNvSpPr>
          <p:nvPr>
            <p:ph type="body" sz="quarter" idx="44"/>
          </p:nvPr>
        </p:nvSpPr>
        <p:spPr>
          <a:xfrm>
            <a:off x="17742416" y="5728425"/>
            <a:ext cx="2513911" cy="430161"/>
          </a:xfrm>
          <a:prstGeom prst="rect">
            <a:avLst/>
          </a:prstGeom>
        </p:spPr>
        <p:txBody>
          <a:bodyPr lIns="82987" tIns="82987" rIns="82987" bIns="82987">
            <a:noAutofit/>
          </a:bodyPr>
          <a:lstStyle>
            <a:lvl1pPr marL="0" indent="0">
              <a:lnSpc>
                <a:spcPct val="100000"/>
              </a:lnSpc>
              <a:buNone/>
              <a:defRPr sz="1600" b="1" spc="74">
                <a:solidFill>
                  <a:schemeClr val="accent3"/>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CONCEPT</a:t>
            </a:r>
          </a:p>
        </p:txBody>
      </p:sp>
      <p:sp>
        <p:nvSpPr>
          <p:cNvPr id="37" name="Rectangle">
            <a:extLst>
              <a:ext uri="{FF2B5EF4-FFF2-40B4-BE49-F238E27FC236}">
                <a16:creationId xmlns:a16="http://schemas.microsoft.com/office/drawing/2014/main" id="{4141273A-2ADD-1B48-969C-1FEAE7BF1AD0}"/>
              </a:ext>
            </a:extLst>
          </p:cNvPr>
          <p:cNvSpPr txBox="1">
            <a:spLocks noGrp="1"/>
          </p:cNvSpPr>
          <p:nvPr>
            <p:ph type="body" sz="quarter" idx="45"/>
          </p:nvPr>
        </p:nvSpPr>
        <p:spPr>
          <a:xfrm>
            <a:off x="17742507" y="6091926"/>
            <a:ext cx="2513317"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38" name="Rectangle">
            <a:extLst>
              <a:ext uri="{FF2B5EF4-FFF2-40B4-BE49-F238E27FC236}">
                <a16:creationId xmlns:a16="http://schemas.microsoft.com/office/drawing/2014/main" id="{05405615-8D64-944E-AFE2-864B2BADB85F}"/>
              </a:ext>
            </a:extLst>
          </p:cNvPr>
          <p:cNvSpPr txBox="1">
            <a:spLocks noGrp="1"/>
          </p:cNvSpPr>
          <p:nvPr>
            <p:ph type="body" sz="quarter" idx="46"/>
          </p:nvPr>
        </p:nvSpPr>
        <p:spPr>
          <a:xfrm>
            <a:off x="10020830" y="7463184"/>
            <a:ext cx="3441170"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39" name="BRAND">
            <a:extLst>
              <a:ext uri="{FF2B5EF4-FFF2-40B4-BE49-F238E27FC236}">
                <a16:creationId xmlns:a16="http://schemas.microsoft.com/office/drawing/2014/main" id="{2680097D-C6AC-D846-9059-2A7B93B9573B}"/>
              </a:ext>
            </a:extLst>
          </p:cNvPr>
          <p:cNvSpPr txBox="1">
            <a:spLocks noGrp="1"/>
          </p:cNvSpPr>
          <p:nvPr>
            <p:ph type="body" sz="quarter" idx="47"/>
          </p:nvPr>
        </p:nvSpPr>
        <p:spPr>
          <a:xfrm>
            <a:off x="10020830" y="7099684"/>
            <a:ext cx="3441983" cy="430160"/>
          </a:xfrm>
          <a:prstGeom prst="rect">
            <a:avLst/>
          </a:prstGeom>
        </p:spPr>
        <p:txBody>
          <a:bodyPr lIns="82987" tIns="82987" rIns="82987" bIns="82987">
            <a:noAutofit/>
          </a:bodyPr>
          <a:lstStyle>
            <a:lvl1pPr marL="0" indent="0">
              <a:lnSpc>
                <a:spcPct val="100000"/>
              </a:lnSpc>
              <a:buNone/>
              <a:defRPr sz="1600" b="1" spc="74">
                <a:solidFill>
                  <a:schemeClr val="accent3"/>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BRAND</a:t>
            </a:r>
          </a:p>
        </p:txBody>
      </p:sp>
      <p:sp>
        <p:nvSpPr>
          <p:cNvPr id="40" name="PROJECT">
            <a:extLst>
              <a:ext uri="{FF2B5EF4-FFF2-40B4-BE49-F238E27FC236}">
                <a16:creationId xmlns:a16="http://schemas.microsoft.com/office/drawing/2014/main" id="{C974B4C3-609F-3240-BF23-4C87E96044E2}"/>
              </a:ext>
            </a:extLst>
          </p:cNvPr>
          <p:cNvSpPr txBox="1">
            <a:spLocks noGrp="1"/>
          </p:cNvSpPr>
          <p:nvPr>
            <p:ph type="body" sz="quarter" idx="48"/>
          </p:nvPr>
        </p:nvSpPr>
        <p:spPr>
          <a:xfrm>
            <a:off x="14039994" y="7099684"/>
            <a:ext cx="3126070" cy="430160"/>
          </a:xfrm>
          <a:prstGeom prst="rect">
            <a:avLst/>
          </a:prstGeom>
        </p:spPr>
        <p:txBody>
          <a:bodyPr lIns="82987" tIns="82987" rIns="82987" bIns="82987">
            <a:noAutofit/>
          </a:bodyPr>
          <a:lstStyle>
            <a:lvl1pPr marL="0" indent="0">
              <a:lnSpc>
                <a:spcPct val="100000"/>
              </a:lnSpc>
              <a:buNone/>
              <a:defRPr sz="1600" b="1" spc="74">
                <a:solidFill>
                  <a:schemeClr val="accent3"/>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PROJECT</a:t>
            </a:r>
          </a:p>
        </p:txBody>
      </p:sp>
      <p:sp>
        <p:nvSpPr>
          <p:cNvPr id="41" name="YEAR">
            <a:extLst>
              <a:ext uri="{FF2B5EF4-FFF2-40B4-BE49-F238E27FC236}">
                <a16:creationId xmlns:a16="http://schemas.microsoft.com/office/drawing/2014/main" id="{82D4CB68-59E5-D449-9C83-238755CF78A8}"/>
              </a:ext>
            </a:extLst>
          </p:cNvPr>
          <p:cNvSpPr txBox="1">
            <a:spLocks noGrp="1"/>
          </p:cNvSpPr>
          <p:nvPr>
            <p:ph type="body" sz="quarter" idx="49"/>
          </p:nvPr>
        </p:nvSpPr>
        <p:spPr>
          <a:xfrm>
            <a:off x="20649341" y="7099684"/>
            <a:ext cx="889001" cy="430160"/>
          </a:xfrm>
          <a:prstGeom prst="rect">
            <a:avLst/>
          </a:prstGeom>
        </p:spPr>
        <p:txBody>
          <a:bodyPr lIns="82987" tIns="82987" rIns="82987" bIns="82987">
            <a:noAutofit/>
          </a:bodyPr>
          <a:lstStyle>
            <a:lvl1pPr marL="0" indent="0" algn="r">
              <a:lnSpc>
                <a:spcPct val="100000"/>
              </a:lnSpc>
              <a:buNone/>
              <a:defRPr sz="1600" b="1" spc="74">
                <a:solidFill>
                  <a:schemeClr val="accent3"/>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YEAR</a:t>
            </a:r>
          </a:p>
        </p:txBody>
      </p:sp>
      <p:sp>
        <p:nvSpPr>
          <p:cNvPr id="42" name="Rectangle">
            <a:extLst>
              <a:ext uri="{FF2B5EF4-FFF2-40B4-BE49-F238E27FC236}">
                <a16:creationId xmlns:a16="http://schemas.microsoft.com/office/drawing/2014/main" id="{81A79526-DDC7-A047-9BF4-0B72BAA80E01}"/>
              </a:ext>
            </a:extLst>
          </p:cNvPr>
          <p:cNvSpPr txBox="1">
            <a:spLocks noGrp="1"/>
          </p:cNvSpPr>
          <p:nvPr>
            <p:ph type="body" sz="quarter" idx="50"/>
          </p:nvPr>
        </p:nvSpPr>
        <p:spPr>
          <a:xfrm>
            <a:off x="14039994" y="7463184"/>
            <a:ext cx="3125332"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43" name="2010">
            <a:extLst>
              <a:ext uri="{FF2B5EF4-FFF2-40B4-BE49-F238E27FC236}">
                <a16:creationId xmlns:a16="http://schemas.microsoft.com/office/drawing/2014/main" id="{F97269EA-4100-0142-96C7-6710DF70BA30}"/>
              </a:ext>
            </a:extLst>
          </p:cNvPr>
          <p:cNvSpPr txBox="1">
            <a:spLocks noGrp="1"/>
          </p:cNvSpPr>
          <p:nvPr>
            <p:ph type="body" sz="quarter" idx="51"/>
          </p:nvPr>
        </p:nvSpPr>
        <p:spPr>
          <a:xfrm>
            <a:off x="20649341" y="7463185"/>
            <a:ext cx="889001" cy="430161"/>
          </a:xfrm>
          <a:prstGeom prst="rect">
            <a:avLst/>
          </a:prstGeom>
        </p:spPr>
        <p:txBody>
          <a:bodyPr lIns="82987" tIns="82987" rIns="82987" bIns="82987">
            <a:noAutofit/>
          </a:bodyPr>
          <a:lstStyle>
            <a:lvl1pPr marL="0" indent="0" algn="r">
              <a:lnSpc>
                <a:spcPct val="100000"/>
              </a:lnSpc>
              <a:buNone/>
              <a:defRPr sz="1600" spc="70" baseline="0">
                <a:solidFill>
                  <a:schemeClr val="accent3"/>
                </a:solidFill>
                <a:latin typeface="Inter" panose="020B0502030000000004" pitchFamily="34" charset="0"/>
                <a:ea typeface="Inter" panose="020B0502030000000004" pitchFamily="34" charset="0"/>
              </a:defRPr>
            </a:lvl1pPr>
          </a:lstStyle>
          <a:p>
            <a:r>
              <a:t>2010</a:t>
            </a:r>
          </a:p>
        </p:txBody>
      </p:sp>
      <p:sp>
        <p:nvSpPr>
          <p:cNvPr id="44" name="CONCEPT">
            <a:extLst>
              <a:ext uri="{FF2B5EF4-FFF2-40B4-BE49-F238E27FC236}">
                <a16:creationId xmlns:a16="http://schemas.microsoft.com/office/drawing/2014/main" id="{7448DBF0-1689-DE41-B442-C6DCF699A4CB}"/>
              </a:ext>
            </a:extLst>
          </p:cNvPr>
          <p:cNvSpPr txBox="1">
            <a:spLocks noGrp="1"/>
          </p:cNvSpPr>
          <p:nvPr>
            <p:ph type="body" sz="quarter" idx="52"/>
          </p:nvPr>
        </p:nvSpPr>
        <p:spPr>
          <a:xfrm>
            <a:off x="17742416" y="7099684"/>
            <a:ext cx="2513911" cy="430160"/>
          </a:xfrm>
          <a:prstGeom prst="rect">
            <a:avLst/>
          </a:prstGeom>
        </p:spPr>
        <p:txBody>
          <a:bodyPr lIns="82987" tIns="82987" rIns="82987" bIns="82987">
            <a:noAutofit/>
          </a:bodyPr>
          <a:lstStyle>
            <a:lvl1pPr marL="0" indent="0">
              <a:lnSpc>
                <a:spcPct val="100000"/>
              </a:lnSpc>
              <a:buNone/>
              <a:defRPr sz="1600" b="1" spc="74">
                <a:solidFill>
                  <a:schemeClr val="accent3"/>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CONCEPT</a:t>
            </a:r>
          </a:p>
        </p:txBody>
      </p:sp>
      <p:sp>
        <p:nvSpPr>
          <p:cNvPr id="45" name="Rectangle">
            <a:extLst>
              <a:ext uri="{FF2B5EF4-FFF2-40B4-BE49-F238E27FC236}">
                <a16:creationId xmlns:a16="http://schemas.microsoft.com/office/drawing/2014/main" id="{1AB5E830-0B35-6547-82FB-1412EA923C1D}"/>
              </a:ext>
            </a:extLst>
          </p:cNvPr>
          <p:cNvSpPr txBox="1">
            <a:spLocks noGrp="1"/>
          </p:cNvSpPr>
          <p:nvPr>
            <p:ph type="body" sz="quarter" idx="53"/>
          </p:nvPr>
        </p:nvSpPr>
        <p:spPr>
          <a:xfrm>
            <a:off x="17742507" y="7463184"/>
            <a:ext cx="2513317"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46" name="Subtitle">
            <a:extLst>
              <a:ext uri="{FF2B5EF4-FFF2-40B4-BE49-F238E27FC236}">
                <a16:creationId xmlns:a16="http://schemas.microsoft.com/office/drawing/2014/main" id="{8AA2C182-72EB-6B4A-A5C4-60B5843F3402}"/>
              </a:ext>
            </a:extLst>
          </p:cNvPr>
          <p:cNvSpPr txBox="1">
            <a:spLocks noGrp="1"/>
          </p:cNvSpPr>
          <p:nvPr>
            <p:ph type="body" sz="quarter" idx="62"/>
          </p:nvPr>
        </p:nvSpPr>
        <p:spPr>
          <a:xfrm>
            <a:off x="6707118" y="1614649"/>
            <a:ext cx="2660265" cy="624764"/>
          </a:xfrm>
          <a:prstGeom prst="rect">
            <a:avLst/>
          </a:prstGeom>
        </p:spPr>
        <p:txBody>
          <a:bodyPr lIns="82987" tIns="82987" rIns="82987" bIns="82987">
            <a:noAutofit/>
          </a:bodyPr>
          <a:lstStyle>
            <a:lvl1pPr marL="0" indent="0">
              <a:lnSpc>
                <a:spcPct val="100000"/>
              </a:lnSpc>
              <a:buNone/>
              <a:defRPr sz="3200" b="1" i="0" spc="56">
                <a:solidFill>
                  <a:schemeClr val="accent3"/>
                </a:solidFill>
                <a:latin typeface="Radley" pitchFamily="2" charset="77"/>
              </a:defRPr>
            </a:lvl1pPr>
          </a:lstStyle>
          <a:p>
            <a:r>
              <a:t>Subtitle</a:t>
            </a:r>
          </a:p>
        </p:txBody>
      </p:sp>
      <p:sp>
        <p:nvSpPr>
          <p:cNvPr id="47" name="Subtitle">
            <a:extLst>
              <a:ext uri="{FF2B5EF4-FFF2-40B4-BE49-F238E27FC236}">
                <a16:creationId xmlns:a16="http://schemas.microsoft.com/office/drawing/2014/main" id="{37D54789-DD51-C548-837B-6A0AD625AC02}"/>
              </a:ext>
            </a:extLst>
          </p:cNvPr>
          <p:cNvSpPr txBox="1">
            <a:spLocks noGrp="1"/>
          </p:cNvSpPr>
          <p:nvPr>
            <p:ph type="body" sz="quarter" idx="63"/>
          </p:nvPr>
        </p:nvSpPr>
        <p:spPr>
          <a:xfrm>
            <a:off x="6707118" y="2969568"/>
            <a:ext cx="2660265" cy="624764"/>
          </a:xfrm>
          <a:prstGeom prst="rect">
            <a:avLst/>
          </a:prstGeom>
        </p:spPr>
        <p:txBody>
          <a:bodyPr lIns="82987" tIns="82987" rIns="82987" bIns="82987">
            <a:noAutofit/>
          </a:bodyPr>
          <a:lstStyle>
            <a:lvl1pPr marL="0" indent="0">
              <a:lnSpc>
                <a:spcPct val="100000"/>
              </a:lnSpc>
              <a:buNone/>
              <a:defRPr sz="3200" b="1" i="0" spc="56">
                <a:solidFill>
                  <a:schemeClr val="accent3"/>
                </a:solidFill>
                <a:latin typeface="Radley" pitchFamily="2" charset="77"/>
              </a:defRPr>
            </a:lvl1pPr>
          </a:lstStyle>
          <a:p>
            <a:r>
              <a:t>Subtitle</a:t>
            </a:r>
          </a:p>
        </p:txBody>
      </p:sp>
      <p:sp>
        <p:nvSpPr>
          <p:cNvPr id="48" name="Subtitle">
            <a:extLst>
              <a:ext uri="{FF2B5EF4-FFF2-40B4-BE49-F238E27FC236}">
                <a16:creationId xmlns:a16="http://schemas.microsoft.com/office/drawing/2014/main" id="{CA15283A-1E85-724A-B1E5-2C02955CDEAE}"/>
              </a:ext>
            </a:extLst>
          </p:cNvPr>
          <p:cNvSpPr txBox="1">
            <a:spLocks noGrp="1"/>
          </p:cNvSpPr>
          <p:nvPr>
            <p:ph type="body" sz="quarter" idx="64"/>
          </p:nvPr>
        </p:nvSpPr>
        <p:spPr>
          <a:xfrm>
            <a:off x="6707118" y="4330846"/>
            <a:ext cx="2660265" cy="624764"/>
          </a:xfrm>
          <a:prstGeom prst="rect">
            <a:avLst/>
          </a:prstGeom>
        </p:spPr>
        <p:txBody>
          <a:bodyPr lIns="82987" tIns="82987" rIns="82987" bIns="82987">
            <a:noAutofit/>
          </a:bodyPr>
          <a:lstStyle>
            <a:lvl1pPr marL="0" indent="0">
              <a:lnSpc>
                <a:spcPct val="100000"/>
              </a:lnSpc>
              <a:buNone/>
              <a:defRPr sz="3200" b="1" i="0" spc="56">
                <a:solidFill>
                  <a:schemeClr val="accent3"/>
                </a:solidFill>
                <a:latin typeface="Radley" pitchFamily="2" charset="77"/>
              </a:defRPr>
            </a:lvl1pPr>
          </a:lstStyle>
          <a:p>
            <a:r>
              <a:t>Subtitle</a:t>
            </a:r>
          </a:p>
        </p:txBody>
      </p:sp>
      <p:sp>
        <p:nvSpPr>
          <p:cNvPr id="49" name="Subtitle">
            <a:extLst>
              <a:ext uri="{FF2B5EF4-FFF2-40B4-BE49-F238E27FC236}">
                <a16:creationId xmlns:a16="http://schemas.microsoft.com/office/drawing/2014/main" id="{2E4392DD-69A1-6A4D-85C7-80775D471A27}"/>
              </a:ext>
            </a:extLst>
          </p:cNvPr>
          <p:cNvSpPr txBox="1">
            <a:spLocks noGrp="1"/>
          </p:cNvSpPr>
          <p:nvPr>
            <p:ph type="body" sz="quarter" idx="65"/>
          </p:nvPr>
        </p:nvSpPr>
        <p:spPr>
          <a:xfrm>
            <a:off x="6707118" y="5700132"/>
            <a:ext cx="2660265" cy="624764"/>
          </a:xfrm>
          <a:prstGeom prst="rect">
            <a:avLst/>
          </a:prstGeom>
        </p:spPr>
        <p:txBody>
          <a:bodyPr lIns="82987" tIns="82987" rIns="82987" bIns="82987">
            <a:noAutofit/>
          </a:bodyPr>
          <a:lstStyle>
            <a:lvl1pPr marL="0" indent="0">
              <a:lnSpc>
                <a:spcPct val="100000"/>
              </a:lnSpc>
              <a:buNone/>
              <a:defRPr sz="3200" b="1" i="0" spc="56">
                <a:solidFill>
                  <a:schemeClr val="accent3"/>
                </a:solidFill>
                <a:latin typeface="Radley" pitchFamily="2" charset="77"/>
              </a:defRPr>
            </a:lvl1pPr>
          </a:lstStyle>
          <a:p>
            <a:r>
              <a:t>Subtitle</a:t>
            </a:r>
          </a:p>
        </p:txBody>
      </p:sp>
      <p:sp>
        <p:nvSpPr>
          <p:cNvPr id="50" name="Subtitle">
            <a:extLst>
              <a:ext uri="{FF2B5EF4-FFF2-40B4-BE49-F238E27FC236}">
                <a16:creationId xmlns:a16="http://schemas.microsoft.com/office/drawing/2014/main" id="{272F7881-31FF-9240-B20E-BABED7C70A78}"/>
              </a:ext>
            </a:extLst>
          </p:cNvPr>
          <p:cNvSpPr txBox="1">
            <a:spLocks noGrp="1"/>
          </p:cNvSpPr>
          <p:nvPr>
            <p:ph type="body" sz="quarter" idx="66"/>
          </p:nvPr>
        </p:nvSpPr>
        <p:spPr>
          <a:xfrm>
            <a:off x="6707118" y="7061401"/>
            <a:ext cx="2660265" cy="624764"/>
          </a:xfrm>
          <a:prstGeom prst="rect">
            <a:avLst/>
          </a:prstGeom>
        </p:spPr>
        <p:txBody>
          <a:bodyPr lIns="82987" tIns="82987" rIns="82987" bIns="82987">
            <a:noAutofit/>
          </a:bodyPr>
          <a:lstStyle>
            <a:lvl1pPr marL="0" indent="0">
              <a:lnSpc>
                <a:spcPct val="100000"/>
              </a:lnSpc>
              <a:buNone/>
              <a:defRPr sz="3200" b="1" i="0" spc="56">
                <a:solidFill>
                  <a:schemeClr val="accent3"/>
                </a:solidFill>
                <a:latin typeface="Radley" pitchFamily="2" charset="77"/>
              </a:defRPr>
            </a:lvl1pPr>
          </a:lstStyle>
          <a:p>
            <a:r>
              <a:t>Subtitle</a:t>
            </a:r>
          </a:p>
        </p:txBody>
      </p:sp>
      <p:sp>
        <p:nvSpPr>
          <p:cNvPr id="51" name="Title Text">
            <a:extLst>
              <a:ext uri="{FF2B5EF4-FFF2-40B4-BE49-F238E27FC236}">
                <a16:creationId xmlns:a16="http://schemas.microsoft.com/office/drawing/2014/main" id="{A7D07D88-A12F-BD4C-9A05-FA3EA8507192}"/>
              </a:ext>
            </a:extLst>
          </p:cNvPr>
          <p:cNvSpPr txBox="1">
            <a:spLocks noGrp="1"/>
          </p:cNvSpPr>
          <p:nvPr>
            <p:ph type="title" hasCustomPrompt="1"/>
          </p:nvPr>
        </p:nvSpPr>
        <p:spPr>
          <a:xfrm>
            <a:off x="1588854" y="8914287"/>
            <a:ext cx="7740429" cy="1524001"/>
          </a:xfrm>
          <a:prstGeom prst="rect">
            <a:avLst/>
          </a:prstGeom>
        </p:spPr>
        <p:txBody>
          <a:bodyPr/>
          <a:lstStyle>
            <a:lvl1pPr marL="0" indent="0">
              <a:lnSpc>
                <a:spcPct val="90000"/>
              </a:lnSpc>
              <a:buFont typeface="Arial" panose="020B0604020202020204" pitchFamily="34" charset="0"/>
              <a:buNone/>
              <a:defRPr sz="8000" spc="0">
                <a:solidFill>
                  <a:schemeClr val="accent3"/>
                </a:solidFill>
                <a:latin typeface="Radley" pitchFamily="2" charset="77"/>
              </a:defRPr>
            </a:lvl1pPr>
          </a:lstStyle>
          <a:p>
            <a:r>
              <a:rPr lang="en-CA"/>
              <a:t>Project List</a:t>
            </a:r>
          </a:p>
        </p:txBody>
      </p:sp>
      <p:sp>
        <p:nvSpPr>
          <p:cNvPr id="52" name="Slide Number">
            <a:extLst>
              <a:ext uri="{FF2B5EF4-FFF2-40B4-BE49-F238E27FC236}">
                <a16:creationId xmlns:a16="http://schemas.microsoft.com/office/drawing/2014/main" id="{CBFFDE7F-DECE-FA4A-8B3E-6FCA22C31E41}"/>
              </a:ext>
            </a:extLst>
          </p:cNvPr>
          <p:cNvSpPr txBox="1">
            <a:spLocks/>
          </p:cNvSpPr>
          <p:nvPr userDrawn="1"/>
        </p:nvSpPr>
        <p:spPr>
          <a:xfrm>
            <a:off x="22408941" y="12199026"/>
            <a:ext cx="426398"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marL="0" indent="0">
              <a:buFont typeface="Arial" panose="020B0604020202020204" pitchFamily="34" charset="0"/>
              <a:buNone/>
            </a:pPr>
            <a:fld id="{86CB4B4D-7CA3-9044-876B-883B54F8677D}" type="slidenum">
              <a:rPr lang="en-CA" smtClean="0">
                <a:solidFill>
                  <a:schemeClr val="bg1"/>
                </a:solidFill>
              </a:rPr>
              <a:pPr marL="0" indent="0">
                <a:buFont typeface="Arial" panose="020B0604020202020204" pitchFamily="34" charset="0"/>
                <a:buNone/>
              </a:pPr>
              <a:t>‹#›</a:t>
            </a:fld>
            <a:endParaRPr lang="en-CA">
              <a:solidFill>
                <a:schemeClr val="bg1"/>
              </a:solidFill>
            </a:endParaRPr>
          </a:p>
        </p:txBody>
      </p:sp>
      <p:pic>
        <p:nvPicPr>
          <p:cNvPr id="3" name="Picture 2">
            <a:extLst>
              <a:ext uri="{FF2B5EF4-FFF2-40B4-BE49-F238E27FC236}">
                <a16:creationId xmlns:a16="http://schemas.microsoft.com/office/drawing/2014/main" id="{B6085FDA-4338-4840-9F8F-1D5AA1F0903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Tree>
    <p:extLst>
      <p:ext uri="{BB962C8B-B14F-4D97-AF65-F5344CB8AC3E}">
        <p14:creationId xmlns:p14="http://schemas.microsoft.com/office/powerpoint/2010/main" val="60251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een Project List">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0ED25DF3-BB1B-0B4C-B756-9E1E9AD3F985}"/>
              </a:ext>
            </a:extLst>
          </p:cNvPr>
          <p:cNvSpPr/>
          <p:nvPr userDrawn="1"/>
        </p:nvSpPr>
        <p:spPr>
          <a:xfrm>
            <a:off x="1" y="10972800"/>
            <a:ext cx="24384000" cy="28448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l" defTabSz="825500" rtl="0" fontAlgn="auto" latinLnBrk="0" hangingPunct="0">
              <a:lnSpc>
                <a:spcPct val="130000"/>
              </a:lnSpc>
              <a:spcBef>
                <a:spcPts val="0"/>
              </a:spcBef>
              <a:spcAft>
                <a:spcPts val="0"/>
              </a:spcAft>
              <a:buClrTx/>
              <a:buSzTx/>
              <a:buFontTx/>
              <a:buNone/>
              <a:tabLst/>
            </a:pPr>
            <a:endParaRPr kumimoji="0" lang="en-US" sz="1900" b="0" i="0" u="none" strike="noStrike" cap="none" spc="0" normalizeH="0" baseline="0">
              <a:ln>
                <a:noFill/>
              </a:ln>
              <a:solidFill>
                <a:srgbClr val="A7A7A7"/>
              </a:solidFill>
              <a:effectLst/>
              <a:uFillTx/>
              <a:latin typeface="Source Sans Pro Regular"/>
              <a:ea typeface="Source Sans Pro Regular"/>
              <a:cs typeface="Source Sans Pro Regular"/>
              <a:sym typeface="Source Sans Pro Regular"/>
            </a:endParaRPr>
          </a:p>
        </p:txBody>
      </p:sp>
      <p:sp>
        <p:nvSpPr>
          <p:cNvPr id="4" name="Body Level One…">
            <a:extLst>
              <a:ext uri="{FF2B5EF4-FFF2-40B4-BE49-F238E27FC236}">
                <a16:creationId xmlns:a16="http://schemas.microsoft.com/office/drawing/2014/main" id="{9B85ACA6-6313-C843-A585-EBCA6D3C0F27}"/>
              </a:ext>
            </a:extLst>
          </p:cNvPr>
          <p:cNvSpPr txBox="1">
            <a:spLocks noGrp="1"/>
          </p:cNvSpPr>
          <p:nvPr>
            <p:ph type="body" sz="quarter" idx="1" hasCustomPrompt="1"/>
          </p:nvPr>
        </p:nvSpPr>
        <p:spPr>
          <a:xfrm>
            <a:off x="11003556" y="11723635"/>
            <a:ext cx="10534786" cy="1271491"/>
          </a:xfrm>
          <a:prstGeom prst="rect">
            <a:avLst/>
          </a:prstGeom>
        </p:spPr>
        <p:txBody>
          <a:bodyPr>
            <a:normAutofit/>
          </a:bodyPr>
          <a:lstStyle>
            <a:lvl1pPr marL="0" indent="0" defTabSz="821531">
              <a:lnSpc>
                <a:spcPct val="120000"/>
              </a:lnSpc>
              <a:spcBef>
                <a:spcPts val="500"/>
              </a:spcBef>
              <a:buNone/>
              <a:defRPr sz="2500" b="0" i="0" spc="0">
                <a:solidFill>
                  <a:schemeClr val="bg1"/>
                </a:solidFill>
                <a:latin typeface="Inter" panose="020B0502030000000004" pitchFamily="34" charset="0"/>
                <a:ea typeface="Inter" panose="020B0502030000000004" pitchFamily="34" charset="0"/>
                <a:cs typeface="Inter" panose="020B0502030000000004" pitchFamily="34" charset="0"/>
              </a:defRPr>
            </a:lvl1pPr>
            <a:lvl2pPr defTabSz="821531">
              <a:lnSpc>
                <a:spcPct val="130000"/>
              </a:lnSpc>
              <a:defRPr sz="1900" spc="0">
                <a:solidFill>
                  <a:srgbClr val="FFFFFF"/>
                </a:solidFill>
                <a:latin typeface="+mn-lt"/>
              </a:defRPr>
            </a:lvl2pPr>
            <a:lvl3pPr defTabSz="821531">
              <a:lnSpc>
                <a:spcPct val="130000"/>
              </a:lnSpc>
              <a:defRPr sz="1900" spc="0">
                <a:solidFill>
                  <a:srgbClr val="FFFFFF"/>
                </a:solidFill>
                <a:latin typeface="+mn-lt"/>
              </a:defRPr>
            </a:lvl3pPr>
            <a:lvl4pPr defTabSz="821531">
              <a:lnSpc>
                <a:spcPct val="130000"/>
              </a:lnSpc>
              <a:defRPr sz="1900" spc="0">
                <a:solidFill>
                  <a:srgbClr val="FFFFFF"/>
                </a:solidFill>
                <a:latin typeface="+mn-lt"/>
              </a:defRPr>
            </a:lvl4pPr>
            <a:lvl5pPr defTabSz="821531">
              <a:lnSpc>
                <a:spcPct val="130000"/>
              </a:lnSpc>
              <a:defRPr sz="1900" spc="0">
                <a:solidFill>
                  <a:srgbClr val="FFFFFF"/>
                </a:solidFill>
                <a:latin typeface="+mn-lt"/>
              </a:defRPr>
            </a:lvl5pPr>
          </a:lstStyle>
          <a:p>
            <a:r>
              <a:rPr lang="en-CA"/>
              <a:t>Body Copy</a:t>
            </a:r>
          </a:p>
        </p:txBody>
      </p:sp>
      <p:sp>
        <p:nvSpPr>
          <p:cNvPr id="5" name="Rectangle">
            <a:extLst>
              <a:ext uri="{FF2B5EF4-FFF2-40B4-BE49-F238E27FC236}">
                <a16:creationId xmlns:a16="http://schemas.microsoft.com/office/drawing/2014/main" id="{D5C74455-1489-1740-A834-7FAD0F491C95}"/>
              </a:ext>
            </a:extLst>
          </p:cNvPr>
          <p:cNvSpPr txBox="1">
            <a:spLocks noGrp="1"/>
          </p:cNvSpPr>
          <p:nvPr>
            <p:ph type="body" sz="quarter" idx="14"/>
          </p:nvPr>
        </p:nvSpPr>
        <p:spPr>
          <a:xfrm>
            <a:off x="10020830" y="2016250"/>
            <a:ext cx="3441170"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7" name="BRAND">
            <a:extLst>
              <a:ext uri="{FF2B5EF4-FFF2-40B4-BE49-F238E27FC236}">
                <a16:creationId xmlns:a16="http://schemas.microsoft.com/office/drawing/2014/main" id="{48479D40-26D6-C34F-848B-1EA429E2B3D3}"/>
              </a:ext>
            </a:extLst>
          </p:cNvPr>
          <p:cNvSpPr txBox="1">
            <a:spLocks noGrp="1"/>
          </p:cNvSpPr>
          <p:nvPr>
            <p:ph type="body" sz="quarter" idx="15"/>
          </p:nvPr>
        </p:nvSpPr>
        <p:spPr>
          <a:xfrm>
            <a:off x="10020830" y="1652749"/>
            <a:ext cx="3441983" cy="430161"/>
          </a:xfrm>
          <a:prstGeom prst="rect">
            <a:avLst/>
          </a:prstGeom>
        </p:spPr>
        <p:txBody>
          <a:bodyPr lIns="82987" tIns="82987" rIns="82987" bIns="82987">
            <a:noAutofit/>
          </a:bodyPr>
          <a:lstStyle>
            <a:lvl1pPr marL="0" indent="0">
              <a:lnSpc>
                <a:spcPct val="100000"/>
              </a:lnSpc>
              <a:buNone/>
              <a:defRPr sz="1600" b="1" spc="74">
                <a:solidFill>
                  <a:schemeClr val="accent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BRAND</a:t>
            </a:r>
          </a:p>
        </p:txBody>
      </p:sp>
      <p:sp>
        <p:nvSpPr>
          <p:cNvPr id="8" name="PROJECT">
            <a:extLst>
              <a:ext uri="{FF2B5EF4-FFF2-40B4-BE49-F238E27FC236}">
                <a16:creationId xmlns:a16="http://schemas.microsoft.com/office/drawing/2014/main" id="{BB65871E-2692-8440-AF0E-70189C612877}"/>
              </a:ext>
            </a:extLst>
          </p:cNvPr>
          <p:cNvSpPr txBox="1">
            <a:spLocks noGrp="1"/>
          </p:cNvSpPr>
          <p:nvPr>
            <p:ph type="body" sz="quarter" idx="16"/>
          </p:nvPr>
        </p:nvSpPr>
        <p:spPr>
          <a:xfrm>
            <a:off x="14039994" y="1652749"/>
            <a:ext cx="3126070" cy="430161"/>
          </a:xfrm>
          <a:prstGeom prst="rect">
            <a:avLst/>
          </a:prstGeom>
        </p:spPr>
        <p:txBody>
          <a:bodyPr lIns="82987" tIns="82987" rIns="82987" bIns="82987">
            <a:noAutofit/>
          </a:bodyPr>
          <a:lstStyle>
            <a:lvl1pPr marL="0" indent="0">
              <a:lnSpc>
                <a:spcPct val="100000"/>
              </a:lnSpc>
              <a:buNone/>
              <a:defRPr sz="1600" b="1" spc="74">
                <a:solidFill>
                  <a:schemeClr val="accent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PROJECT</a:t>
            </a:r>
          </a:p>
        </p:txBody>
      </p:sp>
      <p:sp>
        <p:nvSpPr>
          <p:cNvPr id="9" name="YEAR">
            <a:extLst>
              <a:ext uri="{FF2B5EF4-FFF2-40B4-BE49-F238E27FC236}">
                <a16:creationId xmlns:a16="http://schemas.microsoft.com/office/drawing/2014/main" id="{82E609EE-825E-F442-9A0C-831B5F05CF5F}"/>
              </a:ext>
            </a:extLst>
          </p:cNvPr>
          <p:cNvSpPr txBox="1">
            <a:spLocks noGrp="1"/>
          </p:cNvSpPr>
          <p:nvPr>
            <p:ph type="body" sz="quarter" idx="17"/>
          </p:nvPr>
        </p:nvSpPr>
        <p:spPr>
          <a:xfrm>
            <a:off x="20649341" y="1652749"/>
            <a:ext cx="889001" cy="430161"/>
          </a:xfrm>
          <a:prstGeom prst="rect">
            <a:avLst/>
          </a:prstGeom>
        </p:spPr>
        <p:txBody>
          <a:bodyPr lIns="82987" tIns="82987" rIns="82987" bIns="82987">
            <a:noAutofit/>
          </a:bodyPr>
          <a:lstStyle>
            <a:lvl1pPr marL="0" indent="0" algn="r">
              <a:lnSpc>
                <a:spcPct val="100000"/>
              </a:lnSpc>
              <a:buNone/>
              <a:defRPr sz="1600" b="1" spc="74">
                <a:solidFill>
                  <a:schemeClr val="accent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YEAR</a:t>
            </a:r>
          </a:p>
        </p:txBody>
      </p:sp>
      <p:sp>
        <p:nvSpPr>
          <p:cNvPr id="10" name="Rectangle">
            <a:extLst>
              <a:ext uri="{FF2B5EF4-FFF2-40B4-BE49-F238E27FC236}">
                <a16:creationId xmlns:a16="http://schemas.microsoft.com/office/drawing/2014/main" id="{9E2E4BAB-6101-9F4F-875F-081A5558DEC5}"/>
              </a:ext>
            </a:extLst>
          </p:cNvPr>
          <p:cNvSpPr txBox="1">
            <a:spLocks noGrp="1"/>
          </p:cNvSpPr>
          <p:nvPr>
            <p:ph type="body" sz="quarter" idx="18"/>
          </p:nvPr>
        </p:nvSpPr>
        <p:spPr>
          <a:xfrm>
            <a:off x="14039994" y="2016250"/>
            <a:ext cx="3125332"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11" name="2010">
            <a:extLst>
              <a:ext uri="{FF2B5EF4-FFF2-40B4-BE49-F238E27FC236}">
                <a16:creationId xmlns:a16="http://schemas.microsoft.com/office/drawing/2014/main" id="{BA5432AD-415E-C740-8D33-4834066AB611}"/>
              </a:ext>
            </a:extLst>
          </p:cNvPr>
          <p:cNvSpPr txBox="1">
            <a:spLocks noGrp="1"/>
          </p:cNvSpPr>
          <p:nvPr>
            <p:ph type="body" sz="quarter" idx="19"/>
          </p:nvPr>
        </p:nvSpPr>
        <p:spPr>
          <a:xfrm>
            <a:off x="20649341" y="2016251"/>
            <a:ext cx="889001" cy="430161"/>
          </a:xfrm>
          <a:prstGeom prst="rect">
            <a:avLst/>
          </a:prstGeom>
        </p:spPr>
        <p:txBody>
          <a:bodyPr lIns="82987" tIns="82987" rIns="82987" bIns="82987">
            <a:noAutofit/>
          </a:bodyPr>
          <a:lstStyle>
            <a:lvl1pPr marL="0" indent="0" algn="r">
              <a:lnSpc>
                <a:spcPct val="100000"/>
              </a:lnSpc>
              <a:buNone/>
              <a:defRPr sz="1600" spc="70" baseline="0">
                <a:solidFill>
                  <a:schemeClr val="accent2"/>
                </a:solidFill>
                <a:latin typeface="Inter" panose="020B0502030000000004" pitchFamily="34" charset="0"/>
                <a:ea typeface="Inter" panose="020B0502030000000004" pitchFamily="34" charset="0"/>
              </a:defRPr>
            </a:lvl1pPr>
          </a:lstStyle>
          <a:p>
            <a:r>
              <a:t>2010</a:t>
            </a:r>
          </a:p>
        </p:txBody>
      </p:sp>
      <p:sp>
        <p:nvSpPr>
          <p:cNvPr id="12" name="CONCEPT">
            <a:extLst>
              <a:ext uri="{FF2B5EF4-FFF2-40B4-BE49-F238E27FC236}">
                <a16:creationId xmlns:a16="http://schemas.microsoft.com/office/drawing/2014/main" id="{9B920ED4-A887-8E47-8267-45B1344CBB34}"/>
              </a:ext>
            </a:extLst>
          </p:cNvPr>
          <p:cNvSpPr txBox="1">
            <a:spLocks noGrp="1"/>
          </p:cNvSpPr>
          <p:nvPr>
            <p:ph type="body" sz="quarter" idx="20"/>
          </p:nvPr>
        </p:nvSpPr>
        <p:spPr>
          <a:xfrm>
            <a:off x="17742416" y="1652749"/>
            <a:ext cx="2513911" cy="430161"/>
          </a:xfrm>
          <a:prstGeom prst="rect">
            <a:avLst/>
          </a:prstGeom>
        </p:spPr>
        <p:txBody>
          <a:bodyPr lIns="82987" tIns="82987" rIns="82987" bIns="82987">
            <a:noAutofit/>
          </a:bodyPr>
          <a:lstStyle>
            <a:lvl1pPr marL="0" indent="0">
              <a:lnSpc>
                <a:spcPct val="100000"/>
              </a:lnSpc>
              <a:buNone/>
              <a:defRPr sz="1600" b="1" spc="74">
                <a:solidFill>
                  <a:schemeClr val="accent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CONCEPT</a:t>
            </a:r>
          </a:p>
        </p:txBody>
      </p:sp>
      <p:sp>
        <p:nvSpPr>
          <p:cNvPr id="13" name="Rectangle">
            <a:extLst>
              <a:ext uri="{FF2B5EF4-FFF2-40B4-BE49-F238E27FC236}">
                <a16:creationId xmlns:a16="http://schemas.microsoft.com/office/drawing/2014/main" id="{CE05443B-1126-5843-B571-D89A46AC5AAE}"/>
              </a:ext>
            </a:extLst>
          </p:cNvPr>
          <p:cNvSpPr txBox="1">
            <a:spLocks noGrp="1"/>
          </p:cNvSpPr>
          <p:nvPr>
            <p:ph type="body" sz="quarter" idx="21"/>
          </p:nvPr>
        </p:nvSpPr>
        <p:spPr>
          <a:xfrm>
            <a:off x="17742507" y="2016250"/>
            <a:ext cx="2513317"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14" name="Rectangle">
            <a:extLst>
              <a:ext uri="{FF2B5EF4-FFF2-40B4-BE49-F238E27FC236}">
                <a16:creationId xmlns:a16="http://schemas.microsoft.com/office/drawing/2014/main" id="{7BC837EE-4417-C442-80CE-43E016597FD5}"/>
              </a:ext>
            </a:extLst>
          </p:cNvPr>
          <p:cNvSpPr txBox="1">
            <a:spLocks noGrp="1"/>
          </p:cNvSpPr>
          <p:nvPr>
            <p:ph type="body" sz="quarter" idx="22"/>
          </p:nvPr>
        </p:nvSpPr>
        <p:spPr>
          <a:xfrm>
            <a:off x="10020830" y="3362108"/>
            <a:ext cx="3441170"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15" name="BRAND">
            <a:extLst>
              <a:ext uri="{FF2B5EF4-FFF2-40B4-BE49-F238E27FC236}">
                <a16:creationId xmlns:a16="http://schemas.microsoft.com/office/drawing/2014/main" id="{4B9CCBCA-DD94-974C-AA00-DC715A58B017}"/>
              </a:ext>
            </a:extLst>
          </p:cNvPr>
          <p:cNvSpPr txBox="1">
            <a:spLocks noGrp="1"/>
          </p:cNvSpPr>
          <p:nvPr>
            <p:ph type="body" sz="quarter" idx="23"/>
          </p:nvPr>
        </p:nvSpPr>
        <p:spPr>
          <a:xfrm>
            <a:off x="10020830" y="2998608"/>
            <a:ext cx="3441983" cy="430161"/>
          </a:xfrm>
          <a:prstGeom prst="rect">
            <a:avLst/>
          </a:prstGeom>
        </p:spPr>
        <p:txBody>
          <a:bodyPr lIns="82987" tIns="82987" rIns="82987" bIns="82987">
            <a:noAutofit/>
          </a:bodyPr>
          <a:lstStyle>
            <a:lvl1pPr marL="0" indent="0">
              <a:lnSpc>
                <a:spcPct val="100000"/>
              </a:lnSpc>
              <a:buNone/>
              <a:defRPr sz="1600" b="1" spc="74">
                <a:solidFill>
                  <a:schemeClr val="accent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BRAND</a:t>
            </a:r>
          </a:p>
        </p:txBody>
      </p:sp>
      <p:sp>
        <p:nvSpPr>
          <p:cNvPr id="16" name="PROJECT">
            <a:extLst>
              <a:ext uri="{FF2B5EF4-FFF2-40B4-BE49-F238E27FC236}">
                <a16:creationId xmlns:a16="http://schemas.microsoft.com/office/drawing/2014/main" id="{967F547E-2DF5-9141-B3B0-B210D4BBA409}"/>
              </a:ext>
            </a:extLst>
          </p:cNvPr>
          <p:cNvSpPr txBox="1">
            <a:spLocks noGrp="1"/>
          </p:cNvSpPr>
          <p:nvPr>
            <p:ph type="body" sz="quarter" idx="24"/>
          </p:nvPr>
        </p:nvSpPr>
        <p:spPr>
          <a:xfrm>
            <a:off x="14039994" y="2998608"/>
            <a:ext cx="3126070" cy="430161"/>
          </a:xfrm>
          <a:prstGeom prst="rect">
            <a:avLst/>
          </a:prstGeom>
        </p:spPr>
        <p:txBody>
          <a:bodyPr lIns="82987" tIns="82987" rIns="82987" bIns="82987">
            <a:noAutofit/>
          </a:bodyPr>
          <a:lstStyle>
            <a:lvl1pPr marL="0" indent="0">
              <a:lnSpc>
                <a:spcPct val="100000"/>
              </a:lnSpc>
              <a:buNone/>
              <a:defRPr sz="1600" b="1" spc="74">
                <a:solidFill>
                  <a:schemeClr val="accent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PROJECT</a:t>
            </a:r>
          </a:p>
        </p:txBody>
      </p:sp>
      <p:sp>
        <p:nvSpPr>
          <p:cNvPr id="17" name="YEAR">
            <a:extLst>
              <a:ext uri="{FF2B5EF4-FFF2-40B4-BE49-F238E27FC236}">
                <a16:creationId xmlns:a16="http://schemas.microsoft.com/office/drawing/2014/main" id="{FC5DBF85-80DD-E844-BAED-7D52DDA41991}"/>
              </a:ext>
            </a:extLst>
          </p:cNvPr>
          <p:cNvSpPr txBox="1">
            <a:spLocks noGrp="1"/>
          </p:cNvSpPr>
          <p:nvPr>
            <p:ph type="body" sz="quarter" idx="25"/>
          </p:nvPr>
        </p:nvSpPr>
        <p:spPr>
          <a:xfrm>
            <a:off x="20649341" y="2998608"/>
            <a:ext cx="889001" cy="430161"/>
          </a:xfrm>
          <a:prstGeom prst="rect">
            <a:avLst/>
          </a:prstGeom>
        </p:spPr>
        <p:txBody>
          <a:bodyPr lIns="82987" tIns="82987" rIns="82987" bIns="82987">
            <a:noAutofit/>
          </a:bodyPr>
          <a:lstStyle>
            <a:lvl1pPr marL="0" indent="0" algn="r">
              <a:lnSpc>
                <a:spcPct val="100000"/>
              </a:lnSpc>
              <a:buNone/>
              <a:defRPr sz="1600" b="1" spc="74">
                <a:solidFill>
                  <a:schemeClr val="accent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YEAR</a:t>
            </a:r>
          </a:p>
        </p:txBody>
      </p:sp>
      <p:sp>
        <p:nvSpPr>
          <p:cNvPr id="18" name="Rectangle">
            <a:extLst>
              <a:ext uri="{FF2B5EF4-FFF2-40B4-BE49-F238E27FC236}">
                <a16:creationId xmlns:a16="http://schemas.microsoft.com/office/drawing/2014/main" id="{456C2806-B93E-4543-93A9-197D27116100}"/>
              </a:ext>
            </a:extLst>
          </p:cNvPr>
          <p:cNvSpPr txBox="1">
            <a:spLocks noGrp="1"/>
          </p:cNvSpPr>
          <p:nvPr>
            <p:ph type="body" sz="quarter" idx="26"/>
          </p:nvPr>
        </p:nvSpPr>
        <p:spPr>
          <a:xfrm>
            <a:off x="14039994" y="3362108"/>
            <a:ext cx="3125332"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19" name="2010">
            <a:extLst>
              <a:ext uri="{FF2B5EF4-FFF2-40B4-BE49-F238E27FC236}">
                <a16:creationId xmlns:a16="http://schemas.microsoft.com/office/drawing/2014/main" id="{8762350A-A744-4C43-80A7-E8A73F380785}"/>
              </a:ext>
            </a:extLst>
          </p:cNvPr>
          <p:cNvSpPr txBox="1">
            <a:spLocks noGrp="1"/>
          </p:cNvSpPr>
          <p:nvPr>
            <p:ph type="body" sz="quarter" idx="27"/>
          </p:nvPr>
        </p:nvSpPr>
        <p:spPr>
          <a:xfrm>
            <a:off x="20649341" y="3362109"/>
            <a:ext cx="889001" cy="430161"/>
          </a:xfrm>
          <a:prstGeom prst="rect">
            <a:avLst/>
          </a:prstGeom>
        </p:spPr>
        <p:txBody>
          <a:bodyPr lIns="82987" tIns="82987" rIns="82987" bIns="82987">
            <a:noAutofit/>
          </a:bodyPr>
          <a:lstStyle>
            <a:lvl1pPr marL="0" indent="0" algn="r">
              <a:lnSpc>
                <a:spcPct val="100000"/>
              </a:lnSpc>
              <a:buNone/>
              <a:defRPr sz="1600" spc="70" baseline="0">
                <a:solidFill>
                  <a:schemeClr val="accent2"/>
                </a:solidFill>
                <a:latin typeface="Inter" panose="020B0502030000000004" pitchFamily="34" charset="0"/>
                <a:ea typeface="Inter" panose="020B0502030000000004" pitchFamily="34" charset="0"/>
              </a:defRPr>
            </a:lvl1pPr>
          </a:lstStyle>
          <a:p>
            <a:r>
              <a:t>2010</a:t>
            </a:r>
          </a:p>
        </p:txBody>
      </p:sp>
      <p:sp>
        <p:nvSpPr>
          <p:cNvPr id="20" name="CONCEPT">
            <a:extLst>
              <a:ext uri="{FF2B5EF4-FFF2-40B4-BE49-F238E27FC236}">
                <a16:creationId xmlns:a16="http://schemas.microsoft.com/office/drawing/2014/main" id="{CD86D2FF-C5DE-FE47-8BB7-CF0B76764C3C}"/>
              </a:ext>
            </a:extLst>
          </p:cNvPr>
          <p:cNvSpPr txBox="1">
            <a:spLocks noGrp="1"/>
          </p:cNvSpPr>
          <p:nvPr>
            <p:ph type="body" sz="quarter" idx="28"/>
          </p:nvPr>
        </p:nvSpPr>
        <p:spPr>
          <a:xfrm>
            <a:off x="17742414" y="2998608"/>
            <a:ext cx="2513911" cy="430161"/>
          </a:xfrm>
          <a:prstGeom prst="rect">
            <a:avLst/>
          </a:prstGeom>
        </p:spPr>
        <p:txBody>
          <a:bodyPr lIns="82987" tIns="82987" rIns="82987" bIns="82987">
            <a:noAutofit/>
          </a:bodyPr>
          <a:lstStyle>
            <a:lvl1pPr marL="0" indent="0">
              <a:lnSpc>
                <a:spcPct val="100000"/>
              </a:lnSpc>
              <a:buNone/>
              <a:defRPr sz="1600" b="1" spc="74">
                <a:solidFill>
                  <a:schemeClr val="accent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CONCEPT</a:t>
            </a:r>
          </a:p>
        </p:txBody>
      </p:sp>
      <p:sp>
        <p:nvSpPr>
          <p:cNvPr id="21" name="Rectangle">
            <a:extLst>
              <a:ext uri="{FF2B5EF4-FFF2-40B4-BE49-F238E27FC236}">
                <a16:creationId xmlns:a16="http://schemas.microsoft.com/office/drawing/2014/main" id="{C2391B60-8589-5149-89DC-5954EFD53376}"/>
              </a:ext>
            </a:extLst>
          </p:cNvPr>
          <p:cNvSpPr txBox="1">
            <a:spLocks noGrp="1"/>
          </p:cNvSpPr>
          <p:nvPr>
            <p:ph type="body" sz="quarter" idx="29"/>
          </p:nvPr>
        </p:nvSpPr>
        <p:spPr>
          <a:xfrm>
            <a:off x="17742507" y="3362108"/>
            <a:ext cx="2513317" cy="792000"/>
          </a:xfrm>
          <a:prstGeom prst="rect">
            <a:avLst/>
          </a:prstGeom>
        </p:spPr>
        <p:txBody>
          <a:bodyPr lIns="82987" tIns="82987" rIns="82987" bIns="82987">
            <a:noAutofit/>
          </a:bodyPr>
          <a:lstStyle>
            <a:lvl1pPr marL="0" indent="0">
              <a:buNone/>
              <a:defRPr sz="1600" spc="70" baseline="0">
                <a:solidFill>
                  <a:schemeClr val="accent2"/>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22" name="Rectangle">
            <a:extLst>
              <a:ext uri="{FF2B5EF4-FFF2-40B4-BE49-F238E27FC236}">
                <a16:creationId xmlns:a16="http://schemas.microsoft.com/office/drawing/2014/main" id="{E2E22E38-8703-0C48-A781-7B69B424DDC7}"/>
              </a:ext>
            </a:extLst>
          </p:cNvPr>
          <p:cNvSpPr txBox="1">
            <a:spLocks noGrp="1"/>
          </p:cNvSpPr>
          <p:nvPr>
            <p:ph type="body" sz="quarter" idx="30"/>
          </p:nvPr>
        </p:nvSpPr>
        <p:spPr>
          <a:xfrm>
            <a:off x="10020830" y="4720667"/>
            <a:ext cx="3441170"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23" name="BRAND">
            <a:extLst>
              <a:ext uri="{FF2B5EF4-FFF2-40B4-BE49-F238E27FC236}">
                <a16:creationId xmlns:a16="http://schemas.microsoft.com/office/drawing/2014/main" id="{86E240EB-0941-774B-BDA4-4EE59CD304A9}"/>
              </a:ext>
            </a:extLst>
          </p:cNvPr>
          <p:cNvSpPr txBox="1">
            <a:spLocks noGrp="1"/>
          </p:cNvSpPr>
          <p:nvPr>
            <p:ph type="body" sz="quarter" idx="31"/>
          </p:nvPr>
        </p:nvSpPr>
        <p:spPr>
          <a:xfrm>
            <a:off x="10020830" y="4357167"/>
            <a:ext cx="3441983" cy="430160"/>
          </a:xfrm>
          <a:prstGeom prst="rect">
            <a:avLst/>
          </a:prstGeom>
        </p:spPr>
        <p:txBody>
          <a:bodyPr lIns="82987" tIns="82987" rIns="82987" bIns="82987">
            <a:noAutofit/>
          </a:bodyPr>
          <a:lstStyle>
            <a:lvl1pPr marL="0" indent="0">
              <a:lnSpc>
                <a:spcPct val="100000"/>
              </a:lnSpc>
              <a:buNone/>
              <a:defRPr sz="1600" b="1" spc="74">
                <a:solidFill>
                  <a:schemeClr val="accent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BRAND</a:t>
            </a:r>
          </a:p>
        </p:txBody>
      </p:sp>
      <p:sp>
        <p:nvSpPr>
          <p:cNvPr id="24" name="PROJECT">
            <a:extLst>
              <a:ext uri="{FF2B5EF4-FFF2-40B4-BE49-F238E27FC236}">
                <a16:creationId xmlns:a16="http://schemas.microsoft.com/office/drawing/2014/main" id="{DB939696-294D-8E4C-8D1E-D206AE28EF27}"/>
              </a:ext>
            </a:extLst>
          </p:cNvPr>
          <p:cNvSpPr txBox="1">
            <a:spLocks noGrp="1"/>
          </p:cNvSpPr>
          <p:nvPr>
            <p:ph type="body" sz="quarter" idx="32"/>
          </p:nvPr>
        </p:nvSpPr>
        <p:spPr>
          <a:xfrm>
            <a:off x="14039994" y="4357167"/>
            <a:ext cx="3126070" cy="430160"/>
          </a:xfrm>
          <a:prstGeom prst="rect">
            <a:avLst/>
          </a:prstGeom>
        </p:spPr>
        <p:txBody>
          <a:bodyPr lIns="82987" tIns="82987" rIns="82987" bIns="82987">
            <a:noAutofit/>
          </a:bodyPr>
          <a:lstStyle>
            <a:lvl1pPr marL="0" indent="0">
              <a:lnSpc>
                <a:spcPct val="100000"/>
              </a:lnSpc>
              <a:buNone/>
              <a:defRPr sz="1600" b="1" spc="74">
                <a:solidFill>
                  <a:schemeClr val="accent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PROJECT</a:t>
            </a:r>
          </a:p>
        </p:txBody>
      </p:sp>
      <p:sp>
        <p:nvSpPr>
          <p:cNvPr id="25" name="YEAR">
            <a:extLst>
              <a:ext uri="{FF2B5EF4-FFF2-40B4-BE49-F238E27FC236}">
                <a16:creationId xmlns:a16="http://schemas.microsoft.com/office/drawing/2014/main" id="{A168FA2C-BDDE-3440-9231-E986D7579CC7}"/>
              </a:ext>
            </a:extLst>
          </p:cNvPr>
          <p:cNvSpPr txBox="1">
            <a:spLocks noGrp="1"/>
          </p:cNvSpPr>
          <p:nvPr>
            <p:ph type="body" sz="quarter" idx="33"/>
          </p:nvPr>
        </p:nvSpPr>
        <p:spPr>
          <a:xfrm>
            <a:off x="20649341" y="4357167"/>
            <a:ext cx="889001" cy="430160"/>
          </a:xfrm>
          <a:prstGeom prst="rect">
            <a:avLst/>
          </a:prstGeom>
        </p:spPr>
        <p:txBody>
          <a:bodyPr lIns="82987" tIns="82987" rIns="82987" bIns="82987">
            <a:noAutofit/>
          </a:bodyPr>
          <a:lstStyle>
            <a:lvl1pPr marL="0" indent="0" algn="r">
              <a:lnSpc>
                <a:spcPct val="100000"/>
              </a:lnSpc>
              <a:buNone/>
              <a:defRPr sz="1600" b="1" spc="74">
                <a:solidFill>
                  <a:schemeClr val="accent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YEAR</a:t>
            </a:r>
          </a:p>
        </p:txBody>
      </p:sp>
      <p:sp>
        <p:nvSpPr>
          <p:cNvPr id="26" name="Rectangle">
            <a:extLst>
              <a:ext uri="{FF2B5EF4-FFF2-40B4-BE49-F238E27FC236}">
                <a16:creationId xmlns:a16="http://schemas.microsoft.com/office/drawing/2014/main" id="{18273DF8-8384-8845-8553-CD44F03AD095}"/>
              </a:ext>
            </a:extLst>
          </p:cNvPr>
          <p:cNvSpPr txBox="1">
            <a:spLocks noGrp="1"/>
          </p:cNvSpPr>
          <p:nvPr>
            <p:ph type="body" sz="quarter" idx="34"/>
          </p:nvPr>
        </p:nvSpPr>
        <p:spPr>
          <a:xfrm>
            <a:off x="14039994" y="4720667"/>
            <a:ext cx="3125332"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27" name="2010">
            <a:extLst>
              <a:ext uri="{FF2B5EF4-FFF2-40B4-BE49-F238E27FC236}">
                <a16:creationId xmlns:a16="http://schemas.microsoft.com/office/drawing/2014/main" id="{60259375-BA0C-8140-B6BA-9D6887DB9AD5}"/>
              </a:ext>
            </a:extLst>
          </p:cNvPr>
          <p:cNvSpPr txBox="1">
            <a:spLocks noGrp="1"/>
          </p:cNvSpPr>
          <p:nvPr>
            <p:ph type="body" sz="quarter" idx="35"/>
          </p:nvPr>
        </p:nvSpPr>
        <p:spPr>
          <a:xfrm>
            <a:off x="20649341" y="4720668"/>
            <a:ext cx="889001" cy="430161"/>
          </a:xfrm>
          <a:prstGeom prst="rect">
            <a:avLst/>
          </a:prstGeom>
        </p:spPr>
        <p:txBody>
          <a:bodyPr lIns="82987" tIns="82987" rIns="82987" bIns="82987">
            <a:noAutofit/>
          </a:bodyPr>
          <a:lstStyle>
            <a:lvl1pPr marL="0" indent="0" algn="r">
              <a:lnSpc>
                <a:spcPct val="100000"/>
              </a:lnSpc>
              <a:buNone/>
              <a:defRPr sz="1600" spc="70" baseline="0">
                <a:solidFill>
                  <a:schemeClr val="accent2"/>
                </a:solidFill>
                <a:latin typeface="Inter" panose="020B0502030000000004" pitchFamily="34" charset="0"/>
                <a:ea typeface="Inter" panose="020B0502030000000004" pitchFamily="34" charset="0"/>
              </a:defRPr>
            </a:lvl1pPr>
          </a:lstStyle>
          <a:p>
            <a:r>
              <a:t>2010</a:t>
            </a:r>
          </a:p>
        </p:txBody>
      </p:sp>
      <p:sp>
        <p:nvSpPr>
          <p:cNvPr id="28" name="CONCEPT">
            <a:extLst>
              <a:ext uri="{FF2B5EF4-FFF2-40B4-BE49-F238E27FC236}">
                <a16:creationId xmlns:a16="http://schemas.microsoft.com/office/drawing/2014/main" id="{B6AEFB4D-6766-FE46-8FEB-CC1344E8CD8B}"/>
              </a:ext>
            </a:extLst>
          </p:cNvPr>
          <p:cNvSpPr txBox="1">
            <a:spLocks noGrp="1"/>
          </p:cNvSpPr>
          <p:nvPr>
            <p:ph type="body" sz="quarter" idx="36"/>
          </p:nvPr>
        </p:nvSpPr>
        <p:spPr>
          <a:xfrm>
            <a:off x="17742416" y="4357167"/>
            <a:ext cx="2513911" cy="430160"/>
          </a:xfrm>
          <a:prstGeom prst="rect">
            <a:avLst/>
          </a:prstGeom>
        </p:spPr>
        <p:txBody>
          <a:bodyPr lIns="82987" tIns="82987" rIns="82987" bIns="82987">
            <a:noAutofit/>
          </a:bodyPr>
          <a:lstStyle>
            <a:lvl1pPr marL="0" indent="0">
              <a:lnSpc>
                <a:spcPct val="100000"/>
              </a:lnSpc>
              <a:buNone/>
              <a:defRPr sz="1600" b="1" spc="74">
                <a:solidFill>
                  <a:schemeClr val="accent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CONCEPT</a:t>
            </a:r>
          </a:p>
        </p:txBody>
      </p:sp>
      <p:sp>
        <p:nvSpPr>
          <p:cNvPr id="29" name="Rectangle">
            <a:extLst>
              <a:ext uri="{FF2B5EF4-FFF2-40B4-BE49-F238E27FC236}">
                <a16:creationId xmlns:a16="http://schemas.microsoft.com/office/drawing/2014/main" id="{67882A49-5754-9A46-B2C2-A52379964BDF}"/>
              </a:ext>
            </a:extLst>
          </p:cNvPr>
          <p:cNvSpPr txBox="1">
            <a:spLocks noGrp="1"/>
          </p:cNvSpPr>
          <p:nvPr>
            <p:ph type="body" sz="quarter" idx="37"/>
          </p:nvPr>
        </p:nvSpPr>
        <p:spPr>
          <a:xfrm>
            <a:off x="17742507" y="4720667"/>
            <a:ext cx="2513317"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30" name="Rectangle">
            <a:extLst>
              <a:ext uri="{FF2B5EF4-FFF2-40B4-BE49-F238E27FC236}">
                <a16:creationId xmlns:a16="http://schemas.microsoft.com/office/drawing/2014/main" id="{02A0D9DE-0BC0-014B-8352-7D7E3D707180}"/>
              </a:ext>
            </a:extLst>
          </p:cNvPr>
          <p:cNvSpPr txBox="1">
            <a:spLocks noGrp="1"/>
          </p:cNvSpPr>
          <p:nvPr>
            <p:ph type="body" sz="quarter" idx="38"/>
          </p:nvPr>
        </p:nvSpPr>
        <p:spPr>
          <a:xfrm>
            <a:off x="10020830" y="6091926"/>
            <a:ext cx="3441170"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31" name="BRAND">
            <a:extLst>
              <a:ext uri="{FF2B5EF4-FFF2-40B4-BE49-F238E27FC236}">
                <a16:creationId xmlns:a16="http://schemas.microsoft.com/office/drawing/2014/main" id="{4B18759A-D570-3942-AAFC-91349EAB9BB6}"/>
              </a:ext>
            </a:extLst>
          </p:cNvPr>
          <p:cNvSpPr txBox="1">
            <a:spLocks noGrp="1"/>
          </p:cNvSpPr>
          <p:nvPr>
            <p:ph type="body" sz="quarter" idx="39"/>
          </p:nvPr>
        </p:nvSpPr>
        <p:spPr>
          <a:xfrm>
            <a:off x="10020830" y="5728425"/>
            <a:ext cx="3441983" cy="430161"/>
          </a:xfrm>
          <a:prstGeom prst="rect">
            <a:avLst/>
          </a:prstGeom>
        </p:spPr>
        <p:txBody>
          <a:bodyPr lIns="82987" tIns="82987" rIns="82987" bIns="82987">
            <a:noAutofit/>
          </a:bodyPr>
          <a:lstStyle>
            <a:lvl1pPr marL="0" indent="0">
              <a:lnSpc>
                <a:spcPct val="100000"/>
              </a:lnSpc>
              <a:buNone/>
              <a:defRPr sz="1600" b="1" spc="74">
                <a:solidFill>
                  <a:schemeClr val="accent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BRAND</a:t>
            </a:r>
          </a:p>
        </p:txBody>
      </p:sp>
      <p:sp>
        <p:nvSpPr>
          <p:cNvPr id="32" name="PROJECT">
            <a:extLst>
              <a:ext uri="{FF2B5EF4-FFF2-40B4-BE49-F238E27FC236}">
                <a16:creationId xmlns:a16="http://schemas.microsoft.com/office/drawing/2014/main" id="{5B602153-DBA5-5C4D-9F6D-6B4FCB830D8B}"/>
              </a:ext>
            </a:extLst>
          </p:cNvPr>
          <p:cNvSpPr txBox="1">
            <a:spLocks noGrp="1"/>
          </p:cNvSpPr>
          <p:nvPr>
            <p:ph type="body" sz="quarter" idx="40"/>
          </p:nvPr>
        </p:nvSpPr>
        <p:spPr>
          <a:xfrm>
            <a:off x="14039994" y="5728425"/>
            <a:ext cx="3126070" cy="430161"/>
          </a:xfrm>
          <a:prstGeom prst="rect">
            <a:avLst/>
          </a:prstGeom>
        </p:spPr>
        <p:txBody>
          <a:bodyPr lIns="82987" tIns="82987" rIns="82987" bIns="82987">
            <a:noAutofit/>
          </a:bodyPr>
          <a:lstStyle>
            <a:lvl1pPr marL="0" indent="0">
              <a:lnSpc>
                <a:spcPct val="100000"/>
              </a:lnSpc>
              <a:buNone/>
              <a:defRPr sz="1600" b="1" spc="74">
                <a:solidFill>
                  <a:schemeClr val="accent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PROJECT</a:t>
            </a:r>
          </a:p>
        </p:txBody>
      </p:sp>
      <p:sp>
        <p:nvSpPr>
          <p:cNvPr id="33" name="YEAR">
            <a:extLst>
              <a:ext uri="{FF2B5EF4-FFF2-40B4-BE49-F238E27FC236}">
                <a16:creationId xmlns:a16="http://schemas.microsoft.com/office/drawing/2014/main" id="{5C37E656-3636-BF4B-A622-F67899EC4AAA}"/>
              </a:ext>
            </a:extLst>
          </p:cNvPr>
          <p:cNvSpPr txBox="1">
            <a:spLocks noGrp="1"/>
          </p:cNvSpPr>
          <p:nvPr>
            <p:ph type="body" sz="quarter" idx="41"/>
          </p:nvPr>
        </p:nvSpPr>
        <p:spPr>
          <a:xfrm>
            <a:off x="20649341" y="5728425"/>
            <a:ext cx="889001" cy="430161"/>
          </a:xfrm>
          <a:prstGeom prst="rect">
            <a:avLst/>
          </a:prstGeom>
        </p:spPr>
        <p:txBody>
          <a:bodyPr lIns="82987" tIns="82987" rIns="82987" bIns="82987">
            <a:noAutofit/>
          </a:bodyPr>
          <a:lstStyle>
            <a:lvl1pPr marL="0" indent="0" algn="r">
              <a:lnSpc>
                <a:spcPct val="100000"/>
              </a:lnSpc>
              <a:buNone/>
              <a:defRPr sz="1600" b="1" spc="74">
                <a:solidFill>
                  <a:schemeClr val="accent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YEAR</a:t>
            </a:r>
          </a:p>
        </p:txBody>
      </p:sp>
      <p:sp>
        <p:nvSpPr>
          <p:cNvPr id="34" name="Rectangle">
            <a:extLst>
              <a:ext uri="{FF2B5EF4-FFF2-40B4-BE49-F238E27FC236}">
                <a16:creationId xmlns:a16="http://schemas.microsoft.com/office/drawing/2014/main" id="{C259517D-4EEC-F540-A4D5-657EE6295BC7}"/>
              </a:ext>
            </a:extLst>
          </p:cNvPr>
          <p:cNvSpPr txBox="1">
            <a:spLocks noGrp="1"/>
          </p:cNvSpPr>
          <p:nvPr>
            <p:ph type="body" sz="quarter" idx="42"/>
          </p:nvPr>
        </p:nvSpPr>
        <p:spPr>
          <a:xfrm>
            <a:off x="14039994" y="6091926"/>
            <a:ext cx="3125332"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35" name="2010">
            <a:extLst>
              <a:ext uri="{FF2B5EF4-FFF2-40B4-BE49-F238E27FC236}">
                <a16:creationId xmlns:a16="http://schemas.microsoft.com/office/drawing/2014/main" id="{E28DCF73-FB12-CC41-B534-555720E35BBC}"/>
              </a:ext>
            </a:extLst>
          </p:cNvPr>
          <p:cNvSpPr txBox="1">
            <a:spLocks noGrp="1"/>
          </p:cNvSpPr>
          <p:nvPr>
            <p:ph type="body" sz="quarter" idx="43"/>
          </p:nvPr>
        </p:nvSpPr>
        <p:spPr>
          <a:xfrm>
            <a:off x="20649341" y="6091927"/>
            <a:ext cx="889001" cy="430161"/>
          </a:xfrm>
          <a:prstGeom prst="rect">
            <a:avLst/>
          </a:prstGeom>
        </p:spPr>
        <p:txBody>
          <a:bodyPr lIns="82987" tIns="82987" rIns="82987" bIns="82987">
            <a:noAutofit/>
          </a:bodyPr>
          <a:lstStyle>
            <a:lvl1pPr marL="0" indent="0" algn="r">
              <a:lnSpc>
                <a:spcPct val="100000"/>
              </a:lnSpc>
              <a:buNone/>
              <a:defRPr sz="1600" spc="70" baseline="0">
                <a:solidFill>
                  <a:schemeClr val="accent2"/>
                </a:solidFill>
                <a:latin typeface="Inter" panose="020B0502030000000004" pitchFamily="34" charset="0"/>
                <a:ea typeface="Inter" panose="020B0502030000000004" pitchFamily="34" charset="0"/>
              </a:defRPr>
            </a:lvl1pPr>
          </a:lstStyle>
          <a:p>
            <a:r>
              <a:t>2010</a:t>
            </a:r>
          </a:p>
        </p:txBody>
      </p:sp>
      <p:sp>
        <p:nvSpPr>
          <p:cNvPr id="36" name="CONCEPT">
            <a:extLst>
              <a:ext uri="{FF2B5EF4-FFF2-40B4-BE49-F238E27FC236}">
                <a16:creationId xmlns:a16="http://schemas.microsoft.com/office/drawing/2014/main" id="{1F84BA84-8483-5949-861A-BA54A7984DB8}"/>
              </a:ext>
            </a:extLst>
          </p:cNvPr>
          <p:cNvSpPr txBox="1">
            <a:spLocks noGrp="1"/>
          </p:cNvSpPr>
          <p:nvPr>
            <p:ph type="body" sz="quarter" idx="44"/>
          </p:nvPr>
        </p:nvSpPr>
        <p:spPr>
          <a:xfrm>
            <a:off x="17742416" y="5728425"/>
            <a:ext cx="2513911" cy="430161"/>
          </a:xfrm>
          <a:prstGeom prst="rect">
            <a:avLst/>
          </a:prstGeom>
        </p:spPr>
        <p:txBody>
          <a:bodyPr lIns="82987" tIns="82987" rIns="82987" bIns="82987">
            <a:noAutofit/>
          </a:bodyPr>
          <a:lstStyle>
            <a:lvl1pPr marL="0" indent="0">
              <a:lnSpc>
                <a:spcPct val="100000"/>
              </a:lnSpc>
              <a:buNone/>
              <a:defRPr sz="1600" b="1" spc="74">
                <a:solidFill>
                  <a:schemeClr val="accent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CONCEPT</a:t>
            </a:r>
          </a:p>
        </p:txBody>
      </p:sp>
      <p:sp>
        <p:nvSpPr>
          <p:cNvPr id="37" name="Rectangle">
            <a:extLst>
              <a:ext uri="{FF2B5EF4-FFF2-40B4-BE49-F238E27FC236}">
                <a16:creationId xmlns:a16="http://schemas.microsoft.com/office/drawing/2014/main" id="{4141273A-2ADD-1B48-969C-1FEAE7BF1AD0}"/>
              </a:ext>
            </a:extLst>
          </p:cNvPr>
          <p:cNvSpPr txBox="1">
            <a:spLocks noGrp="1"/>
          </p:cNvSpPr>
          <p:nvPr>
            <p:ph type="body" sz="quarter" idx="45"/>
          </p:nvPr>
        </p:nvSpPr>
        <p:spPr>
          <a:xfrm>
            <a:off x="17742507" y="6091926"/>
            <a:ext cx="2513317" cy="792000"/>
          </a:xfrm>
          <a:prstGeom prst="rect">
            <a:avLst/>
          </a:prstGeom>
        </p:spPr>
        <p:txBody>
          <a:bodyPr lIns="82987" tIns="82987" rIns="82987" bIns="82987">
            <a:noAutofit/>
          </a:bodyPr>
          <a:lstStyle>
            <a:lvl1pPr marL="0" indent="0">
              <a:buNone/>
              <a:defRPr sz="1600" spc="70" baseline="0">
                <a:solidFill>
                  <a:schemeClr val="accent2"/>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38" name="Rectangle">
            <a:extLst>
              <a:ext uri="{FF2B5EF4-FFF2-40B4-BE49-F238E27FC236}">
                <a16:creationId xmlns:a16="http://schemas.microsoft.com/office/drawing/2014/main" id="{05405615-8D64-944E-AFE2-864B2BADB85F}"/>
              </a:ext>
            </a:extLst>
          </p:cNvPr>
          <p:cNvSpPr txBox="1">
            <a:spLocks noGrp="1"/>
          </p:cNvSpPr>
          <p:nvPr>
            <p:ph type="body" sz="quarter" idx="46"/>
          </p:nvPr>
        </p:nvSpPr>
        <p:spPr>
          <a:xfrm>
            <a:off x="10020830" y="7463184"/>
            <a:ext cx="3441170"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39" name="BRAND">
            <a:extLst>
              <a:ext uri="{FF2B5EF4-FFF2-40B4-BE49-F238E27FC236}">
                <a16:creationId xmlns:a16="http://schemas.microsoft.com/office/drawing/2014/main" id="{2680097D-C6AC-D846-9059-2A7B93B9573B}"/>
              </a:ext>
            </a:extLst>
          </p:cNvPr>
          <p:cNvSpPr txBox="1">
            <a:spLocks noGrp="1"/>
          </p:cNvSpPr>
          <p:nvPr>
            <p:ph type="body" sz="quarter" idx="47"/>
          </p:nvPr>
        </p:nvSpPr>
        <p:spPr>
          <a:xfrm>
            <a:off x="10020830" y="7099684"/>
            <a:ext cx="3441983" cy="430160"/>
          </a:xfrm>
          <a:prstGeom prst="rect">
            <a:avLst/>
          </a:prstGeom>
        </p:spPr>
        <p:txBody>
          <a:bodyPr lIns="82987" tIns="82987" rIns="82987" bIns="82987">
            <a:noAutofit/>
          </a:bodyPr>
          <a:lstStyle>
            <a:lvl1pPr marL="0" indent="0">
              <a:lnSpc>
                <a:spcPct val="100000"/>
              </a:lnSpc>
              <a:buNone/>
              <a:defRPr sz="1600" b="1" spc="74">
                <a:solidFill>
                  <a:schemeClr val="accent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BRAND</a:t>
            </a:r>
          </a:p>
        </p:txBody>
      </p:sp>
      <p:sp>
        <p:nvSpPr>
          <p:cNvPr id="40" name="PROJECT">
            <a:extLst>
              <a:ext uri="{FF2B5EF4-FFF2-40B4-BE49-F238E27FC236}">
                <a16:creationId xmlns:a16="http://schemas.microsoft.com/office/drawing/2014/main" id="{C974B4C3-609F-3240-BF23-4C87E96044E2}"/>
              </a:ext>
            </a:extLst>
          </p:cNvPr>
          <p:cNvSpPr txBox="1">
            <a:spLocks noGrp="1"/>
          </p:cNvSpPr>
          <p:nvPr>
            <p:ph type="body" sz="quarter" idx="48"/>
          </p:nvPr>
        </p:nvSpPr>
        <p:spPr>
          <a:xfrm>
            <a:off x="14039994" y="7099684"/>
            <a:ext cx="3126070" cy="430160"/>
          </a:xfrm>
          <a:prstGeom prst="rect">
            <a:avLst/>
          </a:prstGeom>
        </p:spPr>
        <p:txBody>
          <a:bodyPr lIns="82987" tIns="82987" rIns="82987" bIns="82987">
            <a:noAutofit/>
          </a:bodyPr>
          <a:lstStyle>
            <a:lvl1pPr marL="0" indent="0">
              <a:lnSpc>
                <a:spcPct val="100000"/>
              </a:lnSpc>
              <a:buNone/>
              <a:defRPr sz="1600" b="1" spc="74">
                <a:solidFill>
                  <a:schemeClr val="accent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PROJECT</a:t>
            </a:r>
          </a:p>
        </p:txBody>
      </p:sp>
      <p:sp>
        <p:nvSpPr>
          <p:cNvPr id="41" name="YEAR">
            <a:extLst>
              <a:ext uri="{FF2B5EF4-FFF2-40B4-BE49-F238E27FC236}">
                <a16:creationId xmlns:a16="http://schemas.microsoft.com/office/drawing/2014/main" id="{82D4CB68-59E5-D449-9C83-238755CF78A8}"/>
              </a:ext>
            </a:extLst>
          </p:cNvPr>
          <p:cNvSpPr txBox="1">
            <a:spLocks noGrp="1"/>
          </p:cNvSpPr>
          <p:nvPr>
            <p:ph type="body" sz="quarter" idx="49"/>
          </p:nvPr>
        </p:nvSpPr>
        <p:spPr>
          <a:xfrm>
            <a:off x="20649341" y="7099684"/>
            <a:ext cx="889001" cy="430160"/>
          </a:xfrm>
          <a:prstGeom prst="rect">
            <a:avLst/>
          </a:prstGeom>
        </p:spPr>
        <p:txBody>
          <a:bodyPr lIns="82987" tIns="82987" rIns="82987" bIns="82987">
            <a:noAutofit/>
          </a:bodyPr>
          <a:lstStyle>
            <a:lvl1pPr marL="0" indent="0" algn="r">
              <a:lnSpc>
                <a:spcPct val="100000"/>
              </a:lnSpc>
              <a:buNone/>
              <a:defRPr sz="1600" b="1" spc="74">
                <a:solidFill>
                  <a:schemeClr val="accent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YEAR</a:t>
            </a:r>
          </a:p>
        </p:txBody>
      </p:sp>
      <p:sp>
        <p:nvSpPr>
          <p:cNvPr id="42" name="Rectangle">
            <a:extLst>
              <a:ext uri="{FF2B5EF4-FFF2-40B4-BE49-F238E27FC236}">
                <a16:creationId xmlns:a16="http://schemas.microsoft.com/office/drawing/2014/main" id="{81A79526-DDC7-A047-9BF4-0B72BAA80E01}"/>
              </a:ext>
            </a:extLst>
          </p:cNvPr>
          <p:cNvSpPr txBox="1">
            <a:spLocks noGrp="1"/>
          </p:cNvSpPr>
          <p:nvPr>
            <p:ph type="body" sz="quarter" idx="50"/>
          </p:nvPr>
        </p:nvSpPr>
        <p:spPr>
          <a:xfrm>
            <a:off x="14039994" y="7463184"/>
            <a:ext cx="3125332"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43" name="2010">
            <a:extLst>
              <a:ext uri="{FF2B5EF4-FFF2-40B4-BE49-F238E27FC236}">
                <a16:creationId xmlns:a16="http://schemas.microsoft.com/office/drawing/2014/main" id="{F97269EA-4100-0142-96C7-6710DF70BA30}"/>
              </a:ext>
            </a:extLst>
          </p:cNvPr>
          <p:cNvSpPr txBox="1">
            <a:spLocks noGrp="1"/>
          </p:cNvSpPr>
          <p:nvPr>
            <p:ph type="body" sz="quarter" idx="51"/>
          </p:nvPr>
        </p:nvSpPr>
        <p:spPr>
          <a:xfrm>
            <a:off x="20649341" y="7463185"/>
            <a:ext cx="889001" cy="430161"/>
          </a:xfrm>
          <a:prstGeom prst="rect">
            <a:avLst/>
          </a:prstGeom>
        </p:spPr>
        <p:txBody>
          <a:bodyPr lIns="82987" tIns="82987" rIns="82987" bIns="82987">
            <a:noAutofit/>
          </a:bodyPr>
          <a:lstStyle>
            <a:lvl1pPr marL="0" indent="0" algn="r">
              <a:lnSpc>
                <a:spcPct val="100000"/>
              </a:lnSpc>
              <a:buNone/>
              <a:defRPr sz="1600" spc="70" baseline="0">
                <a:solidFill>
                  <a:schemeClr val="accent2"/>
                </a:solidFill>
                <a:latin typeface="Inter" panose="020B0502030000000004" pitchFamily="34" charset="0"/>
                <a:ea typeface="Inter" panose="020B0502030000000004" pitchFamily="34" charset="0"/>
              </a:defRPr>
            </a:lvl1pPr>
          </a:lstStyle>
          <a:p>
            <a:r>
              <a:t>2010</a:t>
            </a:r>
          </a:p>
        </p:txBody>
      </p:sp>
      <p:sp>
        <p:nvSpPr>
          <p:cNvPr id="44" name="CONCEPT">
            <a:extLst>
              <a:ext uri="{FF2B5EF4-FFF2-40B4-BE49-F238E27FC236}">
                <a16:creationId xmlns:a16="http://schemas.microsoft.com/office/drawing/2014/main" id="{7448DBF0-1689-DE41-B442-C6DCF699A4CB}"/>
              </a:ext>
            </a:extLst>
          </p:cNvPr>
          <p:cNvSpPr txBox="1">
            <a:spLocks noGrp="1"/>
          </p:cNvSpPr>
          <p:nvPr>
            <p:ph type="body" sz="quarter" idx="52"/>
          </p:nvPr>
        </p:nvSpPr>
        <p:spPr>
          <a:xfrm>
            <a:off x="17742416" y="7099684"/>
            <a:ext cx="2513911" cy="430160"/>
          </a:xfrm>
          <a:prstGeom prst="rect">
            <a:avLst/>
          </a:prstGeom>
        </p:spPr>
        <p:txBody>
          <a:bodyPr lIns="82987" tIns="82987" rIns="82987" bIns="82987">
            <a:noAutofit/>
          </a:bodyPr>
          <a:lstStyle>
            <a:lvl1pPr marL="0" indent="0">
              <a:lnSpc>
                <a:spcPct val="100000"/>
              </a:lnSpc>
              <a:buNone/>
              <a:defRPr sz="1600" b="1" spc="74">
                <a:solidFill>
                  <a:schemeClr val="accent2"/>
                </a:solidFill>
                <a:latin typeface="Inter" panose="020B0502030000000004" pitchFamily="34" charset="0"/>
                <a:ea typeface="Inter" panose="020B0502030000000004" pitchFamily="34" charset="0"/>
                <a:cs typeface="Inter" panose="020B0502030000000004" pitchFamily="34" charset="0"/>
                <a:sym typeface="Source Sans Pro Bold"/>
              </a:defRPr>
            </a:lvl1pPr>
          </a:lstStyle>
          <a:p>
            <a:r>
              <a:t>CONCEPT</a:t>
            </a:r>
          </a:p>
        </p:txBody>
      </p:sp>
      <p:sp>
        <p:nvSpPr>
          <p:cNvPr id="45" name="Rectangle">
            <a:extLst>
              <a:ext uri="{FF2B5EF4-FFF2-40B4-BE49-F238E27FC236}">
                <a16:creationId xmlns:a16="http://schemas.microsoft.com/office/drawing/2014/main" id="{1AB5E830-0B35-6547-82FB-1412EA923C1D}"/>
              </a:ext>
            </a:extLst>
          </p:cNvPr>
          <p:cNvSpPr txBox="1">
            <a:spLocks noGrp="1"/>
          </p:cNvSpPr>
          <p:nvPr>
            <p:ph type="body" sz="quarter" idx="53"/>
          </p:nvPr>
        </p:nvSpPr>
        <p:spPr>
          <a:xfrm>
            <a:off x="17742507" y="7463184"/>
            <a:ext cx="2513317" cy="792000"/>
          </a:xfrm>
          <a:prstGeom prst="rect">
            <a:avLst/>
          </a:prstGeom>
        </p:spPr>
        <p:txBody>
          <a:bodyPr lIns="82987" tIns="82987" rIns="82987" bIns="82987">
            <a:noAutofit/>
          </a:bodyPr>
          <a:lstStyle>
            <a:lvl1pPr marL="0" indent="0">
              <a:buNone/>
              <a:defRPr sz="1600" spc="70" baseline="0">
                <a:solidFill>
                  <a:schemeClr val="accent1"/>
                </a:solidFill>
                <a:latin typeface="Inter" panose="020B0502030000000004" pitchFamily="34" charset="0"/>
                <a:ea typeface="Inter" panose="020B0502030000000004" pitchFamily="34" charset="0"/>
              </a:defRPr>
            </a:lvl1pPr>
          </a:lstStyle>
          <a:p>
            <a:pPr>
              <a:lnSpc>
                <a:spcPct val="100000"/>
              </a:lnSpc>
              <a:defRPr sz="1500" spc="74">
                <a:solidFill>
                  <a:srgbClr val="98A09A"/>
                </a:solidFill>
              </a:defRPr>
            </a:pPr>
            <a:endParaRPr/>
          </a:p>
        </p:txBody>
      </p:sp>
      <p:sp>
        <p:nvSpPr>
          <p:cNvPr id="46" name="Subtitle">
            <a:extLst>
              <a:ext uri="{FF2B5EF4-FFF2-40B4-BE49-F238E27FC236}">
                <a16:creationId xmlns:a16="http://schemas.microsoft.com/office/drawing/2014/main" id="{8AA2C182-72EB-6B4A-A5C4-60B5843F3402}"/>
              </a:ext>
            </a:extLst>
          </p:cNvPr>
          <p:cNvSpPr txBox="1">
            <a:spLocks noGrp="1"/>
          </p:cNvSpPr>
          <p:nvPr>
            <p:ph type="body" sz="quarter" idx="62"/>
          </p:nvPr>
        </p:nvSpPr>
        <p:spPr>
          <a:xfrm>
            <a:off x="6707118" y="1614649"/>
            <a:ext cx="2660265" cy="624764"/>
          </a:xfrm>
          <a:prstGeom prst="rect">
            <a:avLst/>
          </a:prstGeom>
        </p:spPr>
        <p:txBody>
          <a:bodyPr lIns="82987" tIns="82987" rIns="82987" bIns="82987">
            <a:noAutofit/>
          </a:bodyPr>
          <a:lstStyle>
            <a:lvl1pPr marL="0" indent="0">
              <a:lnSpc>
                <a:spcPct val="100000"/>
              </a:lnSpc>
              <a:buNone/>
              <a:defRPr sz="3200" b="1" i="0" spc="56">
                <a:solidFill>
                  <a:schemeClr val="accent2"/>
                </a:solidFill>
                <a:latin typeface="Radley" pitchFamily="2" charset="77"/>
              </a:defRPr>
            </a:lvl1pPr>
          </a:lstStyle>
          <a:p>
            <a:r>
              <a:t>Subtitle</a:t>
            </a:r>
          </a:p>
        </p:txBody>
      </p:sp>
      <p:sp>
        <p:nvSpPr>
          <p:cNvPr id="47" name="Subtitle">
            <a:extLst>
              <a:ext uri="{FF2B5EF4-FFF2-40B4-BE49-F238E27FC236}">
                <a16:creationId xmlns:a16="http://schemas.microsoft.com/office/drawing/2014/main" id="{37D54789-DD51-C548-837B-6A0AD625AC02}"/>
              </a:ext>
            </a:extLst>
          </p:cNvPr>
          <p:cNvSpPr txBox="1">
            <a:spLocks noGrp="1"/>
          </p:cNvSpPr>
          <p:nvPr>
            <p:ph type="body" sz="quarter" idx="63"/>
          </p:nvPr>
        </p:nvSpPr>
        <p:spPr>
          <a:xfrm>
            <a:off x="6707118" y="2969568"/>
            <a:ext cx="2660265" cy="624764"/>
          </a:xfrm>
          <a:prstGeom prst="rect">
            <a:avLst/>
          </a:prstGeom>
        </p:spPr>
        <p:txBody>
          <a:bodyPr lIns="82987" tIns="82987" rIns="82987" bIns="82987">
            <a:noAutofit/>
          </a:bodyPr>
          <a:lstStyle>
            <a:lvl1pPr marL="0" indent="0">
              <a:lnSpc>
                <a:spcPct val="100000"/>
              </a:lnSpc>
              <a:buNone/>
              <a:defRPr sz="3200" b="1" i="0" spc="56">
                <a:solidFill>
                  <a:schemeClr val="accent2"/>
                </a:solidFill>
                <a:latin typeface="Radley" pitchFamily="2" charset="77"/>
              </a:defRPr>
            </a:lvl1pPr>
          </a:lstStyle>
          <a:p>
            <a:r>
              <a:t>Subtitle</a:t>
            </a:r>
          </a:p>
        </p:txBody>
      </p:sp>
      <p:sp>
        <p:nvSpPr>
          <p:cNvPr id="48" name="Subtitle">
            <a:extLst>
              <a:ext uri="{FF2B5EF4-FFF2-40B4-BE49-F238E27FC236}">
                <a16:creationId xmlns:a16="http://schemas.microsoft.com/office/drawing/2014/main" id="{CA15283A-1E85-724A-B1E5-2C02955CDEAE}"/>
              </a:ext>
            </a:extLst>
          </p:cNvPr>
          <p:cNvSpPr txBox="1">
            <a:spLocks noGrp="1"/>
          </p:cNvSpPr>
          <p:nvPr>
            <p:ph type="body" sz="quarter" idx="64"/>
          </p:nvPr>
        </p:nvSpPr>
        <p:spPr>
          <a:xfrm>
            <a:off x="6707118" y="4330846"/>
            <a:ext cx="2660265" cy="624764"/>
          </a:xfrm>
          <a:prstGeom prst="rect">
            <a:avLst/>
          </a:prstGeom>
        </p:spPr>
        <p:txBody>
          <a:bodyPr lIns="82987" tIns="82987" rIns="82987" bIns="82987">
            <a:noAutofit/>
          </a:bodyPr>
          <a:lstStyle>
            <a:lvl1pPr marL="0" indent="0">
              <a:lnSpc>
                <a:spcPct val="100000"/>
              </a:lnSpc>
              <a:buNone/>
              <a:defRPr sz="3200" b="1" i="0" spc="56">
                <a:solidFill>
                  <a:schemeClr val="accent2"/>
                </a:solidFill>
                <a:latin typeface="Radley" pitchFamily="2" charset="77"/>
              </a:defRPr>
            </a:lvl1pPr>
          </a:lstStyle>
          <a:p>
            <a:r>
              <a:t>Subtitle</a:t>
            </a:r>
          </a:p>
        </p:txBody>
      </p:sp>
      <p:sp>
        <p:nvSpPr>
          <p:cNvPr id="49" name="Subtitle">
            <a:extLst>
              <a:ext uri="{FF2B5EF4-FFF2-40B4-BE49-F238E27FC236}">
                <a16:creationId xmlns:a16="http://schemas.microsoft.com/office/drawing/2014/main" id="{2E4392DD-69A1-6A4D-85C7-80775D471A27}"/>
              </a:ext>
            </a:extLst>
          </p:cNvPr>
          <p:cNvSpPr txBox="1">
            <a:spLocks noGrp="1"/>
          </p:cNvSpPr>
          <p:nvPr>
            <p:ph type="body" sz="quarter" idx="65"/>
          </p:nvPr>
        </p:nvSpPr>
        <p:spPr>
          <a:xfrm>
            <a:off x="6707118" y="5700132"/>
            <a:ext cx="2660265" cy="624764"/>
          </a:xfrm>
          <a:prstGeom prst="rect">
            <a:avLst/>
          </a:prstGeom>
        </p:spPr>
        <p:txBody>
          <a:bodyPr lIns="82987" tIns="82987" rIns="82987" bIns="82987">
            <a:noAutofit/>
          </a:bodyPr>
          <a:lstStyle>
            <a:lvl1pPr marL="0" indent="0">
              <a:lnSpc>
                <a:spcPct val="100000"/>
              </a:lnSpc>
              <a:buNone/>
              <a:defRPr sz="3200" b="1" i="0" spc="56">
                <a:solidFill>
                  <a:schemeClr val="accent2"/>
                </a:solidFill>
                <a:latin typeface="Radley" pitchFamily="2" charset="77"/>
              </a:defRPr>
            </a:lvl1pPr>
          </a:lstStyle>
          <a:p>
            <a:r>
              <a:t>Subtitle</a:t>
            </a:r>
          </a:p>
        </p:txBody>
      </p:sp>
      <p:sp>
        <p:nvSpPr>
          <p:cNvPr id="50" name="Subtitle">
            <a:extLst>
              <a:ext uri="{FF2B5EF4-FFF2-40B4-BE49-F238E27FC236}">
                <a16:creationId xmlns:a16="http://schemas.microsoft.com/office/drawing/2014/main" id="{272F7881-31FF-9240-B20E-BABED7C70A78}"/>
              </a:ext>
            </a:extLst>
          </p:cNvPr>
          <p:cNvSpPr txBox="1">
            <a:spLocks noGrp="1"/>
          </p:cNvSpPr>
          <p:nvPr>
            <p:ph type="body" sz="quarter" idx="66"/>
          </p:nvPr>
        </p:nvSpPr>
        <p:spPr>
          <a:xfrm>
            <a:off x="6707118" y="7061401"/>
            <a:ext cx="2660265" cy="624764"/>
          </a:xfrm>
          <a:prstGeom prst="rect">
            <a:avLst/>
          </a:prstGeom>
        </p:spPr>
        <p:txBody>
          <a:bodyPr lIns="82987" tIns="82987" rIns="82987" bIns="82987">
            <a:noAutofit/>
          </a:bodyPr>
          <a:lstStyle>
            <a:lvl1pPr marL="0" indent="0">
              <a:lnSpc>
                <a:spcPct val="100000"/>
              </a:lnSpc>
              <a:buNone/>
              <a:defRPr sz="3200" b="1" i="0" spc="56">
                <a:solidFill>
                  <a:schemeClr val="accent2"/>
                </a:solidFill>
                <a:latin typeface="Radley" pitchFamily="2" charset="77"/>
              </a:defRPr>
            </a:lvl1pPr>
          </a:lstStyle>
          <a:p>
            <a:r>
              <a:t>Subtitle</a:t>
            </a:r>
          </a:p>
        </p:txBody>
      </p:sp>
      <p:sp>
        <p:nvSpPr>
          <p:cNvPr id="51" name="Title Text">
            <a:extLst>
              <a:ext uri="{FF2B5EF4-FFF2-40B4-BE49-F238E27FC236}">
                <a16:creationId xmlns:a16="http://schemas.microsoft.com/office/drawing/2014/main" id="{A7D07D88-A12F-BD4C-9A05-FA3EA8507192}"/>
              </a:ext>
            </a:extLst>
          </p:cNvPr>
          <p:cNvSpPr txBox="1">
            <a:spLocks noGrp="1"/>
          </p:cNvSpPr>
          <p:nvPr>
            <p:ph type="title" hasCustomPrompt="1"/>
          </p:nvPr>
        </p:nvSpPr>
        <p:spPr>
          <a:xfrm>
            <a:off x="1588854" y="8914287"/>
            <a:ext cx="7740429" cy="1524001"/>
          </a:xfrm>
          <a:prstGeom prst="rect">
            <a:avLst/>
          </a:prstGeom>
        </p:spPr>
        <p:txBody>
          <a:bodyPr/>
          <a:lstStyle>
            <a:lvl1pPr marL="0" indent="0">
              <a:lnSpc>
                <a:spcPct val="90000"/>
              </a:lnSpc>
              <a:buFont typeface="Arial" panose="020B0604020202020204" pitchFamily="34" charset="0"/>
              <a:buNone/>
              <a:defRPr sz="8000" spc="0">
                <a:solidFill>
                  <a:schemeClr val="accent2"/>
                </a:solidFill>
                <a:latin typeface="Radley" pitchFamily="2" charset="77"/>
              </a:defRPr>
            </a:lvl1pPr>
          </a:lstStyle>
          <a:p>
            <a:r>
              <a:rPr lang="en-CA"/>
              <a:t>Project List</a:t>
            </a:r>
          </a:p>
        </p:txBody>
      </p:sp>
      <p:sp>
        <p:nvSpPr>
          <p:cNvPr id="52" name="Slide Number">
            <a:extLst>
              <a:ext uri="{FF2B5EF4-FFF2-40B4-BE49-F238E27FC236}">
                <a16:creationId xmlns:a16="http://schemas.microsoft.com/office/drawing/2014/main" id="{CBFFDE7F-DECE-FA4A-8B3E-6FCA22C31E41}"/>
              </a:ext>
            </a:extLst>
          </p:cNvPr>
          <p:cNvSpPr txBox="1">
            <a:spLocks/>
          </p:cNvSpPr>
          <p:nvPr userDrawn="1"/>
        </p:nvSpPr>
        <p:spPr>
          <a:xfrm>
            <a:off x="22408941" y="12199026"/>
            <a:ext cx="426398"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marL="0" indent="0">
              <a:buFont typeface="Arial" panose="020B0604020202020204" pitchFamily="34" charset="0"/>
              <a:buNone/>
            </a:pPr>
            <a:fld id="{86CB4B4D-7CA3-9044-876B-883B54F8677D}" type="slidenum">
              <a:rPr lang="en-CA" smtClean="0">
                <a:solidFill>
                  <a:schemeClr val="bg1"/>
                </a:solidFill>
              </a:rPr>
              <a:pPr marL="0" indent="0">
                <a:buFont typeface="Arial" panose="020B0604020202020204" pitchFamily="34" charset="0"/>
                <a:buNone/>
              </a:pPr>
              <a:t>‹#›</a:t>
            </a:fld>
            <a:endParaRPr lang="en-CA">
              <a:solidFill>
                <a:schemeClr val="bg1"/>
              </a:solidFill>
            </a:endParaRPr>
          </a:p>
        </p:txBody>
      </p:sp>
      <p:pic>
        <p:nvPicPr>
          <p:cNvPr id="2" name="Picture 1">
            <a:extLst>
              <a:ext uri="{FF2B5EF4-FFF2-40B4-BE49-F238E27FC236}">
                <a16:creationId xmlns:a16="http://schemas.microsoft.com/office/drawing/2014/main" id="{5D79E819-F20F-4FC1-8544-F755B34F02D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Tree>
    <p:extLst>
      <p:ext uri="{BB962C8B-B14F-4D97-AF65-F5344CB8AC3E}">
        <p14:creationId xmlns:p14="http://schemas.microsoft.com/office/powerpoint/2010/main" val="42508751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ue Timelin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6727389-0F5C-7545-973D-DBAA26D6EA06}"/>
              </a:ext>
            </a:extLst>
          </p:cNvPr>
          <p:cNvSpPr/>
          <p:nvPr userDrawn="1"/>
        </p:nvSpPr>
        <p:spPr>
          <a:xfrm>
            <a:off x="1" y="10972800"/>
            <a:ext cx="24384000" cy="28448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l" defTabSz="825500" rtl="0" fontAlgn="auto" latinLnBrk="0" hangingPunct="0">
              <a:lnSpc>
                <a:spcPct val="130000"/>
              </a:lnSpc>
              <a:spcBef>
                <a:spcPts val="0"/>
              </a:spcBef>
              <a:spcAft>
                <a:spcPts val="0"/>
              </a:spcAft>
              <a:buClrTx/>
              <a:buSzTx/>
              <a:buFontTx/>
              <a:buNone/>
              <a:tabLst/>
            </a:pPr>
            <a:endParaRPr kumimoji="0" lang="en-US" sz="1900" b="0" i="0" u="none" strike="noStrike" cap="none" spc="0" normalizeH="0" baseline="0">
              <a:ln>
                <a:noFill/>
              </a:ln>
              <a:solidFill>
                <a:srgbClr val="A7A7A7"/>
              </a:solidFill>
              <a:effectLst/>
              <a:uFillTx/>
              <a:latin typeface="Source Sans Pro Regular"/>
              <a:ea typeface="Source Sans Pro Regular"/>
              <a:cs typeface="Source Sans Pro Regular"/>
              <a:sym typeface="Source Sans Pro Regular"/>
            </a:endParaRPr>
          </a:p>
        </p:txBody>
      </p:sp>
      <p:sp>
        <p:nvSpPr>
          <p:cNvPr id="3" name="Body Level One…">
            <a:extLst>
              <a:ext uri="{FF2B5EF4-FFF2-40B4-BE49-F238E27FC236}">
                <a16:creationId xmlns:a16="http://schemas.microsoft.com/office/drawing/2014/main" id="{842E4E88-8FE3-374D-8D0E-E6B1A8B47398}"/>
              </a:ext>
            </a:extLst>
          </p:cNvPr>
          <p:cNvSpPr txBox="1">
            <a:spLocks noGrp="1"/>
          </p:cNvSpPr>
          <p:nvPr>
            <p:ph type="body" sz="quarter" idx="1" hasCustomPrompt="1"/>
          </p:nvPr>
        </p:nvSpPr>
        <p:spPr>
          <a:xfrm>
            <a:off x="11003555" y="11723635"/>
            <a:ext cx="10634389" cy="1271491"/>
          </a:xfrm>
          <a:prstGeom prst="rect">
            <a:avLst/>
          </a:prstGeom>
        </p:spPr>
        <p:txBody>
          <a:bodyPr>
            <a:normAutofit/>
          </a:bodyPr>
          <a:lstStyle>
            <a:lvl1pPr marL="0" indent="0" defTabSz="821531">
              <a:lnSpc>
                <a:spcPct val="120000"/>
              </a:lnSpc>
              <a:spcBef>
                <a:spcPts val="500"/>
              </a:spcBef>
              <a:buNone/>
              <a:defRPr sz="2500" b="0" i="0" spc="0">
                <a:solidFill>
                  <a:srgbClr val="FFFFFF"/>
                </a:solidFill>
                <a:latin typeface="Inter" panose="020B0502030000000004" pitchFamily="34" charset="0"/>
                <a:ea typeface="Inter" panose="020B0502030000000004" pitchFamily="34" charset="0"/>
                <a:cs typeface="Inter" panose="020B0502030000000004" pitchFamily="34" charset="0"/>
              </a:defRPr>
            </a:lvl1pPr>
            <a:lvl2pPr defTabSz="821531">
              <a:lnSpc>
                <a:spcPct val="130000"/>
              </a:lnSpc>
              <a:defRPr sz="1900" spc="0">
                <a:solidFill>
                  <a:srgbClr val="FFFFFF"/>
                </a:solidFill>
                <a:latin typeface="+mn-lt"/>
              </a:defRPr>
            </a:lvl2pPr>
            <a:lvl3pPr defTabSz="821531">
              <a:lnSpc>
                <a:spcPct val="130000"/>
              </a:lnSpc>
              <a:defRPr sz="1900" spc="0">
                <a:solidFill>
                  <a:srgbClr val="FFFFFF"/>
                </a:solidFill>
                <a:latin typeface="+mn-lt"/>
              </a:defRPr>
            </a:lvl3pPr>
            <a:lvl4pPr defTabSz="821531">
              <a:lnSpc>
                <a:spcPct val="130000"/>
              </a:lnSpc>
              <a:defRPr sz="1900" spc="0">
                <a:solidFill>
                  <a:srgbClr val="FFFFFF"/>
                </a:solidFill>
                <a:latin typeface="+mn-lt"/>
              </a:defRPr>
            </a:lvl4pPr>
            <a:lvl5pPr defTabSz="821531">
              <a:lnSpc>
                <a:spcPct val="130000"/>
              </a:lnSpc>
              <a:defRPr sz="1900" spc="0">
                <a:solidFill>
                  <a:srgbClr val="FFFFFF"/>
                </a:solidFill>
                <a:latin typeface="+mn-lt"/>
              </a:defRPr>
            </a:lvl5pPr>
          </a:lstStyle>
          <a:p>
            <a:r>
              <a:rPr lang="en-CA"/>
              <a:t>Body Copy</a:t>
            </a:r>
            <a:endParaRPr/>
          </a:p>
        </p:txBody>
      </p:sp>
      <p:sp>
        <p:nvSpPr>
          <p:cNvPr id="4" name="Subtitle">
            <a:extLst>
              <a:ext uri="{FF2B5EF4-FFF2-40B4-BE49-F238E27FC236}">
                <a16:creationId xmlns:a16="http://schemas.microsoft.com/office/drawing/2014/main" id="{EDB66596-8B1B-B041-BD9A-D4BCA0FB08B3}"/>
              </a:ext>
            </a:extLst>
          </p:cNvPr>
          <p:cNvSpPr txBox="1">
            <a:spLocks noGrp="1"/>
          </p:cNvSpPr>
          <p:nvPr>
            <p:ph type="body" sz="quarter" idx="62"/>
          </p:nvPr>
        </p:nvSpPr>
        <p:spPr>
          <a:xfrm>
            <a:off x="1548661" y="4681122"/>
            <a:ext cx="2660265" cy="624764"/>
          </a:xfrm>
          <a:prstGeom prst="rect">
            <a:avLst/>
          </a:prstGeom>
        </p:spPr>
        <p:txBody>
          <a:bodyPr lIns="82987" tIns="82987" rIns="82987" bIns="82987">
            <a:noAutofit/>
          </a:bodyPr>
          <a:lstStyle>
            <a:lvl1pPr marL="0" indent="0">
              <a:lnSpc>
                <a:spcPct val="90000"/>
              </a:lnSpc>
              <a:spcBef>
                <a:spcPts val="0"/>
              </a:spcBef>
              <a:buNone/>
              <a:defRPr sz="3200" b="1" i="0" spc="56">
                <a:solidFill>
                  <a:schemeClr val="accent1"/>
                </a:solidFill>
                <a:latin typeface="Radley" pitchFamily="2" charset="77"/>
              </a:defRPr>
            </a:lvl1pPr>
          </a:lstStyle>
          <a:p>
            <a:r>
              <a:t>Subtitle</a:t>
            </a:r>
          </a:p>
        </p:txBody>
      </p:sp>
      <p:sp>
        <p:nvSpPr>
          <p:cNvPr id="5" name="Title Text">
            <a:extLst>
              <a:ext uri="{FF2B5EF4-FFF2-40B4-BE49-F238E27FC236}">
                <a16:creationId xmlns:a16="http://schemas.microsoft.com/office/drawing/2014/main" id="{42313F7D-A3B5-2A45-A956-65B97D1A92F0}"/>
              </a:ext>
            </a:extLst>
          </p:cNvPr>
          <p:cNvSpPr txBox="1">
            <a:spLocks noGrp="1"/>
          </p:cNvSpPr>
          <p:nvPr>
            <p:ph type="title" hasCustomPrompt="1"/>
          </p:nvPr>
        </p:nvSpPr>
        <p:spPr>
          <a:xfrm>
            <a:off x="1548660" y="8914287"/>
            <a:ext cx="8890001" cy="1524001"/>
          </a:xfrm>
          <a:prstGeom prst="rect">
            <a:avLst/>
          </a:prstGeom>
        </p:spPr>
        <p:txBody>
          <a:bodyPr/>
          <a:lstStyle>
            <a:lvl1pPr marL="0" indent="0">
              <a:lnSpc>
                <a:spcPct val="90000"/>
              </a:lnSpc>
              <a:buFont typeface="Arial" panose="020B0604020202020204" pitchFamily="34" charset="0"/>
              <a:buNone/>
              <a:defRPr sz="8000" spc="0">
                <a:solidFill>
                  <a:srgbClr val="00535B"/>
                </a:solidFill>
                <a:latin typeface="Radley" pitchFamily="2" charset="77"/>
              </a:defRPr>
            </a:lvl1pPr>
          </a:lstStyle>
          <a:p>
            <a:r>
              <a:rPr lang="en-CA"/>
              <a:t>Timeline</a:t>
            </a:r>
            <a:endParaRPr/>
          </a:p>
        </p:txBody>
      </p:sp>
      <p:sp>
        <p:nvSpPr>
          <p:cNvPr id="7" name="Subtitle">
            <a:extLst>
              <a:ext uri="{FF2B5EF4-FFF2-40B4-BE49-F238E27FC236}">
                <a16:creationId xmlns:a16="http://schemas.microsoft.com/office/drawing/2014/main" id="{6C94051A-6517-3545-AA9B-704445410029}"/>
              </a:ext>
            </a:extLst>
          </p:cNvPr>
          <p:cNvSpPr txBox="1">
            <a:spLocks noGrp="1"/>
          </p:cNvSpPr>
          <p:nvPr>
            <p:ph type="body" sz="quarter" idx="70"/>
          </p:nvPr>
        </p:nvSpPr>
        <p:spPr>
          <a:xfrm>
            <a:off x="5012298" y="4681122"/>
            <a:ext cx="2660265" cy="624764"/>
          </a:xfrm>
          <a:prstGeom prst="rect">
            <a:avLst/>
          </a:prstGeom>
        </p:spPr>
        <p:txBody>
          <a:bodyPr lIns="82987" tIns="82987" rIns="82987" bIns="82987">
            <a:noAutofit/>
          </a:bodyPr>
          <a:lstStyle>
            <a:lvl1pPr marL="0" indent="0" algn="l" defTabSz="914400" rtl="0" eaLnBrk="1" latinLnBrk="0" hangingPunct="1">
              <a:lnSpc>
                <a:spcPct val="90000"/>
              </a:lnSpc>
              <a:spcBef>
                <a:spcPts val="0"/>
              </a:spcBef>
              <a:buFont typeface="Arial" panose="020B0604020202020204" pitchFamily="34" charset="0"/>
              <a:buNone/>
              <a:defRPr sz="3200" b="1" i="0" kern="1200" spc="56" dirty="0">
                <a:solidFill>
                  <a:schemeClr val="accent1"/>
                </a:solidFill>
                <a:latin typeface="Radley" pitchFamily="2" charset="77"/>
                <a:ea typeface="+mn-ea"/>
                <a:cs typeface="+mn-cs"/>
              </a:defRPr>
            </a:lvl1pPr>
          </a:lstStyle>
          <a:p>
            <a:r>
              <a:t>Subtitle</a:t>
            </a:r>
          </a:p>
        </p:txBody>
      </p:sp>
      <p:sp>
        <p:nvSpPr>
          <p:cNvPr id="8" name="Subtitle">
            <a:extLst>
              <a:ext uri="{FF2B5EF4-FFF2-40B4-BE49-F238E27FC236}">
                <a16:creationId xmlns:a16="http://schemas.microsoft.com/office/drawing/2014/main" id="{29A7065F-42EF-454D-8AEF-7BEC450405C3}"/>
              </a:ext>
            </a:extLst>
          </p:cNvPr>
          <p:cNvSpPr txBox="1">
            <a:spLocks noGrp="1"/>
          </p:cNvSpPr>
          <p:nvPr>
            <p:ph type="body" sz="quarter" idx="72"/>
          </p:nvPr>
        </p:nvSpPr>
        <p:spPr>
          <a:xfrm>
            <a:off x="8475935" y="4681122"/>
            <a:ext cx="2660265" cy="624764"/>
          </a:xfrm>
          <a:prstGeom prst="rect">
            <a:avLst/>
          </a:prstGeom>
        </p:spPr>
        <p:txBody>
          <a:bodyPr lIns="82987" tIns="82987" rIns="82987" bIns="82987">
            <a:noAutofit/>
          </a:bodyPr>
          <a:lstStyle>
            <a:lvl1pPr marL="0" indent="0" algn="l" defTabSz="914400" rtl="0" eaLnBrk="1" latinLnBrk="0" hangingPunct="1">
              <a:lnSpc>
                <a:spcPct val="90000"/>
              </a:lnSpc>
              <a:spcBef>
                <a:spcPts val="0"/>
              </a:spcBef>
              <a:buFont typeface="Arial" panose="020B0604020202020204" pitchFamily="34" charset="0"/>
              <a:buNone/>
              <a:defRPr sz="3200" b="1" i="0" kern="1200" spc="56" dirty="0">
                <a:solidFill>
                  <a:schemeClr val="accent1"/>
                </a:solidFill>
                <a:latin typeface="Radley" pitchFamily="2" charset="77"/>
                <a:ea typeface="+mn-ea"/>
                <a:cs typeface="+mn-cs"/>
              </a:defRPr>
            </a:lvl1pPr>
          </a:lstStyle>
          <a:p>
            <a:r>
              <a:t>Subtitle</a:t>
            </a:r>
          </a:p>
        </p:txBody>
      </p:sp>
      <p:sp>
        <p:nvSpPr>
          <p:cNvPr id="9" name="Subtitle">
            <a:extLst>
              <a:ext uri="{FF2B5EF4-FFF2-40B4-BE49-F238E27FC236}">
                <a16:creationId xmlns:a16="http://schemas.microsoft.com/office/drawing/2014/main" id="{FF77418A-D430-E14B-8BA7-CBD5E7C5457A}"/>
              </a:ext>
            </a:extLst>
          </p:cNvPr>
          <p:cNvSpPr txBox="1">
            <a:spLocks noGrp="1"/>
          </p:cNvSpPr>
          <p:nvPr>
            <p:ph type="body" sz="quarter" idx="74"/>
          </p:nvPr>
        </p:nvSpPr>
        <p:spPr>
          <a:xfrm>
            <a:off x="11981135" y="4681122"/>
            <a:ext cx="2660265" cy="624764"/>
          </a:xfrm>
          <a:prstGeom prst="rect">
            <a:avLst/>
          </a:prstGeom>
        </p:spPr>
        <p:txBody>
          <a:bodyPr lIns="82987" tIns="82987" rIns="82987" bIns="82987">
            <a:noAutofit/>
          </a:bodyPr>
          <a:lstStyle>
            <a:lvl1pPr marL="0" indent="0" algn="l" defTabSz="914400" rtl="0" eaLnBrk="1" latinLnBrk="0" hangingPunct="1">
              <a:lnSpc>
                <a:spcPct val="90000"/>
              </a:lnSpc>
              <a:spcBef>
                <a:spcPts val="0"/>
              </a:spcBef>
              <a:buFont typeface="Arial" panose="020B0604020202020204" pitchFamily="34" charset="0"/>
              <a:buNone/>
              <a:defRPr sz="3200" b="1" i="0" kern="1200" spc="56" dirty="0">
                <a:solidFill>
                  <a:schemeClr val="accent1"/>
                </a:solidFill>
                <a:latin typeface="Radley" pitchFamily="2" charset="77"/>
                <a:ea typeface="+mn-ea"/>
                <a:cs typeface="+mn-cs"/>
              </a:defRPr>
            </a:lvl1pPr>
          </a:lstStyle>
          <a:p>
            <a:r>
              <a:t>Subtitle</a:t>
            </a:r>
          </a:p>
        </p:txBody>
      </p:sp>
      <p:sp>
        <p:nvSpPr>
          <p:cNvPr id="10" name="Subtitle">
            <a:extLst>
              <a:ext uri="{FF2B5EF4-FFF2-40B4-BE49-F238E27FC236}">
                <a16:creationId xmlns:a16="http://schemas.microsoft.com/office/drawing/2014/main" id="{F83EABCE-C735-8443-96F3-9AE1EF2023EF}"/>
              </a:ext>
            </a:extLst>
          </p:cNvPr>
          <p:cNvSpPr txBox="1">
            <a:spLocks noGrp="1"/>
          </p:cNvSpPr>
          <p:nvPr>
            <p:ph type="body" sz="quarter" idx="76"/>
          </p:nvPr>
        </p:nvSpPr>
        <p:spPr>
          <a:xfrm>
            <a:off x="15472480" y="4681122"/>
            <a:ext cx="2660265" cy="624764"/>
          </a:xfrm>
          <a:prstGeom prst="rect">
            <a:avLst/>
          </a:prstGeom>
        </p:spPr>
        <p:txBody>
          <a:bodyPr lIns="82987" tIns="82987" rIns="82987" bIns="82987">
            <a:noAutofit/>
          </a:bodyPr>
          <a:lstStyle>
            <a:lvl1pPr marL="0" indent="0" algn="l" defTabSz="914400" rtl="0" eaLnBrk="1" latinLnBrk="0" hangingPunct="1">
              <a:lnSpc>
                <a:spcPct val="90000"/>
              </a:lnSpc>
              <a:spcBef>
                <a:spcPts val="0"/>
              </a:spcBef>
              <a:buFont typeface="Arial" panose="020B0604020202020204" pitchFamily="34" charset="0"/>
              <a:buNone/>
              <a:defRPr sz="3200" b="1" i="0" kern="1200" spc="56" dirty="0">
                <a:solidFill>
                  <a:schemeClr val="accent1"/>
                </a:solidFill>
                <a:latin typeface="Radley" pitchFamily="2" charset="77"/>
                <a:ea typeface="+mn-ea"/>
                <a:cs typeface="+mn-cs"/>
              </a:defRPr>
            </a:lvl1pPr>
          </a:lstStyle>
          <a:p>
            <a:r>
              <a:t>Subtitle</a:t>
            </a:r>
          </a:p>
        </p:txBody>
      </p:sp>
      <p:sp>
        <p:nvSpPr>
          <p:cNvPr id="11" name="Subtitle">
            <a:extLst>
              <a:ext uri="{FF2B5EF4-FFF2-40B4-BE49-F238E27FC236}">
                <a16:creationId xmlns:a16="http://schemas.microsoft.com/office/drawing/2014/main" id="{B42F8CB9-A45F-2647-8A5A-E8FBFBA71604}"/>
              </a:ext>
            </a:extLst>
          </p:cNvPr>
          <p:cNvSpPr txBox="1">
            <a:spLocks noGrp="1"/>
          </p:cNvSpPr>
          <p:nvPr>
            <p:ph type="body" sz="quarter" idx="78"/>
          </p:nvPr>
        </p:nvSpPr>
        <p:spPr>
          <a:xfrm>
            <a:off x="18977680" y="4681122"/>
            <a:ext cx="2660265" cy="624764"/>
          </a:xfrm>
          <a:prstGeom prst="rect">
            <a:avLst/>
          </a:prstGeom>
        </p:spPr>
        <p:txBody>
          <a:bodyPr lIns="82987" tIns="82987" rIns="82987" bIns="82987">
            <a:noAutofit/>
          </a:bodyPr>
          <a:lstStyle>
            <a:lvl1pPr marL="0" indent="0" algn="l" defTabSz="914400" rtl="0" eaLnBrk="1" latinLnBrk="0" hangingPunct="1">
              <a:lnSpc>
                <a:spcPct val="90000"/>
              </a:lnSpc>
              <a:spcBef>
                <a:spcPts val="0"/>
              </a:spcBef>
              <a:buFont typeface="Arial" panose="020B0604020202020204" pitchFamily="34" charset="0"/>
              <a:buNone/>
              <a:defRPr sz="3200" b="1" i="0" kern="1200" spc="56" dirty="0">
                <a:solidFill>
                  <a:schemeClr val="accent1"/>
                </a:solidFill>
                <a:latin typeface="Radley" pitchFamily="2" charset="77"/>
                <a:ea typeface="+mn-ea"/>
                <a:cs typeface="+mn-cs"/>
              </a:defRPr>
            </a:lvl1pPr>
          </a:lstStyle>
          <a:p>
            <a:r>
              <a:t>Subtitle</a:t>
            </a:r>
          </a:p>
        </p:txBody>
      </p:sp>
      <p:cxnSp>
        <p:nvCxnSpPr>
          <p:cNvPr id="12" name="Straight Arrow Connector 11">
            <a:extLst>
              <a:ext uri="{FF2B5EF4-FFF2-40B4-BE49-F238E27FC236}">
                <a16:creationId xmlns:a16="http://schemas.microsoft.com/office/drawing/2014/main" id="{0C62499C-4CAB-054B-8BB2-C2BB0EE81412}"/>
              </a:ext>
            </a:extLst>
          </p:cNvPr>
          <p:cNvCxnSpPr>
            <a:cxnSpLocks/>
          </p:cNvCxnSpPr>
          <p:nvPr userDrawn="1"/>
        </p:nvCxnSpPr>
        <p:spPr>
          <a:xfrm>
            <a:off x="1548660" y="4017818"/>
            <a:ext cx="20089284" cy="0"/>
          </a:xfrm>
          <a:prstGeom prst="straightConnector1">
            <a:avLst/>
          </a:prstGeom>
          <a:noFill/>
          <a:ln w="31750" cap="flat">
            <a:solidFill>
              <a:schemeClr val="accent1"/>
            </a:solidFill>
            <a:prstDash val="solid"/>
            <a:round/>
            <a:headEnd type="triangle"/>
            <a:tailEnd type="triangle"/>
          </a:ln>
          <a:effectLst/>
          <a:sp3d/>
        </p:spPr>
        <p:style>
          <a:lnRef idx="0">
            <a:scrgbClr r="0" g="0" b="0"/>
          </a:lnRef>
          <a:fillRef idx="0">
            <a:scrgbClr r="0" g="0" b="0"/>
          </a:fillRef>
          <a:effectRef idx="0">
            <a:scrgbClr r="0" g="0" b="0"/>
          </a:effectRef>
          <a:fontRef idx="none"/>
        </p:style>
      </p:cxnSp>
      <p:sp>
        <p:nvSpPr>
          <p:cNvPr id="13" name="Slide Number">
            <a:extLst>
              <a:ext uri="{FF2B5EF4-FFF2-40B4-BE49-F238E27FC236}">
                <a16:creationId xmlns:a16="http://schemas.microsoft.com/office/drawing/2014/main" id="{499EDC5D-9C57-AC4A-8D8E-02F28F89FA0E}"/>
              </a:ext>
            </a:extLst>
          </p:cNvPr>
          <p:cNvSpPr txBox="1">
            <a:spLocks/>
          </p:cNvSpPr>
          <p:nvPr userDrawn="1"/>
        </p:nvSpPr>
        <p:spPr>
          <a:xfrm>
            <a:off x="22408941" y="12199026"/>
            <a:ext cx="426398"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marL="0" indent="0">
              <a:buFont typeface="Arial" panose="020B0604020202020204" pitchFamily="34" charset="0"/>
              <a:buNone/>
            </a:pPr>
            <a:fld id="{86CB4B4D-7CA3-9044-876B-883B54F8677D}" type="slidenum">
              <a:rPr lang="en-CA" smtClean="0">
                <a:solidFill>
                  <a:schemeClr val="bg1"/>
                </a:solidFill>
              </a:rPr>
              <a:pPr marL="0" indent="0">
                <a:buFont typeface="Arial" panose="020B0604020202020204" pitchFamily="34" charset="0"/>
                <a:buNone/>
              </a:pPr>
              <a:t>‹#›</a:t>
            </a:fld>
            <a:endParaRPr lang="en-CA">
              <a:solidFill>
                <a:schemeClr val="bg1"/>
              </a:solidFill>
            </a:endParaRPr>
          </a:p>
        </p:txBody>
      </p:sp>
      <p:pic>
        <p:nvPicPr>
          <p:cNvPr id="14" name="Picture 13">
            <a:extLst>
              <a:ext uri="{FF2B5EF4-FFF2-40B4-BE49-F238E27FC236}">
                <a16:creationId xmlns:a16="http://schemas.microsoft.com/office/drawing/2014/main" id="{924BC455-61F7-8149-82A8-AEDAF835732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
        <p:nvSpPr>
          <p:cNvPr id="15" name="Body Level One…">
            <a:extLst>
              <a:ext uri="{FF2B5EF4-FFF2-40B4-BE49-F238E27FC236}">
                <a16:creationId xmlns:a16="http://schemas.microsoft.com/office/drawing/2014/main" id="{ADFB406D-8653-F74C-A363-0ABE6BFC9E19}"/>
              </a:ext>
            </a:extLst>
          </p:cNvPr>
          <p:cNvSpPr txBox="1">
            <a:spLocks noGrp="1"/>
          </p:cNvSpPr>
          <p:nvPr>
            <p:ph type="body" sz="quarter" idx="27" hasCustomPrompt="1"/>
          </p:nvPr>
        </p:nvSpPr>
        <p:spPr>
          <a:xfrm>
            <a:off x="1548661" y="5659004"/>
            <a:ext cx="2660264" cy="2622877"/>
          </a:xfrm>
          <a:prstGeom prst="rect">
            <a:avLst/>
          </a:prstGeom>
        </p:spPr>
        <p:txBody>
          <a:bodyPr/>
          <a:lstStyle>
            <a:lvl1pPr marL="0" indent="0" defTabSz="821531">
              <a:lnSpc>
                <a:spcPct val="120000"/>
              </a:lnSpc>
              <a:spcBef>
                <a:spcPts val="500"/>
              </a:spcBef>
              <a:buNone/>
              <a:defRPr sz="2300" b="0" i="0" spc="0" baseline="0">
                <a:solidFill>
                  <a:schemeClr val="accent1"/>
                </a:solidFill>
                <a:latin typeface="Inter" panose="020B0502030000000004" pitchFamily="34" charset="0"/>
                <a:ea typeface="Inter Medium" panose="020B0502030000000004" pitchFamily="34" charset="0"/>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sp>
        <p:nvSpPr>
          <p:cNvPr id="16" name="Body Level One…">
            <a:extLst>
              <a:ext uri="{FF2B5EF4-FFF2-40B4-BE49-F238E27FC236}">
                <a16:creationId xmlns:a16="http://schemas.microsoft.com/office/drawing/2014/main" id="{E8444F9E-3E4E-1B4A-8A81-108CE4F78E8D}"/>
              </a:ext>
            </a:extLst>
          </p:cNvPr>
          <p:cNvSpPr txBox="1">
            <a:spLocks noGrp="1"/>
          </p:cNvSpPr>
          <p:nvPr>
            <p:ph type="body" sz="quarter" idx="79" hasCustomPrompt="1"/>
          </p:nvPr>
        </p:nvSpPr>
        <p:spPr>
          <a:xfrm>
            <a:off x="5015761" y="5659004"/>
            <a:ext cx="2660264" cy="2622877"/>
          </a:xfrm>
          <a:prstGeom prst="rect">
            <a:avLst/>
          </a:prstGeom>
        </p:spPr>
        <p:txBody>
          <a:bodyPr>
            <a:normAutofit/>
          </a:bodyPr>
          <a:lstStyle>
            <a:lvl1pPr marL="0" indent="0" algn="l" defTabSz="821531" rtl="0" eaLnBrk="1" latinLnBrk="0" hangingPunct="1">
              <a:lnSpc>
                <a:spcPct val="120000"/>
              </a:lnSpc>
              <a:spcBef>
                <a:spcPts val="500"/>
              </a:spcBef>
              <a:buFont typeface="Arial" panose="020B0604020202020204" pitchFamily="34" charset="0"/>
              <a:buNone/>
              <a:defRPr sz="2300" b="0" i="0" kern="1200" spc="0" baseline="0" dirty="0">
                <a:solidFill>
                  <a:schemeClr val="accent1"/>
                </a:solidFill>
                <a:latin typeface="Inter" panose="020B0502030000000004" pitchFamily="34" charset="0"/>
                <a:ea typeface="Inter Medium" panose="020B0502030000000004" pitchFamily="34" charset="0"/>
                <a:cs typeface="+mn-cs"/>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sp>
        <p:nvSpPr>
          <p:cNvPr id="17" name="Body Level One…">
            <a:extLst>
              <a:ext uri="{FF2B5EF4-FFF2-40B4-BE49-F238E27FC236}">
                <a16:creationId xmlns:a16="http://schemas.microsoft.com/office/drawing/2014/main" id="{51213C83-BE45-EA4C-905A-FB1791855500}"/>
              </a:ext>
            </a:extLst>
          </p:cNvPr>
          <p:cNvSpPr txBox="1">
            <a:spLocks noGrp="1"/>
          </p:cNvSpPr>
          <p:nvPr>
            <p:ph type="body" sz="quarter" idx="80" hasCustomPrompt="1"/>
          </p:nvPr>
        </p:nvSpPr>
        <p:spPr>
          <a:xfrm>
            <a:off x="8482861" y="5659004"/>
            <a:ext cx="2660264" cy="2622877"/>
          </a:xfrm>
          <a:prstGeom prst="rect">
            <a:avLst/>
          </a:prstGeom>
        </p:spPr>
        <p:txBody>
          <a:bodyPr>
            <a:normAutofit/>
          </a:bodyPr>
          <a:lstStyle>
            <a:lvl1pPr marL="0" indent="0" algn="l" defTabSz="821531" rtl="0" eaLnBrk="1" latinLnBrk="0" hangingPunct="1">
              <a:lnSpc>
                <a:spcPct val="120000"/>
              </a:lnSpc>
              <a:spcBef>
                <a:spcPts val="500"/>
              </a:spcBef>
              <a:buFont typeface="Arial" panose="020B0604020202020204" pitchFamily="34" charset="0"/>
              <a:buNone/>
              <a:defRPr sz="2300" b="0" i="0" kern="1200" spc="0" baseline="0" dirty="0">
                <a:solidFill>
                  <a:schemeClr val="accent1"/>
                </a:solidFill>
                <a:latin typeface="Inter" panose="020B0502030000000004" pitchFamily="34" charset="0"/>
                <a:ea typeface="Inter Medium" panose="020B0502030000000004" pitchFamily="34" charset="0"/>
                <a:cs typeface="+mn-cs"/>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sp>
        <p:nvSpPr>
          <p:cNvPr id="18" name="Body Level One…">
            <a:extLst>
              <a:ext uri="{FF2B5EF4-FFF2-40B4-BE49-F238E27FC236}">
                <a16:creationId xmlns:a16="http://schemas.microsoft.com/office/drawing/2014/main" id="{D8EAED92-43CB-7D41-BE1B-6A7892C4B690}"/>
              </a:ext>
            </a:extLst>
          </p:cNvPr>
          <p:cNvSpPr txBox="1">
            <a:spLocks noGrp="1"/>
          </p:cNvSpPr>
          <p:nvPr>
            <p:ph type="body" sz="quarter" idx="81" hasCustomPrompt="1"/>
          </p:nvPr>
        </p:nvSpPr>
        <p:spPr>
          <a:xfrm>
            <a:off x="11988061" y="5659004"/>
            <a:ext cx="2660264" cy="2622877"/>
          </a:xfrm>
          <a:prstGeom prst="rect">
            <a:avLst/>
          </a:prstGeom>
        </p:spPr>
        <p:txBody>
          <a:bodyPr>
            <a:normAutofit/>
          </a:bodyPr>
          <a:lstStyle>
            <a:lvl1pPr marL="0" indent="0" algn="l" defTabSz="821531" rtl="0" eaLnBrk="1" latinLnBrk="0" hangingPunct="1">
              <a:lnSpc>
                <a:spcPct val="120000"/>
              </a:lnSpc>
              <a:spcBef>
                <a:spcPts val="500"/>
              </a:spcBef>
              <a:buFont typeface="Arial" panose="020B0604020202020204" pitchFamily="34" charset="0"/>
              <a:buNone/>
              <a:defRPr sz="2300" b="0" i="0" kern="1200" spc="0" baseline="0" dirty="0">
                <a:solidFill>
                  <a:schemeClr val="accent1"/>
                </a:solidFill>
                <a:latin typeface="Inter" panose="020B0502030000000004" pitchFamily="34" charset="0"/>
                <a:ea typeface="Inter Medium" panose="020B0502030000000004" pitchFamily="34" charset="0"/>
                <a:cs typeface="+mn-cs"/>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sp>
        <p:nvSpPr>
          <p:cNvPr id="19" name="Body Level One…">
            <a:extLst>
              <a:ext uri="{FF2B5EF4-FFF2-40B4-BE49-F238E27FC236}">
                <a16:creationId xmlns:a16="http://schemas.microsoft.com/office/drawing/2014/main" id="{EFD0E32F-BB49-7C46-B606-71A3F7C2AC63}"/>
              </a:ext>
            </a:extLst>
          </p:cNvPr>
          <p:cNvSpPr txBox="1">
            <a:spLocks noGrp="1"/>
          </p:cNvSpPr>
          <p:nvPr>
            <p:ph type="body" sz="quarter" idx="82" hasCustomPrompt="1"/>
          </p:nvPr>
        </p:nvSpPr>
        <p:spPr>
          <a:xfrm>
            <a:off x="15493261" y="5659004"/>
            <a:ext cx="2660264" cy="2622877"/>
          </a:xfrm>
          <a:prstGeom prst="rect">
            <a:avLst/>
          </a:prstGeom>
        </p:spPr>
        <p:txBody>
          <a:bodyPr>
            <a:normAutofit/>
          </a:bodyPr>
          <a:lstStyle>
            <a:lvl1pPr marL="0" indent="0" algn="l" defTabSz="821531" rtl="0" eaLnBrk="1" latinLnBrk="0" hangingPunct="1">
              <a:lnSpc>
                <a:spcPct val="120000"/>
              </a:lnSpc>
              <a:spcBef>
                <a:spcPts val="500"/>
              </a:spcBef>
              <a:buFont typeface="Arial" panose="020B0604020202020204" pitchFamily="34" charset="0"/>
              <a:buNone/>
              <a:defRPr sz="2300" b="0" i="0" kern="1200" spc="0" baseline="0" dirty="0">
                <a:solidFill>
                  <a:schemeClr val="accent1"/>
                </a:solidFill>
                <a:latin typeface="Inter" panose="020B0502030000000004" pitchFamily="34" charset="0"/>
                <a:ea typeface="Inter Medium" panose="020B0502030000000004" pitchFamily="34" charset="0"/>
                <a:cs typeface="+mn-cs"/>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sp>
        <p:nvSpPr>
          <p:cNvPr id="20" name="Body Level One…">
            <a:extLst>
              <a:ext uri="{FF2B5EF4-FFF2-40B4-BE49-F238E27FC236}">
                <a16:creationId xmlns:a16="http://schemas.microsoft.com/office/drawing/2014/main" id="{ED5A3891-D0C4-1547-AB6E-A2CC3BF22DC7}"/>
              </a:ext>
            </a:extLst>
          </p:cNvPr>
          <p:cNvSpPr txBox="1">
            <a:spLocks noGrp="1"/>
          </p:cNvSpPr>
          <p:nvPr>
            <p:ph type="body" sz="quarter" idx="83" hasCustomPrompt="1"/>
          </p:nvPr>
        </p:nvSpPr>
        <p:spPr>
          <a:xfrm>
            <a:off x="18985761" y="5659004"/>
            <a:ext cx="2660264" cy="2622877"/>
          </a:xfrm>
          <a:prstGeom prst="rect">
            <a:avLst/>
          </a:prstGeom>
        </p:spPr>
        <p:txBody>
          <a:bodyPr>
            <a:normAutofit/>
          </a:bodyPr>
          <a:lstStyle>
            <a:lvl1pPr marL="0" indent="0" algn="l" defTabSz="821531" rtl="0" eaLnBrk="1" latinLnBrk="0" hangingPunct="1">
              <a:lnSpc>
                <a:spcPct val="120000"/>
              </a:lnSpc>
              <a:spcBef>
                <a:spcPts val="500"/>
              </a:spcBef>
              <a:buFont typeface="Arial" panose="020B0604020202020204" pitchFamily="34" charset="0"/>
              <a:buNone/>
              <a:defRPr sz="2300" b="0" i="0" kern="1200" spc="0" baseline="0" dirty="0">
                <a:solidFill>
                  <a:schemeClr val="accent1"/>
                </a:solidFill>
                <a:latin typeface="Inter" panose="020B0502030000000004" pitchFamily="34" charset="0"/>
                <a:ea typeface="Inter Medium" panose="020B0502030000000004" pitchFamily="34" charset="0"/>
                <a:cs typeface="+mn-cs"/>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spTree>
    <p:extLst>
      <p:ext uri="{BB962C8B-B14F-4D97-AF65-F5344CB8AC3E}">
        <p14:creationId xmlns:p14="http://schemas.microsoft.com/office/powerpoint/2010/main" val="41781953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ral Timelin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6727389-0F5C-7545-973D-DBAA26D6EA06}"/>
              </a:ext>
            </a:extLst>
          </p:cNvPr>
          <p:cNvSpPr/>
          <p:nvPr userDrawn="1"/>
        </p:nvSpPr>
        <p:spPr>
          <a:xfrm>
            <a:off x="1" y="10972800"/>
            <a:ext cx="24384000" cy="2844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l" defTabSz="825500" rtl="0" fontAlgn="auto" latinLnBrk="0" hangingPunct="0">
              <a:lnSpc>
                <a:spcPct val="130000"/>
              </a:lnSpc>
              <a:spcBef>
                <a:spcPts val="0"/>
              </a:spcBef>
              <a:spcAft>
                <a:spcPts val="0"/>
              </a:spcAft>
              <a:buClrTx/>
              <a:buSzTx/>
              <a:buFontTx/>
              <a:buNone/>
              <a:tabLst/>
            </a:pPr>
            <a:endParaRPr kumimoji="0" lang="en-US" sz="1900" b="0" i="0" u="none" strike="noStrike" cap="none" spc="0" normalizeH="0" baseline="0">
              <a:ln>
                <a:noFill/>
              </a:ln>
              <a:solidFill>
                <a:srgbClr val="A7A7A7"/>
              </a:solidFill>
              <a:effectLst/>
              <a:uFillTx/>
              <a:latin typeface="Source Sans Pro Regular"/>
              <a:ea typeface="Source Sans Pro Regular"/>
              <a:cs typeface="Source Sans Pro Regular"/>
              <a:sym typeface="Source Sans Pro Regular"/>
            </a:endParaRPr>
          </a:p>
        </p:txBody>
      </p:sp>
      <p:sp>
        <p:nvSpPr>
          <p:cNvPr id="3" name="Body Level One…">
            <a:extLst>
              <a:ext uri="{FF2B5EF4-FFF2-40B4-BE49-F238E27FC236}">
                <a16:creationId xmlns:a16="http://schemas.microsoft.com/office/drawing/2014/main" id="{842E4E88-8FE3-374D-8D0E-E6B1A8B47398}"/>
              </a:ext>
            </a:extLst>
          </p:cNvPr>
          <p:cNvSpPr txBox="1">
            <a:spLocks noGrp="1"/>
          </p:cNvSpPr>
          <p:nvPr>
            <p:ph type="body" sz="quarter" idx="1" hasCustomPrompt="1"/>
          </p:nvPr>
        </p:nvSpPr>
        <p:spPr>
          <a:xfrm>
            <a:off x="11003555" y="11723635"/>
            <a:ext cx="10634389" cy="1271491"/>
          </a:xfrm>
          <a:prstGeom prst="rect">
            <a:avLst/>
          </a:prstGeom>
        </p:spPr>
        <p:txBody>
          <a:bodyPr>
            <a:normAutofit/>
          </a:bodyPr>
          <a:lstStyle>
            <a:lvl1pPr marL="0" indent="0" defTabSz="821531">
              <a:lnSpc>
                <a:spcPct val="120000"/>
              </a:lnSpc>
              <a:spcBef>
                <a:spcPts val="500"/>
              </a:spcBef>
              <a:buNone/>
              <a:defRPr sz="2500" b="0" i="0" spc="0">
                <a:solidFill>
                  <a:srgbClr val="FFFFFF"/>
                </a:solidFill>
                <a:latin typeface="Inter" panose="020B0502030000000004" pitchFamily="34" charset="0"/>
                <a:ea typeface="Inter" panose="020B0502030000000004" pitchFamily="34" charset="0"/>
                <a:cs typeface="Inter" panose="020B0502030000000004" pitchFamily="34" charset="0"/>
              </a:defRPr>
            </a:lvl1pPr>
            <a:lvl2pPr defTabSz="821531">
              <a:lnSpc>
                <a:spcPct val="130000"/>
              </a:lnSpc>
              <a:defRPr sz="1900" spc="0">
                <a:solidFill>
                  <a:srgbClr val="FFFFFF"/>
                </a:solidFill>
                <a:latin typeface="+mn-lt"/>
              </a:defRPr>
            </a:lvl2pPr>
            <a:lvl3pPr defTabSz="821531">
              <a:lnSpc>
                <a:spcPct val="130000"/>
              </a:lnSpc>
              <a:defRPr sz="1900" spc="0">
                <a:solidFill>
                  <a:srgbClr val="FFFFFF"/>
                </a:solidFill>
                <a:latin typeface="+mn-lt"/>
              </a:defRPr>
            </a:lvl3pPr>
            <a:lvl4pPr defTabSz="821531">
              <a:lnSpc>
                <a:spcPct val="130000"/>
              </a:lnSpc>
              <a:defRPr sz="1900" spc="0">
                <a:solidFill>
                  <a:srgbClr val="FFFFFF"/>
                </a:solidFill>
                <a:latin typeface="+mn-lt"/>
              </a:defRPr>
            </a:lvl4pPr>
            <a:lvl5pPr defTabSz="821531">
              <a:lnSpc>
                <a:spcPct val="130000"/>
              </a:lnSpc>
              <a:defRPr sz="1900" spc="0">
                <a:solidFill>
                  <a:srgbClr val="FFFFFF"/>
                </a:solidFill>
                <a:latin typeface="+mn-lt"/>
              </a:defRPr>
            </a:lvl5pPr>
          </a:lstStyle>
          <a:p>
            <a:r>
              <a:rPr lang="en-CA"/>
              <a:t>Body Copy</a:t>
            </a:r>
            <a:endParaRPr/>
          </a:p>
        </p:txBody>
      </p:sp>
      <p:sp>
        <p:nvSpPr>
          <p:cNvPr id="4" name="Subtitle">
            <a:extLst>
              <a:ext uri="{FF2B5EF4-FFF2-40B4-BE49-F238E27FC236}">
                <a16:creationId xmlns:a16="http://schemas.microsoft.com/office/drawing/2014/main" id="{EDB66596-8B1B-B041-BD9A-D4BCA0FB08B3}"/>
              </a:ext>
            </a:extLst>
          </p:cNvPr>
          <p:cNvSpPr txBox="1">
            <a:spLocks noGrp="1"/>
          </p:cNvSpPr>
          <p:nvPr>
            <p:ph type="body" sz="quarter" idx="62"/>
          </p:nvPr>
        </p:nvSpPr>
        <p:spPr>
          <a:xfrm>
            <a:off x="1548661" y="4681122"/>
            <a:ext cx="2660265" cy="624764"/>
          </a:xfrm>
          <a:prstGeom prst="rect">
            <a:avLst/>
          </a:prstGeom>
        </p:spPr>
        <p:txBody>
          <a:bodyPr lIns="82987" tIns="82987" rIns="82987" bIns="82987">
            <a:noAutofit/>
          </a:bodyPr>
          <a:lstStyle>
            <a:lvl1pPr marL="0" indent="0">
              <a:lnSpc>
                <a:spcPct val="90000"/>
              </a:lnSpc>
              <a:spcBef>
                <a:spcPts val="0"/>
              </a:spcBef>
              <a:buNone/>
              <a:defRPr sz="3200" b="1" i="0" spc="56">
                <a:solidFill>
                  <a:schemeClr val="tx2"/>
                </a:solidFill>
                <a:latin typeface="Radley" pitchFamily="2" charset="77"/>
              </a:defRPr>
            </a:lvl1pPr>
          </a:lstStyle>
          <a:p>
            <a:r>
              <a:t>Subtitle</a:t>
            </a:r>
          </a:p>
        </p:txBody>
      </p:sp>
      <p:sp>
        <p:nvSpPr>
          <p:cNvPr id="5" name="Title Text">
            <a:extLst>
              <a:ext uri="{FF2B5EF4-FFF2-40B4-BE49-F238E27FC236}">
                <a16:creationId xmlns:a16="http://schemas.microsoft.com/office/drawing/2014/main" id="{42313F7D-A3B5-2A45-A956-65B97D1A92F0}"/>
              </a:ext>
            </a:extLst>
          </p:cNvPr>
          <p:cNvSpPr txBox="1">
            <a:spLocks noGrp="1"/>
          </p:cNvSpPr>
          <p:nvPr>
            <p:ph type="title" hasCustomPrompt="1"/>
          </p:nvPr>
        </p:nvSpPr>
        <p:spPr>
          <a:xfrm>
            <a:off x="1548660" y="8914287"/>
            <a:ext cx="8890001" cy="1524001"/>
          </a:xfrm>
          <a:prstGeom prst="rect">
            <a:avLst/>
          </a:prstGeom>
        </p:spPr>
        <p:txBody>
          <a:bodyPr/>
          <a:lstStyle>
            <a:lvl1pPr marL="0" indent="0">
              <a:lnSpc>
                <a:spcPct val="90000"/>
              </a:lnSpc>
              <a:buFont typeface="Arial" panose="020B0604020202020204" pitchFamily="34" charset="0"/>
              <a:buNone/>
              <a:defRPr sz="8000" spc="0">
                <a:solidFill>
                  <a:schemeClr val="tx2"/>
                </a:solidFill>
                <a:latin typeface="Radley" pitchFamily="2" charset="77"/>
              </a:defRPr>
            </a:lvl1pPr>
          </a:lstStyle>
          <a:p>
            <a:r>
              <a:rPr lang="en-CA"/>
              <a:t>Timeline</a:t>
            </a:r>
            <a:endParaRPr/>
          </a:p>
        </p:txBody>
      </p:sp>
      <p:sp>
        <p:nvSpPr>
          <p:cNvPr id="7" name="Subtitle">
            <a:extLst>
              <a:ext uri="{FF2B5EF4-FFF2-40B4-BE49-F238E27FC236}">
                <a16:creationId xmlns:a16="http://schemas.microsoft.com/office/drawing/2014/main" id="{6C94051A-6517-3545-AA9B-704445410029}"/>
              </a:ext>
            </a:extLst>
          </p:cNvPr>
          <p:cNvSpPr txBox="1">
            <a:spLocks noGrp="1"/>
          </p:cNvSpPr>
          <p:nvPr>
            <p:ph type="body" sz="quarter" idx="70"/>
          </p:nvPr>
        </p:nvSpPr>
        <p:spPr>
          <a:xfrm>
            <a:off x="5012298" y="4681122"/>
            <a:ext cx="2660265" cy="624764"/>
          </a:xfrm>
          <a:prstGeom prst="rect">
            <a:avLst/>
          </a:prstGeom>
        </p:spPr>
        <p:txBody>
          <a:bodyPr lIns="82987" tIns="82987" rIns="82987" bIns="82987">
            <a:noAutofit/>
          </a:bodyPr>
          <a:lstStyle>
            <a:lvl1pPr marL="0" indent="0" algn="l" defTabSz="914400" rtl="0" eaLnBrk="1" latinLnBrk="0" hangingPunct="1">
              <a:lnSpc>
                <a:spcPct val="90000"/>
              </a:lnSpc>
              <a:spcBef>
                <a:spcPts val="0"/>
              </a:spcBef>
              <a:buFont typeface="Arial" panose="020B0604020202020204" pitchFamily="34" charset="0"/>
              <a:buNone/>
              <a:defRPr sz="3200" b="1" i="0" kern="1200" spc="56" dirty="0">
                <a:solidFill>
                  <a:schemeClr val="tx2"/>
                </a:solidFill>
                <a:latin typeface="Radley" pitchFamily="2" charset="77"/>
                <a:ea typeface="+mn-ea"/>
                <a:cs typeface="+mn-cs"/>
              </a:defRPr>
            </a:lvl1pPr>
          </a:lstStyle>
          <a:p>
            <a:r>
              <a:t>Subtitle</a:t>
            </a:r>
          </a:p>
        </p:txBody>
      </p:sp>
      <p:sp>
        <p:nvSpPr>
          <p:cNvPr id="8" name="Subtitle">
            <a:extLst>
              <a:ext uri="{FF2B5EF4-FFF2-40B4-BE49-F238E27FC236}">
                <a16:creationId xmlns:a16="http://schemas.microsoft.com/office/drawing/2014/main" id="{29A7065F-42EF-454D-8AEF-7BEC450405C3}"/>
              </a:ext>
            </a:extLst>
          </p:cNvPr>
          <p:cNvSpPr txBox="1">
            <a:spLocks noGrp="1"/>
          </p:cNvSpPr>
          <p:nvPr>
            <p:ph type="body" sz="quarter" idx="72"/>
          </p:nvPr>
        </p:nvSpPr>
        <p:spPr>
          <a:xfrm>
            <a:off x="8475935" y="4681122"/>
            <a:ext cx="2660265" cy="624764"/>
          </a:xfrm>
          <a:prstGeom prst="rect">
            <a:avLst/>
          </a:prstGeom>
        </p:spPr>
        <p:txBody>
          <a:bodyPr lIns="82987" tIns="82987" rIns="82987" bIns="82987">
            <a:noAutofit/>
          </a:bodyPr>
          <a:lstStyle>
            <a:lvl1pPr marL="0" indent="0" algn="l" defTabSz="914400" rtl="0" eaLnBrk="1" latinLnBrk="0" hangingPunct="1">
              <a:lnSpc>
                <a:spcPct val="90000"/>
              </a:lnSpc>
              <a:spcBef>
                <a:spcPts val="0"/>
              </a:spcBef>
              <a:buFont typeface="Arial" panose="020B0604020202020204" pitchFamily="34" charset="0"/>
              <a:buNone/>
              <a:defRPr sz="3200" b="1" i="0" kern="1200" spc="56" dirty="0">
                <a:solidFill>
                  <a:schemeClr val="tx2"/>
                </a:solidFill>
                <a:latin typeface="Radley" pitchFamily="2" charset="77"/>
                <a:ea typeface="+mn-ea"/>
                <a:cs typeface="+mn-cs"/>
              </a:defRPr>
            </a:lvl1pPr>
          </a:lstStyle>
          <a:p>
            <a:r>
              <a:t>Subtitle</a:t>
            </a:r>
          </a:p>
        </p:txBody>
      </p:sp>
      <p:sp>
        <p:nvSpPr>
          <p:cNvPr id="9" name="Subtitle">
            <a:extLst>
              <a:ext uri="{FF2B5EF4-FFF2-40B4-BE49-F238E27FC236}">
                <a16:creationId xmlns:a16="http://schemas.microsoft.com/office/drawing/2014/main" id="{FF77418A-D430-E14B-8BA7-CBD5E7C5457A}"/>
              </a:ext>
            </a:extLst>
          </p:cNvPr>
          <p:cNvSpPr txBox="1">
            <a:spLocks noGrp="1"/>
          </p:cNvSpPr>
          <p:nvPr>
            <p:ph type="body" sz="quarter" idx="74"/>
          </p:nvPr>
        </p:nvSpPr>
        <p:spPr>
          <a:xfrm>
            <a:off x="11981135" y="4681122"/>
            <a:ext cx="2660265" cy="624764"/>
          </a:xfrm>
          <a:prstGeom prst="rect">
            <a:avLst/>
          </a:prstGeom>
        </p:spPr>
        <p:txBody>
          <a:bodyPr lIns="82987" tIns="82987" rIns="82987" bIns="82987">
            <a:noAutofit/>
          </a:bodyPr>
          <a:lstStyle>
            <a:lvl1pPr marL="0" indent="0" algn="l" defTabSz="914400" rtl="0" eaLnBrk="1" latinLnBrk="0" hangingPunct="1">
              <a:lnSpc>
                <a:spcPct val="90000"/>
              </a:lnSpc>
              <a:spcBef>
                <a:spcPts val="0"/>
              </a:spcBef>
              <a:buFont typeface="Arial" panose="020B0604020202020204" pitchFamily="34" charset="0"/>
              <a:buNone/>
              <a:defRPr sz="3200" b="1" i="0" kern="1200" spc="56" dirty="0">
                <a:solidFill>
                  <a:schemeClr val="tx2"/>
                </a:solidFill>
                <a:latin typeface="Radley" pitchFamily="2" charset="77"/>
                <a:ea typeface="+mn-ea"/>
                <a:cs typeface="+mn-cs"/>
              </a:defRPr>
            </a:lvl1pPr>
          </a:lstStyle>
          <a:p>
            <a:r>
              <a:t>Subtitle</a:t>
            </a:r>
          </a:p>
        </p:txBody>
      </p:sp>
      <p:sp>
        <p:nvSpPr>
          <p:cNvPr id="10" name="Subtitle">
            <a:extLst>
              <a:ext uri="{FF2B5EF4-FFF2-40B4-BE49-F238E27FC236}">
                <a16:creationId xmlns:a16="http://schemas.microsoft.com/office/drawing/2014/main" id="{F83EABCE-C735-8443-96F3-9AE1EF2023EF}"/>
              </a:ext>
            </a:extLst>
          </p:cNvPr>
          <p:cNvSpPr txBox="1">
            <a:spLocks noGrp="1"/>
          </p:cNvSpPr>
          <p:nvPr>
            <p:ph type="body" sz="quarter" idx="76"/>
          </p:nvPr>
        </p:nvSpPr>
        <p:spPr>
          <a:xfrm>
            <a:off x="15472480" y="4681122"/>
            <a:ext cx="2660265" cy="624764"/>
          </a:xfrm>
          <a:prstGeom prst="rect">
            <a:avLst/>
          </a:prstGeom>
        </p:spPr>
        <p:txBody>
          <a:bodyPr lIns="82987" tIns="82987" rIns="82987" bIns="82987">
            <a:noAutofit/>
          </a:bodyPr>
          <a:lstStyle>
            <a:lvl1pPr marL="0" indent="0" algn="l" defTabSz="914400" rtl="0" eaLnBrk="1" latinLnBrk="0" hangingPunct="1">
              <a:lnSpc>
                <a:spcPct val="90000"/>
              </a:lnSpc>
              <a:spcBef>
                <a:spcPts val="0"/>
              </a:spcBef>
              <a:buFont typeface="Arial" panose="020B0604020202020204" pitchFamily="34" charset="0"/>
              <a:buNone/>
              <a:defRPr sz="3200" b="1" i="0" kern="1200" spc="56" dirty="0">
                <a:solidFill>
                  <a:schemeClr val="tx2"/>
                </a:solidFill>
                <a:latin typeface="Radley" pitchFamily="2" charset="77"/>
                <a:ea typeface="+mn-ea"/>
                <a:cs typeface="+mn-cs"/>
              </a:defRPr>
            </a:lvl1pPr>
          </a:lstStyle>
          <a:p>
            <a:r>
              <a:t>Subtitle</a:t>
            </a:r>
          </a:p>
        </p:txBody>
      </p:sp>
      <p:sp>
        <p:nvSpPr>
          <p:cNvPr id="11" name="Subtitle">
            <a:extLst>
              <a:ext uri="{FF2B5EF4-FFF2-40B4-BE49-F238E27FC236}">
                <a16:creationId xmlns:a16="http://schemas.microsoft.com/office/drawing/2014/main" id="{B42F8CB9-A45F-2647-8A5A-E8FBFBA71604}"/>
              </a:ext>
            </a:extLst>
          </p:cNvPr>
          <p:cNvSpPr txBox="1">
            <a:spLocks noGrp="1"/>
          </p:cNvSpPr>
          <p:nvPr>
            <p:ph type="body" sz="quarter" idx="78"/>
          </p:nvPr>
        </p:nvSpPr>
        <p:spPr>
          <a:xfrm>
            <a:off x="18977680" y="4681122"/>
            <a:ext cx="2660265" cy="624764"/>
          </a:xfrm>
          <a:prstGeom prst="rect">
            <a:avLst/>
          </a:prstGeom>
        </p:spPr>
        <p:txBody>
          <a:bodyPr lIns="82987" tIns="82987" rIns="82987" bIns="82987">
            <a:noAutofit/>
          </a:bodyPr>
          <a:lstStyle>
            <a:lvl1pPr marL="0" indent="0" algn="l" defTabSz="914400" rtl="0" eaLnBrk="1" latinLnBrk="0" hangingPunct="1">
              <a:lnSpc>
                <a:spcPct val="90000"/>
              </a:lnSpc>
              <a:spcBef>
                <a:spcPts val="0"/>
              </a:spcBef>
              <a:buFont typeface="Arial" panose="020B0604020202020204" pitchFamily="34" charset="0"/>
              <a:buNone/>
              <a:defRPr sz="3200" b="1" i="0" kern="1200" spc="56" dirty="0">
                <a:solidFill>
                  <a:schemeClr val="tx2"/>
                </a:solidFill>
                <a:latin typeface="Radley" pitchFamily="2" charset="77"/>
                <a:ea typeface="+mn-ea"/>
                <a:cs typeface="+mn-cs"/>
              </a:defRPr>
            </a:lvl1pPr>
          </a:lstStyle>
          <a:p>
            <a:r>
              <a:t>Subtitle</a:t>
            </a:r>
          </a:p>
        </p:txBody>
      </p:sp>
      <p:cxnSp>
        <p:nvCxnSpPr>
          <p:cNvPr id="12" name="Straight Arrow Connector 11">
            <a:extLst>
              <a:ext uri="{FF2B5EF4-FFF2-40B4-BE49-F238E27FC236}">
                <a16:creationId xmlns:a16="http://schemas.microsoft.com/office/drawing/2014/main" id="{0C62499C-4CAB-054B-8BB2-C2BB0EE81412}"/>
              </a:ext>
            </a:extLst>
          </p:cNvPr>
          <p:cNvCxnSpPr>
            <a:cxnSpLocks/>
          </p:cNvCxnSpPr>
          <p:nvPr userDrawn="1"/>
        </p:nvCxnSpPr>
        <p:spPr>
          <a:xfrm>
            <a:off x="1548660" y="4017818"/>
            <a:ext cx="20089284" cy="0"/>
          </a:xfrm>
          <a:prstGeom prst="straightConnector1">
            <a:avLst/>
          </a:prstGeom>
          <a:noFill/>
          <a:ln w="31750" cap="flat">
            <a:solidFill>
              <a:schemeClr val="tx2"/>
            </a:solidFill>
            <a:prstDash val="solid"/>
            <a:round/>
            <a:headEnd type="triangle"/>
            <a:tailEnd type="triangle"/>
          </a:ln>
          <a:effectLst/>
          <a:sp3d/>
        </p:spPr>
        <p:style>
          <a:lnRef idx="0">
            <a:scrgbClr r="0" g="0" b="0"/>
          </a:lnRef>
          <a:fillRef idx="0">
            <a:scrgbClr r="0" g="0" b="0"/>
          </a:fillRef>
          <a:effectRef idx="0">
            <a:scrgbClr r="0" g="0" b="0"/>
          </a:effectRef>
          <a:fontRef idx="none"/>
        </p:style>
      </p:cxnSp>
      <p:sp>
        <p:nvSpPr>
          <p:cNvPr id="13" name="Slide Number">
            <a:extLst>
              <a:ext uri="{FF2B5EF4-FFF2-40B4-BE49-F238E27FC236}">
                <a16:creationId xmlns:a16="http://schemas.microsoft.com/office/drawing/2014/main" id="{499EDC5D-9C57-AC4A-8D8E-02F28F89FA0E}"/>
              </a:ext>
            </a:extLst>
          </p:cNvPr>
          <p:cNvSpPr txBox="1">
            <a:spLocks/>
          </p:cNvSpPr>
          <p:nvPr userDrawn="1"/>
        </p:nvSpPr>
        <p:spPr>
          <a:xfrm>
            <a:off x="22408941" y="12199026"/>
            <a:ext cx="426398"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marL="0" indent="0">
              <a:buFont typeface="Arial" panose="020B0604020202020204" pitchFamily="34" charset="0"/>
              <a:buNone/>
            </a:pPr>
            <a:fld id="{86CB4B4D-7CA3-9044-876B-883B54F8677D}" type="slidenum">
              <a:rPr lang="en-CA" smtClean="0">
                <a:solidFill>
                  <a:schemeClr val="bg1"/>
                </a:solidFill>
              </a:rPr>
              <a:pPr marL="0" indent="0">
                <a:buFont typeface="Arial" panose="020B0604020202020204" pitchFamily="34" charset="0"/>
                <a:buNone/>
              </a:pPr>
              <a:t>‹#›</a:t>
            </a:fld>
            <a:endParaRPr lang="en-CA">
              <a:solidFill>
                <a:schemeClr val="bg1"/>
              </a:solidFill>
            </a:endParaRPr>
          </a:p>
        </p:txBody>
      </p:sp>
      <p:sp>
        <p:nvSpPr>
          <p:cNvPr id="15" name="Body Level One…">
            <a:extLst>
              <a:ext uri="{FF2B5EF4-FFF2-40B4-BE49-F238E27FC236}">
                <a16:creationId xmlns:a16="http://schemas.microsoft.com/office/drawing/2014/main" id="{ADFB406D-8653-F74C-A363-0ABE6BFC9E19}"/>
              </a:ext>
            </a:extLst>
          </p:cNvPr>
          <p:cNvSpPr txBox="1">
            <a:spLocks noGrp="1"/>
          </p:cNvSpPr>
          <p:nvPr>
            <p:ph type="body" sz="quarter" idx="27" hasCustomPrompt="1"/>
          </p:nvPr>
        </p:nvSpPr>
        <p:spPr>
          <a:xfrm>
            <a:off x="1548661" y="5659004"/>
            <a:ext cx="2660264" cy="2622877"/>
          </a:xfrm>
          <a:prstGeom prst="rect">
            <a:avLst/>
          </a:prstGeom>
        </p:spPr>
        <p:txBody>
          <a:bodyPr/>
          <a:lstStyle>
            <a:lvl1pPr marL="0" indent="0" defTabSz="821531">
              <a:lnSpc>
                <a:spcPct val="120000"/>
              </a:lnSpc>
              <a:spcBef>
                <a:spcPts val="500"/>
              </a:spcBef>
              <a:buNone/>
              <a:defRPr sz="2300" b="0" i="0" spc="0" baseline="0">
                <a:solidFill>
                  <a:schemeClr val="tx2"/>
                </a:solidFill>
                <a:latin typeface="Inter" panose="020B0502030000000004" pitchFamily="34" charset="0"/>
                <a:ea typeface="Inter Medium" panose="020B0502030000000004" pitchFamily="34" charset="0"/>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sp>
        <p:nvSpPr>
          <p:cNvPr id="16" name="Body Level One…">
            <a:extLst>
              <a:ext uri="{FF2B5EF4-FFF2-40B4-BE49-F238E27FC236}">
                <a16:creationId xmlns:a16="http://schemas.microsoft.com/office/drawing/2014/main" id="{E8444F9E-3E4E-1B4A-8A81-108CE4F78E8D}"/>
              </a:ext>
            </a:extLst>
          </p:cNvPr>
          <p:cNvSpPr txBox="1">
            <a:spLocks noGrp="1"/>
          </p:cNvSpPr>
          <p:nvPr>
            <p:ph type="body" sz="quarter" idx="79" hasCustomPrompt="1"/>
          </p:nvPr>
        </p:nvSpPr>
        <p:spPr>
          <a:xfrm>
            <a:off x="5015761" y="5659004"/>
            <a:ext cx="2660264" cy="2622877"/>
          </a:xfrm>
          <a:prstGeom prst="rect">
            <a:avLst/>
          </a:prstGeom>
        </p:spPr>
        <p:txBody>
          <a:bodyPr>
            <a:normAutofit/>
          </a:bodyPr>
          <a:lstStyle>
            <a:lvl1pPr marL="0" indent="0" algn="l" defTabSz="821531" rtl="0" eaLnBrk="1" latinLnBrk="0" hangingPunct="1">
              <a:lnSpc>
                <a:spcPct val="120000"/>
              </a:lnSpc>
              <a:spcBef>
                <a:spcPts val="500"/>
              </a:spcBef>
              <a:buFont typeface="Arial" panose="020B0604020202020204" pitchFamily="34" charset="0"/>
              <a:buNone/>
              <a:defRPr sz="2300" b="0" i="0" kern="1200" spc="0" baseline="0" dirty="0">
                <a:solidFill>
                  <a:schemeClr val="tx2"/>
                </a:solidFill>
                <a:latin typeface="Inter" panose="020B0502030000000004" pitchFamily="34" charset="0"/>
                <a:ea typeface="Inter Medium" panose="020B0502030000000004" pitchFamily="34" charset="0"/>
                <a:cs typeface="+mn-cs"/>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sp>
        <p:nvSpPr>
          <p:cNvPr id="17" name="Body Level One…">
            <a:extLst>
              <a:ext uri="{FF2B5EF4-FFF2-40B4-BE49-F238E27FC236}">
                <a16:creationId xmlns:a16="http://schemas.microsoft.com/office/drawing/2014/main" id="{51213C83-BE45-EA4C-905A-FB1791855500}"/>
              </a:ext>
            </a:extLst>
          </p:cNvPr>
          <p:cNvSpPr txBox="1">
            <a:spLocks noGrp="1"/>
          </p:cNvSpPr>
          <p:nvPr>
            <p:ph type="body" sz="quarter" idx="80" hasCustomPrompt="1"/>
          </p:nvPr>
        </p:nvSpPr>
        <p:spPr>
          <a:xfrm>
            <a:off x="8482861" y="5659004"/>
            <a:ext cx="2660264" cy="2622877"/>
          </a:xfrm>
          <a:prstGeom prst="rect">
            <a:avLst/>
          </a:prstGeom>
        </p:spPr>
        <p:txBody>
          <a:bodyPr>
            <a:normAutofit/>
          </a:bodyPr>
          <a:lstStyle>
            <a:lvl1pPr marL="0" indent="0" algn="l" defTabSz="821531" rtl="0" eaLnBrk="1" latinLnBrk="0" hangingPunct="1">
              <a:lnSpc>
                <a:spcPct val="120000"/>
              </a:lnSpc>
              <a:spcBef>
                <a:spcPts val="500"/>
              </a:spcBef>
              <a:buFont typeface="Arial" panose="020B0604020202020204" pitchFamily="34" charset="0"/>
              <a:buNone/>
              <a:defRPr sz="2300" b="0" i="0" kern="1200" spc="0" baseline="0" dirty="0">
                <a:solidFill>
                  <a:schemeClr val="tx2"/>
                </a:solidFill>
                <a:latin typeface="Inter" panose="020B0502030000000004" pitchFamily="34" charset="0"/>
                <a:ea typeface="Inter Medium" panose="020B0502030000000004" pitchFamily="34" charset="0"/>
                <a:cs typeface="+mn-cs"/>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sp>
        <p:nvSpPr>
          <p:cNvPr id="18" name="Body Level One…">
            <a:extLst>
              <a:ext uri="{FF2B5EF4-FFF2-40B4-BE49-F238E27FC236}">
                <a16:creationId xmlns:a16="http://schemas.microsoft.com/office/drawing/2014/main" id="{D8EAED92-43CB-7D41-BE1B-6A7892C4B690}"/>
              </a:ext>
            </a:extLst>
          </p:cNvPr>
          <p:cNvSpPr txBox="1">
            <a:spLocks noGrp="1"/>
          </p:cNvSpPr>
          <p:nvPr>
            <p:ph type="body" sz="quarter" idx="81" hasCustomPrompt="1"/>
          </p:nvPr>
        </p:nvSpPr>
        <p:spPr>
          <a:xfrm>
            <a:off x="11988061" y="5659004"/>
            <a:ext cx="2660264" cy="2622877"/>
          </a:xfrm>
          <a:prstGeom prst="rect">
            <a:avLst/>
          </a:prstGeom>
        </p:spPr>
        <p:txBody>
          <a:bodyPr>
            <a:normAutofit/>
          </a:bodyPr>
          <a:lstStyle>
            <a:lvl1pPr marL="0" indent="0" algn="l" defTabSz="821531" rtl="0" eaLnBrk="1" latinLnBrk="0" hangingPunct="1">
              <a:lnSpc>
                <a:spcPct val="120000"/>
              </a:lnSpc>
              <a:spcBef>
                <a:spcPts val="500"/>
              </a:spcBef>
              <a:buFont typeface="Arial" panose="020B0604020202020204" pitchFamily="34" charset="0"/>
              <a:buNone/>
              <a:defRPr sz="2300" b="0" i="0" kern="1200" spc="0" baseline="0" dirty="0">
                <a:solidFill>
                  <a:schemeClr val="tx2"/>
                </a:solidFill>
                <a:latin typeface="Inter" panose="020B0502030000000004" pitchFamily="34" charset="0"/>
                <a:ea typeface="Inter Medium" panose="020B0502030000000004" pitchFamily="34" charset="0"/>
                <a:cs typeface="+mn-cs"/>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sp>
        <p:nvSpPr>
          <p:cNvPr id="19" name="Body Level One…">
            <a:extLst>
              <a:ext uri="{FF2B5EF4-FFF2-40B4-BE49-F238E27FC236}">
                <a16:creationId xmlns:a16="http://schemas.microsoft.com/office/drawing/2014/main" id="{EFD0E32F-BB49-7C46-B606-71A3F7C2AC63}"/>
              </a:ext>
            </a:extLst>
          </p:cNvPr>
          <p:cNvSpPr txBox="1">
            <a:spLocks noGrp="1"/>
          </p:cNvSpPr>
          <p:nvPr>
            <p:ph type="body" sz="quarter" idx="82" hasCustomPrompt="1"/>
          </p:nvPr>
        </p:nvSpPr>
        <p:spPr>
          <a:xfrm>
            <a:off x="15493261" y="5659004"/>
            <a:ext cx="2660264" cy="2622877"/>
          </a:xfrm>
          <a:prstGeom prst="rect">
            <a:avLst/>
          </a:prstGeom>
        </p:spPr>
        <p:txBody>
          <a:bodyPr>
            <a:normAutofit/>
          </a:bodyPr>
          <a:lstStyle>
            <a:lvl1pPr marL="0" indent="0" algn="l" defTabSz="821531" rtl="0" eaLnBrk="1" latinLnBrk="0" hangingPunct="1">
              <a:lnSpc>
                <a:spcPct val="120000"/>
              </a:lnSpc>
              <a:spcBef>
                <a:spcPts val="500"/>
              </a:spcBef>
              <a:buFont typeface="Arial" panose="020B0604020202020204" pitchFamily="34" charset="0"/>
              <a:buNone/>
              <a:defRPr sz="2300" b="0" i="0" kern="1200" spc="0" baseline="0" dirty="0">
                <a:solidFill>
                  <a:schemeClr val="tx2"/>
                </a:solidFill>
                <a:latin typeface="Inter" panose="020B0502030000000004" pitchFamily="34" charset="0"/>
                <a:ea typeface="Inter Medium" panose="020B0502030000000004" pitchFamily="34" charset="0"/>
                <a:cs typeface="+mn-cs"/>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sp>
        <p:nvSpPr>
          <p:cNvPr id="20" name="Body Level One…">
            <a:extLst>
              <a:ext uri="{FF2B5EF4-FFF2-40B4-BE49-F238E27FC236}">
                <a16:creationId xmlns:a16="http://schemas.microsoft.com/office/drawing/2014/main" id="{ED5A3891-D0C4-1547-AB6E-A2CC3BF22DC7}"/>
              </a:ext>
            </a:extLst>
          </p:cNvPr>
          <p:cNvSpPr txBox="1">
            <a:spLocks noGrp="1"/>
          </p:cNvSpPr>
          <p:nvPr>
            <p:ph type="body" sz="quarter" idx="83" hasCustomPrompt="1"/>
          </p:nvPr>
        </p:nvSpPr>
        <p:spPr>
          <a:xfrm>
            <a:off x="18985761" y="5659004"/>
            <a:ext cx="2660264" cy="2622877"/>
          </a:xfrm>
          <a:prstGeom prst="rect">
            <a:avLst/>
          </a:prstGeom>
        </p:spPr>
        <p:txBody>
          <a:bodyPr>
            <a:normAutofit/>
          </a:bodyPr>
          <a:lstStyle>
            <a:lvl1pPr marL="0" indent="0" algn="l" defTabSz="821531" rtl="0" eaLnBrk="1" latinLnBrk="0" hangingPunct="1">
              <a:lnSpc>
                <a:spcPct val="120000"/>
              </a:lnSpc>
              <a:spcBef>
                <a:spcPts val="500"/>
              </a:spcBef>
              <a:buFont typeface="Arial" panose="020B0604020202020204" pitchFamily="34" charset="0"/>
              <a:buNone/>
              <a:defRPr sz="2300" b="0" i="0" kern="1200" spc="0" baseline="0" dirty="0">
                <a:solidFill>
                  <a:schemeClr val="tx2"/>
                </a:solidFill>
                <a:latin typeface="Inter" panose="020B0502030000000004" pitchFamily="34" charset="0"/>
                <a:ea typeface="Inter Medium" panose="020B0502030000000004" pitchFamily="34" charset="0"/>
                <a:cs typeface="+mn-cs"/>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pic>
        <p:nvPicPr>
          <p:cNvPr id="2" name="Picture 1">
            <a:extLst>
              <a:ext uri="{FF2B5EF4-FFF2-40B4-BE49-F238E27FC236}">
                <a16:creationId xmlns:a16="http://schemas.microsoft.com/office/drawing/2014/main" id="{45A87DD6-B3CF-41ED-903F-7A7B6EB0D65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Tree>
    <p:extLst>
      <p:ext uri="{BB962C8B-B14F-4D97-AF65-F5344CB8AC3E}">
        <p14:creationId xmlns:p14="http://schemas.microsoft.com/office/powerpoint/2010/main" val="27799567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Yellow Timelin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6727389-0F5C-7545-973D-DBAA26D6EA06}"/>
              </a:ext>
            </a:extLst>
          </p:cNvPr>
          <p:cNvSpPr/>
          <p:nvPr userDrawn="1"/>
        </p:nvSpPr>
        <p:spPr>
          <a:xfrm>
            <a:off x="1" y="10972800"/>
            <a:ext cx="24384000" cy="2844800"/>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l" defTabSz="825500" rtl="0" fontAlgn="auto" latinLnBrk="0" hangingPunct="0">
              <a:lnSpc>
                <a:spcPct val="130000"/>
              </a:lnSpc>
              <a:spcBef>
                <a:spcPts val="0"/>
              </a:spcBef>
              <a:spcAft>
                <a:spcPts val="0"/>
              </a:spcAft>
              <a:buClrTx/>
              <a:buSzTx/>
              <a:buFontTx/>
              <a:buNone/>
              <a:tabLst/>
            </a:pPr>
            <a:endParaRPr kumimoji="0" lang="en-US" sz="1900" b="0" i="0" u="none" strike="noStrike" cap="none" spc="0" normalizeH="0" baseline="0">
              <a:ln>
                <a:noFill/>
              </a:ln>
              <a:solidFill>
                <a:srgbClr val="A7A7A7"/>
              </a:solidFill>
              <a:effectLst/>
              <a:uFillTx/>
              <a:latin typeface="Source Sans Pro Regular"/>
              <a:ea typeface="Source Sans Pro Regular"/>
              <a:cs typeface="Source Sans Pro Regular"/>
              <a:sym typeface="Source Sans Pro Regular"/>
            </a:endParaRPr>
          </a:p>
        </p:txBody>
      </p:sp>
      <p:sp>
        <p:nvSpPr>
          <p:cNvPr id="3" name="Body Level One…">
            <a:extLst>
              <a:ext uri="{FF2B5EF4-FFF2-40B4-BE49-F238E27FC236}">
                <a16:creationId xmlns:a16="http://schemas.microsoft.com/office/drawing/2014/main" id="{842E4E88-8FE3-374D-8D0E-E6B1A8B47398}"/>
              </a:ext>
            </a:extLst>
          </p:cNvPr>
          <p:cNvSpPr txBox="1">
            <a:spLocks noGrp="1"/>
          </p:cNvSpPr>
          <p:nvPr>
            <p:ph type="body" sz="quarter" idx="1" hasCustomPrompt="1"/>
          </p:nvPr>
        </p:nvSpPr>
        <p:spPr>
          <a:xfrm>
            <a:off x="11003555" y="11723635"/>
            <a:ext cx="10634389" cy="1271491"/>
          </a:xfrm>
          <a:prstGeom prst="rect">
            <a:avLst/>
          </a:prstGeom>
        </p:spPr>
        <p:txBody>
          <a:bodyPr>
            <a:normAutofit/>
          </a:bodyPr>
          <a:lstStyle>
            <a:lvl1pPr marL="0" indent="0" defTabSz="821531">
              <a:lnSpc>
                <a:spcPct val="120000"/>
              </a:lnSpc>
              <a:spcBef>
                <a:spcPts val="500"/>
              </a:spcBef>
              <a:buNone/>
              <a:defRPr sz="2500" b="0" i="0" spc="0">
                <a:solidFill>
                  <a:srgbClr val="FFFFFF"/>
                </a:solidFill>
                <a:latin typeface="Inter" panose="020B0502030000000004" pitchFamily="34" charset="0"/>
                <a:ea typeface="Inter" panose="020B0502030000000004" pitchFamily="34" charset="0"/>
                <a:cs typeface="Inter" panose="020B0502030000000004" pitchFamily="34" charset="0"/>
              </a:defRPr>
            </a:lvl1pPr>
            <a:lvl2pPr defTabSz="821531">
              <a:lnSpc>
                <a:spcPct val="130000"/>
              </a:lnSpc>
              <a:defRPr sz="1900" spc="0">
                <a:solidFill>
                  <a:srgbClr val="FFFFFF"/>
                </a:solidFill>
                <a:latin typeface="+mn-lt"/>
              </a:defRPr>
            </a:lvl2pPr>
            <a:lvl3pPr defTabSz="821531">
              <a:lnSpc>
                <a:spcPct val="130000"/>
              </a:lnSpc>
              <a:defRPr sz="1900" spc="0">
                <a:solidFill>
                  <a:srgbClr val="FFFFFF"/>
                </a:solidFill>
                <a:latin typeface="+mn-lt"/>
              </a:defRPr>
            </a:lvl3pPr>
            <a:lvl4pPr defTabSz="821531">
              <a:lnSpc>
                <a:spcPct val="130000"/>
              </a:lnSpc>
              <a:defRPr sz="1900" spc="0">
                <a:solidFill>
                  <a:srgbClr val="FFFFFF"/>
                </a:solidFill>
                <a:latin typeface="+mn-lt"/>
              </a:defRPr>
            </a:lvl4pPr>
            <a:lvl5pPr defTabSz="821531">
              <a:lnSpc>
                <a:spcPct val="130000"/>
              </a:lnSpc>
              <a:defRPr sz="1900" spc="0">
                <a:solidFill>
                  <a:srgbClr val="FFFFFF"/>
                </a:solidFill>
                <a:latin typeface="+mn-lt"/>
              </a:defRPr>
            </a:lvl5pPr>
          </a:lstStyle>
          <a:p>
            <a:r>
              <a:rPr lang="en-CA"/>
              <a:t>Body Copy</a:t>
            </a:r>
            <a:endParaRPr/>
          </a:p>
        </p:txBody>
      </p:sp>
      <p:sp>
        <p:nvSpPr>
          <p:cNvPr id="4" name="Subtitle">
            <a:extLst>
              <a:ext uri="{FF2B5EF4-FFF2-40B4-BE49-F238E27FC236}">
                <a16:creationId xmlns:a16="http://schemas.microsoft.com/office/drawing/2014/main" id="{EDB66596-8B1B-B041-BD9A-D4BCA0FB08B3}"/>
              </a:ext>
            </a:extLst>
          </p:cNvPr>
          <p:cNvSpPr txBox="1">
            <a:spLocks noGrp="1"/>
          </p:cNvSpPr>
          <p:nvPr>
            <p:ph type="body" sz="quarter" idx="62"/>
          </p:nvPr>
        </p:nvSpPr>
        <p:spPr>
          <a:xfrm>
            <a:off x="1548661" y="4681122"/>
            <a:ext cx="2660265" cy="624764"/>
          </a:xfrm>
          <a:prstGeom prst="rect">
            <a:avLst/>
          </a:prstGeom>
        </p:spPr>
        <p:txBody>
          <a:bodyPr lIns="82987" tIns="82987" rIns="82987" bIns="82987">
            <a:noAutofit/>
          </a:bodyPr>
          <a:lstStyle>
            <a:lvl1pPr marL="0" indent="0">
              <a:lnSpc>
                <a:spcPct val="90000"/>
              </a:lnSpc>
              <a:spcBef>
                <a:spcPts val="0"/>
              </a:spcBef>
              <a:buNone/>
              <a:defRPr sz="3200" b="1" i="0" spc="56">
                <a:solidFill>
                  <a:schemeClr val="accent3"/>
                </a:solidFill>
                <a:latin typeface="Radley" pitchFamily="2" charset="77"/>
              </a:defRPr>
            </a:lvl1pPr>
          </a:lstStyle>
          <a:p>
            <a:r>
              <a:t>Subtitle</a:t>
            </a:r>
          </a:p>
        </p:txBody>
      </p:sp>
      <p:sp>
        <p:nvSpPr>
          <p:cNvPr id="5" name="Title Text">
            <a:extLst>
              <a:ext uri="{FF2B5EF4-FFF2-40B4-BE49-F238E27FC236}">
                <a16:creationId xmlns:a16="http://schemas.microsoft.com/office/drawing/2014/main" id="{42313F7D-A3B5-2A45-A956-65B97D1A92F0}"/>
              </a:ext>
            </a:extLst>
          </p:cNvPr>
          <p:cNvSpPr txBox="1">
            <a:spLocks noGrp="1"/>
          </p:cNvSpPr>
          <p:nvPr>
            <p:ph type="title" hasCustomPrompt="1"/>
          </p:nvPr>
        </p:nvSpPr>
        <p:spPr>
          <a:xfrm>
            <a:off x="1548660" y="8914287"/>
            <a:ext cx="8890001" cy="1524001"/>
          </a:xfrm>
          <a:prstGeom prst="rect">
            <a:avLst/>
          </a:prstGeom>
        </p:spPr>
        <p:txBody>
          <a:bodyPr/>
          <a:lstStyle>
            <a:lvl1pPr marL="0" indent="0">
              <a:lnSpc>
                <a:spcPct val="90000"/>
              </a:lnSpc>
              <a:buFont typeface="Arial" panose="020B0604020202020204" pitchFamily="34" charset="0"/>
              <a:buNone/>
              <a:defRPr sz="8000" spc="0">
                <a:solidFill>
                  <a:schemeClr val="accent3"/>
                </a:solidFill>
                <a:latin typeface="Radley" pitchFamily="2" charset="77"/>
              </a:defRPr>
            </a:lvl1pPr>
          </a:lstStyle>
          <a:p>
            <a:r>
              <a:rPr lang="en-CA"/>
              <a:t>Timeline</a:t>
            </a:r>
            <a:endParaRPr/>
          </a:p>
        </p:txBody>
      </p:sp>
      <p:sp>
        <p:nvSpPr>
          <p:cNvPr id="7" name="Subtitle">
            <a:extLst>
              <a:ext uri="{FF2B5EF4-FFF2-40B4-BE49-F238E27FC236}">
                <a16:creationId xmlns:a16="http://schemas.microsoft.com/office/drawing/2014/main" id="{6C94051A-6517-3545-AA9B-704445410029}"/>
              </a:ext>
            </a:extLst>
          </p:cNvPr>
          <p:cNvSpPr txBox="1">
            <a:spLocks noGrp="1"/>
          </p:cNvSpPr>
          <p:nvPr>
            <p:ph type="body" sz="quarter" idx="70"/>
          </p:nvPr>
        </p:nvSpPr>
        <p:spPr>
          <a:xfrm>
            <a:off x="5012298" y="4681122"/>
            <a:ext cx="2660265" cy="624764"/>
          </a:xfrm>
          <a:prstGeom prst="rect">
            <a:avLst/>
          </a:prstGeom>
        </p:spPr>
        <p:txBody>
          <a:bodyPr lIns="82987" tIns="82987" rIns="82987" bIns="82987">
            <a:noAutofit/>
          </a:bodyPr>
          <a:lstStyle>
            <a:lvl1pPr marL="0" indent="0" algn="l" defTabSz="914400" rtl="0" eaLnBrk="1" latinLnBrk="0" hangingPunct="1">
              <a:lnSpc>
                <a:spcPct val="90000"/>
              </a:lnSpc>
              <a:spcBef>
                <a:spcPts val="0"/>
              </a:spcBef>
              <a:buFont typeface="Arial" panose="020B0604020202020204" pitchFamily="34" charset="0"/>
              <a:buNone/>
              <a:defRPr sz="3200" b="1" i="0" kern="1200" spc="56" dirty="0">
                <a:solidFill>
                  <a:schemeClr val="accent3"/>
                </a:solidFill>
                <a:latin typeface="Radley" pitchFamily="2" charset="77"/>
                <a:ea typeface="+mn-ea"/>
                <a:cs typeface="+mn-cs"/>
              </a:defRPr>
            </a:lvl1pPr>
          </a:lstStyle>
          <a:p>
            <a:r>
              <a:t>Subtitle</a:t>
            </a:r>
          </a:p>
        </p:txBody>
      </p:sp>
      <p:sp>
        <p:nvSpPr>
          <p:cNvPr id="8" name="Subtitle">
            <a:extLst>
              <a:ext uri="{FF2B5EF4-FFF2-40B4-BE49-F238E27FC236}">
                <a16:creationId xmlns:a16="http://schemas.microsoft.com/office/drawing/2014/main" id="{29A7065F-42EF-454D-8AEF-7BEC450405C3}"/>
              </a:ext>
            </a:extLst>
          </p:cNvPr>
          <p:cNvSpPr txBox="1">
            <a:spLocks noGrp="1"/>
          </p:cNvSpPr>
          <p:nvPr>
            <p:ph type="body" sz="quarter" idx="72"/>
          </p:nvPr>
        </p:nvSpPr>
        <p:spPr>
          <a:xfrm>
            <a:off x="8475935" y="4681122"/>
            <a:ext cx="2660265" cy="624764"/>
          </a:xfrm>
          <a:prstGeom prst="rect">
            <a:avLst/>
          </a:prstGeom>
        </p:spPr>
        <p:txBody>
          <a:bodyPr lIns="82987" tIns="82987" rIns="82987" bIns="82987">
            <a:noAutofit/>
          </a:bodyPr>
          <a:lstStyle>
            <a:lvl1pPr marL="0" indent="0" algn="l" defTabSz="914400" rtl="0" eaLnBrk="1" latinLnBrk="0" hangingPunct="1">
              <a:lnSpc>
                <a:spcPct val="90000"/>
              </a:lnSpc>
              <a:spcBef>
                <a:spcPts val="0"/>
              </a:spcBef>
              <a:buFont typeface="Arial" panose="020B0604020202020204" pitchFamily="34" charset="0"/>
              <a:buNone/>
              <a:defRPr sz="3200" b="1" i="0" kern="1200" spc="56" dirty="0">
                <a:solidFill>
                  <a:schemeClr val="accent3"/>
                </a:solidFill>
                <a:latin typeface="Radley" pitchFamily="2" charset="77"/>
                <a:ea typeface="+mn-ea"/>
                <a:cs typeface="+mn-cs"/>
              </a:defRPr>
            </a:lvl1pPr>
          </a:lstStyle>
          <a:p>
            <a:r>
              <a:t>Subtitle</a:t>
            </a:r>
          </a:p>
        </p:txBody>
      </p:sp>
      <p:sp>
        <p:nvSpPr>
          <p:cNvPr id="9" name="Subtitle">
            <a:extLst>
              <a:ext uri="{FF2B5EF4-FFF2-40B4-BE49-F238E27FC236}">
                <a16:creationId xmlns:a16="http://schemas.microsoft.com/office/drawing/2014/main" id="{FF77418A-D430-E14B-8BA7-CBD5E7C5457A}"/>
              </a:ext>
            </a:extLst>
          </p:cNvPr>
          <p:cNvSpPr txBox="1">
            <a:spLocks noGrp="1"/>
          </p:cNvSpPr>
          <p:nvPr>
            <p:ph type="body" sz="quarter" idx="74"/>
          </p:nvPr>
        </p:nvSpPr>
        <p:spPr>
          <a:xfrm>
            <a:off x="11981135" y="4681122"/>
            <a:ext cx="2660265" cy="624764"/>
          </a:xfrm>
          <a:prstGeom prst="rect">
            <a:avLst/>
          </a:prstGeom>
        </p:spPr>
        <p:txBody>
          <a:bodyPr lIns="82987" tIns="82987" rIns="82987" bIns="82987">
            <a:noAutofit/>
          </a:bodyPr>
          <a:lstStyle>
            <a:lvl1pPr marL="0" indent="0" algn="l" defTabSz="914400" rtl="0" eaLnBrk="1" latinLnBrk="0" hangingPunct="1">
              <a:lnSpc>
                <a:spcPct val="90000"/>
              </a:lnSpc>
              <a:spcBef>
                <a:spcPts val="0"/>
              </a:spcBef>
              <a:buFont typeface="Arial" panose="020B0604020202020204" pitchFamily="34" charset="0"/>
              <a:buNone/>
              <a:defRPr sz="3200" b="1" i="0" kern="1200" spc="56" dirty="0">
                <a:solidFill>
                  <a:schemeClr val="accent3"/>
                </a:solidFill>
                <a:latin typeface="Radley" pitchFamily="2" charset="77"/>
                <a:ea typeface="+mn-ea"/>
                <a:cs typeface="+mn-cs"/>
              </a:defRPr>
            </a:lvl1pPr>
          </a:lstStyle>
          <a:p>
            <a:r>
              <a:t>Subtitle</a:t>
            </a:r>
          </a:p>
        </p:txBody>
      </p:sp>
      <p:sp>
        <p:nvSpPr>
          <p:cNvPr id="10" name="Subtitle">
            <a:extLst>
              <a:ext uri="{FF2B5EF4-FFF2-40B4-BE49-F238E27FC236}">
                <a16:creationId xmlns:a16="http://schemas.microsoft.com/office/drawing/2014/main" id="{F83EABCE-C735-8443-96F3-9AE1EF2023EF}"/>
              </a:ext>
            </a:extLst>
          </p:cNvPr>
          <p:cNvSpPr txBox="1">
            <a:spLocks noGrp="1"/>
          </p:cNvSpPr>
          <p:nvPr>
            <p:ph type="body" sz="quarter" idx="76"/>
          </p:nvPr>
        </p:nvSpPr>
        <p:spPr>
          <a:xfrm>
            <a:off x="15472480" y="4681122"/>
            <a:ext cx="2660265" cy="624764"/>
          </a:xfrm>
          <a:prstGeom prst="rect">
            <a:avLst/>
          </a:prstGeom>
        </p:spPr>
        <p:txBody>
          <a:bodyPr lIns="82987" tIns="82987" rIns="82987" bIns="82987">
            <a:noAutofit/>
          </a:bodyPr>
          <a:lstStyle>
            <a:lvl1pPr marL="0" indent="0" algn="l" defTabSz="914400" rtl="0" eaLnBrk="1" latinLnBrk="0" hangingPunct="1">
              <a:lnSpc>
                <a:spcPct val="90000"/>
              </a:lnSpc>
              <a:spcBef>
                <a:spcPts val="0"/>
              </a:spcBef>
              <a:buFont typeface="Arial" panose="020B0604020202020204" pitchFamily="34" charset="0"/>
              <a:buNone/>
              <a:defRPr sz="3200" b="1" i="0" kern="1200" spc="56" dirty="0">
                <a:solidFill>
                  <a:schemeClr val="accent3"/>
                </a:solidFill>
                <a:latin typeface="Radley" pitchFamily="2" charset="77"/>
                <a:ea typeface="+mn-ea"/>
                <a:cs typeface="+mn-cs"/>
              </a:defRPr>
            </a:lvl1pPr>
          </a:lstStyle>
          <a:p>
            <a:r>
              <a:t>Subtitle</a:t>
            </a:r>
          </a:p>
        </p:txBody>
      </p:sp>
      <p:sp>
        <p:nvSpPr>
          <p:cNvPr id="11" name="Subtitle">
            <a:extLst>
              <a:ext uri="{FF2B5EF4-FFF2-40B4-BE49-F238E27FC236}">
                <a16:creationId xmlns:a16="http://schemas.microsoft.com/office/drawing/2014/main" id="{B42F8CB9-A45F-2647-8A5A-E8FBFBA71604}"/>
              </a:ext>
            </a:extLst>
          </p:cNvPr>
          <p:cNvSpPr txBox="1">
            <a:spLocks noGrp="1"/>
          </p:cNvSpPr>
          <p:nvPr>
            <p:ph type="body" sz="quarter" idx="78"/>
          </p:nvPr>
        </p:nvSpPr>
        <p:spPr>
          <a:xfrm>
            <a:off x="18977680" y="4681122"/>
            <a:ext cx="2660265" cy="624764"/>
          </a:xfrm>
          <a:prstGeom prst="rect">
            <a:avLst/>
          </a:prstGeom>
        </p:spPr>
        <p:txBody>
          <a:bodyPr lIns="82987" tIns="82987" rIns="82987" bIns="82987">
            <a:noAutofit/>
          </a:bodyPr>
          <a:lstStyle>
            <a:lvl1pPr marL="0" indent="0" algn="l" defTabSz="914400" rtl="0" eaLnBrk="1" latinLnBrk="0" hangingPunct="1">
              <a:lnSpc>
                <a:spcPct val="90000"/>
              </a:lnSpc>
              <a:spcBef>
                <a:spcPts val="0"/>
              </a:spcBef>
              <a:buFont typeface="Arial" panose="020B0604020202020204" pitchFamily="34" charset="0"/>
              <a:buNone/>
              <a:defRPr sz="3200" b="1" i="0" kern="1200" spc="56" dirty="0">
                <a:solidFill>
                  <a:schemeClr val="accent3"/>
                </a:solidFill>
                <a:latin typeface="Radley" pitchFamily="2" charset="77"/>
                <a:ea typeface="+mn-ea"/>
                <a:cs typeface="+mn-cs"/>
              </a:defRPr>
            </a:lvl1pPr>
          </a:lstStyle>
          <a:p>
            <a:r>
              <a:t>Subtitle</a:t>
            </a:r>
          </a:p>
        </p:txBody>
      </p:sp>
      <p:cxnSp>
        <p:nvCxnSpPr>
          <p:cNvPr id="12" name="Straight Arrow Connector 11">
            <a:extLst>
              <a:ext uri="{FF2B5EF4-FFF2-40B4-BE49-F238E27FC236}">
                <a16:creationId xmlns:a16="http://schemas.microsoft.com/office/drawing/2014/main" id="{0C62499C-4CAB-054B-8BB2-C2BB0EE81412}"/>
              </a:ext>
            </a:extLst>
          </p:cNvPr>
          <p:cNvCxnSpPr>
            <a:cxnSpLocks/>
          </p:cNvCxnSpPr>
          <p:nvPr userDrawn="1"/>
        </p:nvCxnSpPr>
        <p:spPr>
          <a:xfrm>
            <a:off x="1548660" y="4017818"/>
            <a:ext cx="20089284" cy="0"/>
          </a:xfrm>
          <a:prstGeom prst="straightConnector1">
            <a:avLst/>
          </a:prstGeom>
          <a:noFill/>
          <a:ln w="31750" cap="flat">
            <a:solidFill>
              <a:schemeClr val="accent3"/>
            </a:solidFill>
            <a:prstDash val="solid"/>
            <a:round/>
            <a:headEnd type="triangle"/>
            <a:tailEnd type="triangle"/>
          </a:ln>
          <a:effectLst/>
          <a:sp3d/>
        </p:spPr>
        <p:style>
          <a:lnRef idx="0">
            <a:scrgbClr r="0" g="0" b="0"/>
          </a:lnRef>
          <a:fillRef idx="0">
            <a:scrgbClr r="0" g="0" b="0"/>
          </a:fillRef>
          <a:effectRef idx="0">
            <a:scrgbClr r="0" g="0" b="0"/>
          </a:effectRef>
          <a:fontRef idx="none"/>
        </p:style>
      </p:cxnSp>
      <p:sp>
        <p:nvSpPr>
          <p:cNvPr id="13" name="Slide Number">
            <a:extLst>
              <a:ext uri="{FF2B5EF4-FFF2-40B4-BE49-F238E27FC236}">
                <a16:creationId xmlns:a16="http://schemas.microsoft.com/office/drawing/2014/main" id="{499EDC5D-9C57-AC4A-8D8E-02F28F89FA0E}"/>
              </a:ext>
            </a:extLst>
          </p:cNvPr>
          <p:cNvSpPr txBox="1">
            <a:spLocks/>
          </p:cNvSpPr>
          <p:nvPr userDrawn="1"/>
        </p:nvSpPr>
        <p:spPr>
          <a:xfrm>
            <a:off x="22408941" y="12199026"/>
            <a:ext cx="426398"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marL="0" indent="0">
              <a:buFont typeface="Arial" panose="020B0604020202020204" pitchFamily="34" charset="0"/>
              <a:buNone/>
            </a:pPr>
            <a:fld id="{86CB4B4D-7CA3-9044-876B-883B54F8677D}" type="slidenum">
              <a:rPr lang="en-CA" smtClean="0">
                <a:solidFill>
                  <a:schemeClr val="bg1"/>
                </a:solidFill>
              </a:rPr>
              <a:pPr marL="0" indent="0">
                <a:buFont typeface="Arial" panose="020B0604020202020204" pitchFamily="34" charset="0"/>
                <a:buNone/>
              </a:pPr>
              <a:t>‹#›</a:t>
            </a:fld>
            <a:endParaRPr lang="en-CA">
              <a:solidFill>
                <a:schemeClr val="bg1"/>
              </a:solidFill>
            </a:endParaRPr>
          </a:p>
        </p:txBody>
      </p:sp>
      <p:sp>
        <p:nvSpPr>
          <p:cNvPr id="15" name="Body Level One…">
            <a:extLst>
              <a:ext uri="{FF2B5EF4-FFF2-40B4-BE49-F238E27FC236}">
                <a16:creationId xmlns:a16="http://schemas.microsoft.com/office/drawing/2014/main" id="{ADFB406D-8653-F74C-A363-0ABE6BFC9E19}"/>
              </a:ext>
            </a:extLst>
          </p:cNvPr>
          <p:cNvSpPr txBox="1">
            <a:spLocks noGrp="1"/>
          </p:cNvSpPr>
          <p:nvPr>
            <p:ph type="body" sz="quarter" idx="27" hasCustomPrompt="1"/>
          </p:nvPr>
        </p:nvSpPr>
        <p:spPr>
          <a:xfrm>
            <a:off x="1548661" y="5659004"/>
            <a:ext cx="2660264" cy="2622877"/>
          </a:xfrm>
          <a:prstGeom prst="rect">
            <a:avLst/>
          </a:prstGeom>
        </p:spPr>
        <p:txBody>
          <a:bodyPr/>
          <a:lstStyle>
            <a:lvl1pPr marL="0" indent="0" defTabSz="821531">
              <a:lnSpc>
                <a:spcPct val="120000"/>
              </a:lnSpc>
              <a:spcBef>
                <a:spcPts val="500"/>
              </a:spcBef>
              <a:buNone/>
              <a:defRPr sz="2300" b="0" i="0" spc="0" baseline="0">
                <a:solidFill>
                  <a:schemeClr val="accent3"/>
                </a:solidFill>
                <a:latin typeface="Inter" panose="020B0502030000000004" pitchFamily="34" charset="0"/>
                <a:ea typeface="Inter Medium" panose="020B0502030000000004" pitchFamily="34" charset="0"/>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sp>
        <p:nvSpPr>
          <p:cNvPr id="16" name="Body Level One…">
            <a:extLst>
              <a:ext uri="{FF2B5EF4-FFF2-40B4-BE49-F238E27FC236}">
                <a16:creationId xmlns:a16="http://schemas.microsoft.com/office/drawing/2014/main" id="{E8444F9E-3E4E-1B4A-8A81-108CE4F78E8D}"/>
              </a:ext>
            </a:extLst>
          </p:cNvPr>
          <p:cNvSpPr txBox="1">
            <a:spLocks noGrp="1"/>
          </p:cNvSpPr>
          <p:nvPr>
            <p:ph type="body" sz="quarter" idx="79" hasCustomPrompt="1"/>
          </p:nvPr>
        </p:nvSpPr>
        <p:spPr>
          <a:xfrm>
            <a:off x="5015761" y="5659004"/>
            <a:ext cx="2660264" cy="2622877"/>
          </a:xfrm>
          <a:prstGeom prst="rect">
            <a:avLst/>
          </a:prstGeom>
        </p:spPr>
        <p:txBody>
          <a:bodyPr>
            <a:normAutofit/>
          </a:bodyPr>
          <a:lstStyle>
            <a:lvl1pPr marL="0" indent="0" algn="l" defTabSz="821531" rtl="0" eaLnBrk="1" latinLnBrk="0" hangingPunct="1">
              <a:lnSpc>
                <a:spcPct val="120000"/>
              </a:lnSpc>
              <a:spcBef>
                <a:spcPts val="500"/>
              </a:spcBef>
              <a:buFont typeface="Arial" panose="020B0604020202020204" pitchFamily="34" charset="0"/>
              <a:buNone/>
              <a:defRPr sz="2300" b="0" i="0" kern="1200" spc="0" baseline="0" dirty="0">
                <a:solidFill>
                  <a:schemeClr val="accent3"/>
                </a:solidFill>
                <a:latin typeface="Inter" panose="020B0502030000000004" pitchFamily="34" charset="0"/>
                <a:ea typeface="Inter Medium" panose="020B0502030000000004" pitchFamily="34" charset="0"/>
                <a:cs typeface="+mn-cs"/>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sp>
        <p:nvSpPr>
          <p:cNvPr id="17" name="Body Level One…">
            <a:extLst>
              <a:ext uri="{FF2B5EF4-FFF2-40B4-BE49-F238E27FC236}">
                <a16:creationId xmlns:a16="http://schemas.microsoft.com/office/drawing/2014/main" id="{51213C83-BE45-EA4C-905A-FB1791855500}"/>
              </a:ext>
            </a:extLst>
          </p:cNvPr>
          <p:cNvSpPr txBox="1">
            <a:spLocks noGrp="1"/>
          </p:cNvSpPr>
          <p:nvPr>
            <p:ph type="body" sz="quarter" idx="80" hasCustomPrompt="1"/>
          </p:nvPr>
        </p:nvSpPr>
        <p:spPr>
          <a:xfrm>
            <a:off x="8482861" y="5659004"/>
            <a:ext cx="2660264" cy="2622877"/>
          </a:xfrm>
          <a:prstGeom prst="rect">
            <a:avLst/>
          </a:prstGeom>
        </p:spPr>
        <p:txBody>
          <a:bodyPr>
            <a:normAutofit/>
          </a:bodyPr>
          <a:lstStyle>
            <a:lvl1pPr marL="0" indent="0" algn="l" defTabSz="821531" rtl="0" eaLnBrk="1" latinLnBrk="0" hangingPunct="1">
              <a:lnSpc>
                <a:spcPct val="120000"/>
              </a:lnSpc>
              <a:spcBef>
                <a:spcPts val="500"/>
              </a:spcBef>
              <a:buFont typeface="Arial" panose="020B0604020202020204" pitchFamily="34" charset="0"/>
              <a:buNone/>
              <a:defRPr sz="2300" b="0" i="0" kern="1200" spc="0" baseline="0" dirty="0">
                <a:solidFill>
                  <a:schemeClr val="accent3"/>
                </a:solidFill>
                <a:latin typeface="Inter" panose="020B0502030000000004" pitchFamily="34" charset="0"/>
                <a:ea typeface="Inter Medium" panose="020B0502030000000004" pitchFamily="34" charset="0"/>
                <a:cs typeface="+mn-cs"/>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sp>
        <p:nvSpPr>
          <p:cNvPr id="18" name="Body Level One…">
            <a:extLst>
              <a:ext uri="{FF2B5EF4-FFF2-40B4-BE49-F238E27FC236}">
                <a16:creationId xmlns:a16="http://schemas.microsoft.com/office/drawing/2014/main" id="{D8EAED92-43CB-7D41-BE1B-6A7892C4B690}"/>
              </a:ext>
            </a:extLst>
          </p:cNvPr>
          <p:cNvSpPr txBox="1">
            <a:spLocks noGrp="1"/>
          </p:cNvSpPr>
          <p:nvPr>
            <p:ph type="body" sz="quarter" idx="81" hasCustomPrompt="1"/>
          </p:nvPr>
        </p:nvSpPr>
        <p:spPr>
          <a:xfrm>
            <a:off x="11988061" y="5659004"/>
            <a:ext cx="2660264" cy="2622877"/>
          </a:xfrm>
          <a:prstGeom prst="rect">
            <a:avLst/>
          </a:prstGeom>
        </p:spPr>
        <p:txBody>
          <a:bodyPr>
            <a:normAutofit/>
          </a:bodyPr>
          <a:lstStyle>
            <a:lvl1pPr marL="0" indent="0" algn="l" defTabSz="821531" rtl="0" eaLnBrk="1" latinLnBrk="0" hangingPunct="1">
              <a:lnSpc>
                <a:spcPct val="120000"/>
              </a:lnSpc>
              <a:spcBef>
                <a:spcPts val="500"/>
              </a:spcBef>
              <a:buFont typeface="Arial" panose="020B0604020202020204" pitchFamily="34" charset="0"/>
              <a:buNone/>
              <a:defRPr sz="2300" b="0" i="0" kern="1200" spc="0" baseline="0" dirty="0">
                <a:solidFill>
                  <a:schemeClr val="accent3"/>
                </a:solidFill>
                <a:latin typeface="Inter" panose="020B0502030000000004" pitchFamily="34" charset="0"/>
                <a:ea typeface="Inter Medium" panose="020B0502030000000004" pitchFamily="34" charset="0"/>
                <a:cs typeface="+mn-cs"/>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sp>
        <p:nvSpPr>
          <p:cNvPr id="19" name="Body Level One…">
            <a:extLst>
              <a:ext uri="{FF2B5EF4-FFF2-40B4-BE49-F238E27FC236}">
                <a16:creationId xmlns:a16="http://schemas.microsoft.com/office/drawing/2014/main" id="{EFD0E32F-BB49-7C46-B606-71A3F7C2AC63}"/>
              </a:ext>
            </a:extLst>
          </p:cNvPr>
          <p:cNvSpPr txBox="1">
            <a:spLocks noGrp="1"/>
          </p:cNvSpPr>
          <p:nvPr>
            <p:ph type="body" sz="quarter" idx="82" hasCustomPrompt="1"/>
          </p:nvPr>
        </p:nvSpPr>
        <p:spPr>
          <a:xfrm>
            <a:off x="15493261" y="5659004"/>
            <a:ext cx="2660264" cy="2622877"/>
          </a:xfrm>
          <a:prstGeom prst="rect">
            <a:avLst/>
          </a:prstGeom>
        </p:spPr>
        <p:txBody>
          <a:bodyPr>
            <a:normAutofit/>
          </a:bodyPr>
          <a:lstStyle>
            <a:lvl1pPr marL="0" indent="0" algn="l" defTabSz="821531" rtl="0" eaLnBrk="1" latinLnBrk="0" hangingPunct="1">
              <a:lnSpc>
                <a:spcPct val="120000"/>
              </a:lnSpc>
              <a:spcBef>
                <a:spcPts val="500"/>
              </a:spcBef>
              <a:buFont typeface="Arial" panose="020B0604020202020204" pitchFamily="34" charset="0"/>
              <a:buNone/>
              <a:defRPr sz="2300" b="0" i="0" kern="1200" spc="0" baseline="0" dirty="0">
                <a:solidFill>
                  <a:schemeClr val="accent3"/>
                </a:solidFill>
                <a:latin typeface="Inter" panose="020B0502030000000004" pitchFamily="34" charset="0"/>
                <a:ea typeface="Inter Medium" panose="020B0502030000000004" pitchFamily="34" charset="0"/>
                <a:cs typeface="+mn-cs"/>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sp>
        <p:nvSpPr>
          <p:cNvPr id="20" name="Body Level One…">
            <a:extLst>
              <a:ext uri="{FF2B5EF4-FFF2-40B4-BE49-F238E27FC236}">
                <a16:creationId xmlns:a16="http://schemas.microsoft.com/office/drawing/2014/main" id="{ED5A3891-D0C4-1547-AB6E-A2CC3BF22DC7}"/>
              </a:ext>
            </a:extLst>
          </p:cNvPr>
          <p:cNvSpPr txBox="1">
            <a:spLocks noGrp="1"/>
          </p:cNvSpPr>
          <p:nvPr>
            <p:ph type="body" sz="quarter" idx="83" hasCustomPrompt="1"/>
          </p:nvPr>
        </p:nvSpPr>
        <p:spPr>
          <a:xfrm>
            <a:off x="18985761" y="5659004"/>
            <a:ext cx="2660264" cy="2622877"/>
          </a:xfrm>
          <a:prstGeom prst="rect">
            <a:avLst/>
          </a:prstGeom>
        </p:spPr>
        <p:txBody>
          <a:bodyPr>
            <a:normAutofit/>
          </a:bodyPr>
          <a:lstStyle>
            <a:lvl1pPr marL="0" indent="0" algn="l" defTabSz="821531" rtl="0" eaLnBrk="1" latinLnBrk="0" hangingPunct="1">
              <a:lnSpc>
                <a:spcPct val="120000"/>
              </a:lnSpc>
              <a:spcBef>
                <a:spcPts val="500"/>
              </a:spcBef>
              <a:buFont typeface="Arial" panose="020B0604020202020204" pitchFamily="34" charset="0"/>
              <a:buNone/>
              <a:defRPr sz="2300" b="0" i="0" kern="1200" spc="0" baseline="0" dirty="0">
                <a:solidFill>
                  <a:schemeClr val="accent3"/>
                </a:solidFill>
                <a:latin typeface="Inter" panose="020B0502030000000004" pitchFamily="34" charset="0"/>
                <a:ea typeface="Inter Medium" panose="020B0502030000000004" pitchFamily="34" charset="0"/>
                <a:cs typeface="+mn-cs"/>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pic>
        <p:nvPicPr>
          <p:cNvPr id="2" name="Picture 1">
            <a:extLst>
              <a:ext uri="{FF2B5EF4-FFF2-40B4-BE49-F238E27FC236}">
                <a16:creationId xmlns:a16="http://schemas.microsoft.com/office/drawing/2014/main" id="{FE04DAD6-EA06-4772-9352-7C4A4DD6180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Tree>
    <p:extLst>
      <p:ext uri="{BB962C8B-B14F-4D97-AF65-F5344CB8AC3E}">
        <p14:creationId xmlns:p14="http://schemas.microsoft.com/office/powerpoint/2010/main" val="346922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Section Break 1">
    <p:bg>
      <p:bgPr>
        <a:solidFill>
          <a:srgbClr val="00535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7EB58-5672-C146-BE02-B4C060DFFE3B}"/>
              </a:ext>
            </a:extLst>
          </p:cNvPr>
          <p:cNvSpPr>
            <a:spLocks noGrp="1"/>
          </p:cNvSpPr>
          <p:nvPr>
            <p:ph type="title"/>
          </p:nvPr>
        </p:nvSpPr>
        <p:spPr>
          <a:xfrm>
            <a:off x="1677600" y="4507200"/>
            <a:ext cx="10159200" cy="3175200"/>
          </a:xfrm>
        </p:spPr>
        <p:txBody>
          <a:bodyPr anchor="t" anchorCtr="0">
            <a:normAutofit/>
          </a:bodyPr>
          <a:lstStyle>
            <a:lvl1pPr>
              <a:defRPr sz="10000" baseline="0">
                <a:solidFill>
                  <a:schemeClr val="bg1"/>
                </a:solidFill>
                <a:latin typeface="Radley" pitchFamily="2" charset="77"/>
              </a:defRPr>
            </a:lvl1pPr>
          </a:lstStyle>
          <a:p>
            <a:r>
              <a:rPr lang="en-US"/>
              <a:t>Click to edit Master title style</a:t>
            </a:r>
          </a:p>
        </p:txBody>
      </p:sp>
      <p:sp>
        <p:nvSpPr>
          <p:cNvPr id="3" name="Text Placeholder 2">
            <a:extLst>
              <a:ext uri="{FF2B5EF4-FFF2-40B4-BE49-F238E27FC236}">
                <a16:creationId xmlns:a16="http://schemas.microsoft.com/office/drawing/2014/main" id="{4A1F63E3-BFB0-014C-A3A7-0C1C1B1E8AC4}"/>
              </a:ext>
            </a:extLst>
          </p:cNvPr>
          <p:cNvSpPr>
            <a:spLocks noGrp="1"/>
          </p:cNvSpPr>
          <p:nvPr>
            <p:ph type="body" idx="1"/>
          </p:nvPr>
        </p:nvSpPr>
        <p:spPr>
          <a:xfrm>
            <a:off x="1677600" y="8141520"/>
            <a:ext cx="7826399" cy="3000375"/>
          </a:xfrm>
        </p:spPr>
        <p:txBody>
          <a:bodyPr anchor="t" anchorCtr="0">
            <a:normAutofit/>
          </a:bodyPr>
          <a:lstStyle>
            <a:lvl1pPr marL="0" indent="0">
              <a:lnSpc>
                <a:spcPct val="120000"/>
              </a:lnSpc>
              <a:spcBef>
                <a:spcPts val="500"/>
              </a:spcBef>
              <a:buFont typeface="Arial" panose="020B0604020202020204" pitchFamily="34" charset="0"/>
              <a:buNone/>
              <a:defRPr sz="2500" baseline="0">
                <a:solidFill>
                  <a:schemeClr val="bg1"/>
                </a:solidFill>
                <a:latin typeface="Inter" panose="020B0502030000000004" pitchFamily="34" charset="0"/>
                <a:ea typeface="Inter" panose="020B0502030000000004" pitchFamily="34" charset="0"/>
                <a:cs typeface="Inter" panose="020B0502030000000004" pitchFamily="34" charset="0"/>
              </a:defRPr>
            </a:lvl1pPr>
            <a:lvl2pPr marL="457200" indent="0">
              <a:buFont typeface="Arial" panose="020B0604020202020204" pitchFamily="34" charset="0"/>
              <a:buNone/>
              <a:defRPr sz="20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a:extLst>
              <a:ext uri="{FF2B5EF4-FFF2-40B4-BE49-F238E27FC236}">
                <a16:creationId xmlns:a16="http://schemas.microsoft.com/office/drawing/2014/main" id="{953C3AC5-8906-8D42-80A3-EE3B4A07A88A}"/>
              </a:ext>
            </a:extLst>
          </p:cNvPr>
          <p:cNvSpPr txBox="1">
            <a:spLocks/>
          </p:cNvSpPr>
          <p:nvPr userDrawn="1"/>
        </p:nvSpPr>
        <p:spPr>
          <a:xfrm>
            <a:off x="22354439" y="12199026"/>
            <a:ext cx="480900"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algn="r"/>
            <a:r>
              <a:rPr lang="en-CA">
                <a:solidFill>
                  <a:schemeClr val="bg1"/>
                </a:solidFill>
              </a:rPr>
              <a:t> 	</a:t>
            </a:r>
            <a:fld id="{86CB4B4D-7CA3-9044-876B-883B54F8677D}" type="slidenum">
              <a:rPr lang="en-CA" smtClean="0">
                <a:solidFill>
                  <a:schemeClr val="bg1"/>
                </a:solidFill>
              </a:rPr>
              <a:pPr algn="r"/>
              <a:t>‹#›</a:t>
            </a:fld>
            <a:endParaRPr lang="en-CA">
              <a:solidFill>
                <a:schemeClr val="bg1"/>
              </a:solidFill>
            </a:endParaRPr>
          </a:p>
        </p:txBody>
      </p:sp>
      <p:pic>
        <p:nvPicPr>
          <p:cNvPr id="8" name="Picture 7" descr="A close up of a logo&#10;&#10;Description automatically generated">
            <a:extLst>
              <a:ext uri="{FF2B5EF4-FFF2-40B4-BE49-F238E27FC236}">
                <a16:creationId xmlns:a16="http://schemas.microsoft.com/office/drawing/2014/main" id="{8586DA5A-2821-4A47-928F-A837B2CC1F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338950" y="1441353"/>
            <a:ext cx="496389" cy="895447"/>
          </a:xfrm>
          <a:prstGeom prst="rect">
            <a:avLst/>
          </a:prstGeom>
        </p:spPr>
      </p:pic>
      <p:sp>
        <p:nvSpPr>
          <p:cNvPr id="9" name="Picture Placeholder 4">
            <a:extLst>
              <a:ext uri="{FF2B5EF4-FFF2-40B4-BE49-F238E27FC236}">
                <a16:creationId xmlns:a16="http://schemas.microsoft.com/office/drawing/2014/main" id="{50538B06-5E88-004D-96C5-F0D314F2DB89}"/>
              </a:ext>
            </a:extLst>
          </p:cNvPr>
          <p:cNvSpPr>
            <a:spLocks noGrp="1"/>
          </p:cNvSpPr>
          <p:nvPr>
            <p:ph type="pic" sz="quarter" idx="15" hasCustomPrompt="1"/>
          </p:nvPr>
        </p:nvSpPr>
        <p:spPr>
          <a:xfrm>
            <a:off x="13386539" y="4508474"/>
            <a:ext cx="8229600" cy="9245626"/>
          </a:xfrm>
          <a:noFill/>
        </p:spPr>
        <p:txBody>
          <a:bodyPr/>
          <a:lstStyle>
            <a:lvl1pPr marL="0" indent="0">
              <a:buNone/>
              <a:defRPr>
                <a:solidFill>
                  <a:schemeClr val="bg1"/>
                </a:solidFill>
              </a:defRPr>
            </a:lvl1pPr>
          </a:lstStyle>
          <a:p>
            <a:r>
              <a:rPr lang="en-US"/>
              <a:t>Picture</a:t>
            </a:r>
          </a:p>
        </p:txBody>
      </p:sp>
    </p:spTree>
    <p:extLst>
      <p:ext uri="{BB962C8B-B14F-4D97-AF65-F5344CB8AC3E}">
        <p14:creationId xmlns:p14="http://schemas.microsoft.com/office/powerpoint/2010/main" val="29179658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een Timelin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6727389-0F5C-7545-973D-DBAA26D6EA06}"/>
              </a:ext>
            </a:extLst>
          </p:cNvPr>
          <p:cNvSpPr/>
          <p:nvPr userDrawn="1"/>
        </p:nvSpPr>
        <p:spPr>
          <a:xfrm>
            <a:off x="1" y="10972800"/>
            <a:ext cx="24384000" cy="28448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l" defTabSz="825500" rtl="0" fontAlgn="auto" latinLnBrk="0" hangingPunct="0">
              <a:lnSpc>
                <a:spcPct val="130000"/>
              </a:lnSpc>
              <a:spcBef>
                <a:spcPts val="0"/>
              </a:spcBef>
              <a:spcAft>
                <a:spcPts val="0"/>
              </a:spcAft>
              <a:buClrTx/>
              <a:buSzTx/>
              <a:buFontTx/>
              <a:buNone/>
              <a:tabLst/>
            </a:pPr>
            <a:endParaRPr kumimoji="0" lang="en-US" sz="1900" b="0" i="0" u="none" strike="noStrike" cap="none" spc="0" normalizeH="0" baseline="0">
              <a:ln>
                <a:noFill/>
              </a:ln>
              <a:solidFill>
                <a:srgbClr val="A7A7A7"/>
              </a:solidFill>
              <a:effectLst/>
              <a:uFillTx/>
              <a:latin typeface="Source Sans Pro Regular"/>
              <a:ea typeface="Source Sans Pro Regular"/>
              <a:cs typeface="Source Sans Pro Regular"/>
              <a:sym typeface="Source Sans Pro Regular"/>
            </a:endParaRPr>
          </a:p>
        </p:txBody>
      </p:sp>
      <p:sp>
        <p:nvSpPr>
          <p:cNvPr id="3" name="Body Level One…">
            <a:extLst>
              <a:ext uri="{FF2B5EF4-FFF2-40B4-BE49-F238E27FC236}">
                <a16:creationId xmlns:a16="http://schemas.microsoft.com/office/drawing/2014/main" id="{842E4E88-8FE3-374D-8D0E-E6B1A8B47398}"/>
              </a:ext>
            </a:extLst>
          </p:cNvPr>
          <p:cNvSpPr txBox="1">
            <a:spLocks noGrp="1"/>
          </p:cNvSpPr>
          <p:nvPr>
            <p:ph type="body" sz="quarter" idx="1" hasCustomPrompt="1"/>
          </p:nvPr>
        </p:nvSpPr>
        <p:spPr>
          <a:xfrm>
            <a:off x="11003555" y="11723635"/>
            <a:ext cx="10634389" cy="1271491"/>
          </a:xfrm>
          <a:prstGeom prst="rect">
            <a:avLst/>
          </a:prstGeom>
        </p:spPr>
        <p:txBody>
          <a:bodyPr>
            <a:normAutofit/>
          </a:bodyPr>
          <a:lstStyle>
            <a:lvl1pPr marL="0" indent="0" defTabSz="821531">
              <a:lnSpc>
                <a:spcPct val="120000"/>
              </a:lnSpc>
              <a:spcBef>
                <a:spcPts val="500"/>
              </a:spcBef>
              <a:buNone/>
              <a:defRPr sz="2500" b="0" i="0" spc="0">
                <a:solidFill>
                  <a:srgbClr val="FFFFFF"/>
                </a:solidFill>
                <a:latin typeface="Inter" panose="020B0502030000000004" pitchFamily="34" charset="0"/>
                <a:ea typeface="Inter" panose="020B0502030000000004" pitchFamily="34" charset="0"/>
                <a:cs typeface="Inter" panose="020B0502030000000004" pitchFamily="34" charset="0"/>
              </a:defRPr>
            </a:lvl1pPr>
            <a:lvl2pPr defTabSz="821531">
              <a:lnSpc>
                <a:spcPct val="130000"/>
              </a:lnSpc>
              <a:defRPr sz="1900" spc="0">
                <a:solidFill>
                  <a:srgbClr val="FFFFFF"/>
                </a:solidFill>
                <a:latin typeface="+mn-lt"/>
              </a:defRPr>
            </a:lvl2pPr>
            <a:lvl3pPr defTabSz="821531">
              <a:lnSpc>
                <a:spcPct val="130000"/>
              </a:lnSpc>
              <a:defRPr sz="1900" spc="0">
                <a:solidFill>
                  <a:srgbClr val="FFFFFF"/>
                </a:solidFill>
                <a:latin typeface="+mn-lt"/>
              </a:defRPr>
            </a:lvl3pPr>
            <a:lvl4pPr defTabSz="821531">
              <a:lnSpc>
                <a:spcPct val="130000"/>
              </a:lnSpc>
              <a:defRPr sz="1900" spc="0">
                <a:solidFill>
                  <a:srgbClr val="FFFFFF"/>
                </a:solidFill>
                <a:latin typeface="+mn-lt"/>
              </a:defRPr>
            </a:lvl4pPr>
            <a:lvl5pPr defTabSz="821531">
              <a:lnSpc>
                <a:spcPct val="130000"/>
              </a:lnSpc>
              <a:defRPr sz="1900" spc="0">
                <a:solidFill>
                  <a:srgbClr val="FFFFFF"/>
                </a:solidFill>
                <a:latin typeface="+mn-lt"/>
              </a:defRPr>
            </a:lvl5pPr>
          </a:lstStyle>
          <a:p>
            <a:r>
              <a:rPr lang="en-CA"/>
              <a:t>Body Copy</a:t>
            </a:r>
            <a:endParaRPr/>
          </a:p>
        </p:txBody>
      </p:sp>
      <p:sp>
        <p:nvSpPr>
          <p:cNvPr id="4" name="Subtitle">
            <a:extLst>
              <a:ext uri="{FF2B5EF4-FFF2-40B4-BE49-F238E27FC236}">
                <a16:creationId xmlns:a16="http://schemas.microsoft.com/office/drawing/2014/main" id="{EDB66596-8B1B-B041-BD9A-D4BCA0FB08B3}"/>
              </a:ext>
            </a:extLst>
          </p:cNvPr>
          <p:cNvSpPr txBox="1">
            <a:spLocks noGrp="1"/>
          </p:cNvSpPr>
          <p:nvPr>
            <p:ph type="body" sz="quarter" idx="62"/>
          </p:nvPr>
        </p:nvSpPr>
        <p:spPr>
          <a:xfrm>
            <a:off x="1548661" y="4681122"/>
            <a:ext cx="2660265" cy="624764"/>
          </a:xfrm>
          <a:prstGeom prst="rect">
            <a:avLst/>
          </a:prstGeom>
        </p:spPr>
        <p:txBody>
          <a:bodyPr lIns="82987" tIns="82987" rIns="82987" bIns="82987">
            <a:noAutofit/>
          </a:bodyPr>
          <a:lstStyle>
            <a:lvl1pPr marL="0" indent="0">
              <a:lnSpc>
                <a:spcPct val="90000"/>
              </a:lnSpc>
              <a:spcBef>
                <a:spcPts val="0"/>
              </a:spcBef>
              <a:buNone/>
              <a:defRPr sz="3200" b="1" i="0" spc="56">
                <a:solidFill>
                  <a:schemeClr val="accent2"/>
                </a:solidFill>
                <a:latin typeface="Radley" pitchFamily="2" charset="77"/>
              </a:defRPr>
            </a:lvl1pPr>
          </a:lstStyle>
          <a:p>
            <a:r>
              <a:t>Subtitle</a:t>
            </a:r>
          </a:p>
        </p:txBody>
      </p:sp>
      <p:sp>
        <p:nvSpPr>
          <p:cNvPr id="5" name="Title Text">
            <a:extLst>
              <a:ext uri="{FF2B5EF4-FFF2-40B4-BE49-F238E27FC236}">
                <a16:creationId xmlns:a16="http://schemas.microsoft.com/office/drawing/2014/main" id="{42313F7D-A3B5-2A45-A956-65B97D1A92F0}"/>
              </a:ext>
            </a:extLst>
          </p:cNvPr>
          <p:cNvSpPr txBox="1">
            <a:spLocks noGrp="1"/>
          </p:cNvSpPr>
          <p:nvPr>
            <p:ph type="title" hasCustomPrompt="1"/>
          </p:nvPr>
        </p:nvSpPr>
        <p:spPr>
          <a:xfrm>
            <a:off x="1548660" y="8914287"/>
            <a:ext cx="8890001" cy="1524001"/>
          </a:xfrm>
          <a:prstGeom prst="rect">
            <a:avLst/>
          </a:prstGeom>
        </p:spPr>
        <p:txBody>
          <a:bodyPr/>
          <a:lstStyle>
            <a:lvl1pPr marL="0" indent="0">
              <a:lnSpc>
                <a:spcPct val="90000"/>
              </a:lnSpc>
              <a:buFont typeface="Arial" panose="020B0604020202020204" pitchFamily="34" charset="0"/>
              <a:buNone/>
              <a:defRPr sz="8000" spc="0">
                <a:solidFill>
                  <a:schemeClr val="accent2"/>
                </a:solidFill>
                <a:latin typeface="Radley" pitchFamily="2" charset="77"/>
              </a:defRPr>
            </a:lvl1pPr>
          </a:lstStyle>
          <a:p>
            <a:r>
              <a:rPr lang="en-CA"/>
              <a:t>Timeline</a:t>
            </a:r>
            <a:endParaRPr/>
          </a:p>
        </p:txBody>
      </p:sp>
      <p:sp>
        <p:nvSpPr>
          <p:cNvPr id="7" name="Subtitle">
            <a:extLst>
              <a:ext uri="{FF2B5EF4-FFF2-40B4-BE49-F238E27FC236}">
                <a16:creationId xmlns:a16="http://schemas.microsoft.com/office/drawing/2014/main" id="{6C94051A-6517-3545-AA9B-704445410029}"/>
              </a:ext>
            </a:extLst>
          </p:cNvPr>
          <p:cNvSpPr txBox="1">
            <a:spLocks noGrp="1"/>
          </p:cNvSpPr>
          <p:nvPr>
            <p:ph type="body" sz="quarter" idx="70"/>
          </p:nvPr>
        </p:nvSpPr>
        <p:spPr>
          <a:xfrm>
            <a:off x="5012298" y="4681122"/>
            <a:ext cx="2660265" cy="624764"/>
          </a:xfrm>
          <a:prstGeom prst="rect">
            <a:avLst/>
          </a:prstGeom>
        </p:spPr>
        <p:txBody>
          <a:bodyPr lIns="82987" tIns="82987" rIns="82987" bIns="82987">
            <a:noAutofit/>
          </a:bodyPr>
          <a:lstStyle>
            <a:lvl1pPr marL="0" indent="0" algn="l" defTabSz="914400" rtl="0" eaLnBrk="1" latinLnBrk="0" hangingPunct="1">
              <a:lnSpc>
                <a:spcPct val="90000"/>
              </a:lnSpc>
              <a:spcBef>
                <a:spcPts val="0"/>
              </a:spcBef>
              <a:buFont typeface="Arial" panose="020B0604020202020204" pitchFamily="34" charset="0"/>
              <a:buNone/>
              <a:defRPr sz="3200" b="1" i="0" kern="1200" spc="56" dirty="0">
                <a:solidFill>
                  <a:schemeClr val="accent2"/>
                </a:solidFill>
                <a:latin typeface="Radley" pitchFamily="2" charset="77"/>
                <a:ea typeface="+mn-ea"/>
                <a:cs typeface="+mn-cs"/>
              </a:defRPr>
            </a:lvl1pPr>
          </a:lstStyle>
          <a:p>
            <a:r>
              <a:t>Subtitle</a:t>
            </a:r>
          </a:p>
        </p:txBody>
      </p:sp>
      <p:sp>
        <p:nvSpPr>
          <p:cNvPr id="8" name="Subtitle">
            <a:extLst>
              <a:ext uri="{FF2B5EF4-FFF2-40B4-BE49-F238E27FC236}">
                <a16:creationId xmlns:a16="http://schemas.microsoft.com/office/drawing/2014/main" id="{29A7065F-42EF-454D-8AEF-7BEC450405C3}"/>
              </a:ext>
            </a:extLst>
          </p:cNvPr>
          <p:cNvSpPr txBox="1">
            <a:spLocks noGrp="1"/>
          </p:cNvSpPr>
          <p:nvPr>
            <p:ph type="body" sz="quarter" idx="72"/>
          </p:nvPr>
        </p:nvSpPr>
        <p:spPr>
          <a:xfrm>
            <a:off x="8475935" y="4681122"/>
            <a:ext cx="2660265" cy="624764"/>
          </a:xfrm>
          <a:prstGeom prst="rect">
            <a:avLst/>
          </a:prstGeom>
        </p:spPr>
        <p:txBody>
          <a:bodyPr lIns="82987" tIns="82987" rIns="82987" bIns="82987">
            <a:noAutofit/>
          </a:bodyPr>
          <a:lstStyle>
            <a:lvl1pPr marL="0" indent="0" algn="l" defTabSz="914400" rtl="0" eaLnBrk="1" latinLnBrk="0" hangingPunct="1">
              <a:lnSpc>
                <a:spcPct val="90000"/>
              </a:lnSpc>
              <a:spcBef>
                <a:spcPts val="0"/>
              </a:spcBef>
              <a:buFont typeface="Arial" panose="020B0604020202020204" pitchFamily="34" charset="0"/>
              <a:buNone/>
              <a:defRPr sz="3200" b="1" i="0" kern="1200" spc="56" dirty="0">
                <a:solidFill>
                  <a:schemeClr val="accent2"/>
                </a:solidFill>
                <a:latin typeface="Radley" pitchFamily="2" charset="77"/>
                <a:ea typeface="+mn-ea"/>
                <a:cs typeface="+mn-cs"/>
              </a:defRPr>
            </a:lvl1pPr>
          </a:lstStyle>
          <a:p>
            <a:r>
              <a:t>Subtitle</a:t>
            </a:r>
          </a:p>
        </p:txBody>
      </p:sp>
      <p:sp>
        <p:nvSpPr>
          <p:cNvPr id="9" name="Subtitle">
            <a:extLst>
              <a:ext uri="{FF2B5EF4-FFF2-40B4-BE49-F238E27FC236}">
                <a16:creationId xmlns:a16="http://schemas.microsoft.com/office/drawing/2014/main" id="{FF77418A-D430-E14B-8BA7-CBD5E7C5457A}"/>
              </a:ext>
            </a:extLst>
          </p:cNvPr>
          <p:cNvSpPr txBox="1">
            <a:spLocks noGrp="1"/>
          </p:cNvSpPr>
          <p:nvPr>
            <p:ph type="body" sz="quarter" idx="74"/>
          </p:nvPr>
        </p:nvSpPr>
        <p:spPr>
          <a:xfrm>
            <a:off x="11981135" y="4681122"/>
            <a:ext cx="2660265" cy="624764"/>
          </a:xfrm>
          <a:prstGeom prst="rect">
            <a:avLst/>
          </a:prstGeom>
        </p:spPr>
        <p:txBody>
          <a:bodyPr lIns="82987" tIns="82987" rIns="82987" bIns="82987">
            <a:noAutofit/>
          </a:bodyPr>
          <a:lstStyle>
            <a:lvl1pPr marL="0" indent="0" algn="l" defTabSz="914400" rtl="0" eaLnBrk="1" latinLnBrk="0" hangingPunct="1">
              <a:lnSpc>
                <a:spcPct val="90000"/>
              </a:lnSpc>
              <a:spcBef>
                <a:spcPts val="0"/>
              </a:spcBef>
              <a:buFont typeface="Arial" panose="020B0604020202020204" pitchFamily="34" charset="0"/>
              <a:buNone/>
              <a:defRPr sz="3200" b="1" i="0" kern="1200" spc="56" dirty="0">
                <a:solidFill>
                  <a:schemeClr val="accent2"/>
                </a:solidFill>
                <a:latin typeface="Radley" pitchFamily="2" charset="77"/>
                <a:ea typeface="+mn-ea"/>
                <a:cs typeface="+mn-cs"/>
              </a:defRPr>
            </a:lvl1pPr>
          </a:lstStyle>
          <a:p>
            <a:r>
              <a:t>Subtitle</a:t>
            </a:r>
          </a:p>
        </p:txBody>
      </p:sp>
      <p:sp>
        <p:nvSpPr>
          <p:cNvPr id="10" name="Subtitle">
            <a:extLst>
              <a:ext uri="{FF2B5EF4-FFF2-40B4-BE49-F238E27FC236}">
                <a16:creationId xmlns:a16="http://schemas.microsoft.com/office/drawing/2014/main" id="{F83EABCE-C735-8443-96F3-9AE1EF2023EF}"/>
              </a:ext>
            </a:extLst>
          </p:cNvPr>
          <p:cNvSpPr txBox="1">
            <a:spLocks noGrp="1"/>
          </p:cNvSpPr>
          <p:nvPr>
            <p:ph type="body" sz="quarter" idx="76"/>
          </p:nvPr>
        </p:nvSpPr>
        <p:spPr>
          <a:xfrm>
            <a:off x="15472480" y="4681122"/>
            <a:ext cx="2660265" cy="624764"/>
          </a:xfrm>
          <a:prstGeom prst="rect">
            <a:avLst/>
          </a:prstGeom>
        </p:spPr>
        <p:txBody>
          <a:bodyPr lIns="82987" tIns="82987" rIns="82987" bIns="82987">
            <a:noAutofit/>
          </a:bodyPr>
          <a:lstStyle>
            <a:lvl1pPr marL="0" indent="0" algn="l" defTabSz="914400" rtl="0" eaLnBrk="1" latinLnBrk="0" hangingPunct="1">
              <a:lnSpc>
                <a:spcPct val="90000"/>
              </a:lnSpc>
              <a:spcBef>
                <a:spcPts val="0"/>
              </a:spcBef>
              <a:buFont typeface="Arial" panose="020B0604020202020204" pitchFamily="34" charset="0"/>
              <a:buNone/>
              <a:defRPr sz="3200" b="1" i="0" kern="1200" spc="56" dirty="0">
                <a:solidFill>
                  <a:schemeClr val="accent2"/>
                </a:solidFill>
                <a:latin typeface="Radley" pitchFamily="2" charset="77"/>
                <a:ea typeface="+mn-ea"/>
                <a:cs typeface="+mn-cs"/>
              </a:defRPr>
            </a:lvl1pPr>
          </a:lstStyle>
          <a:p>
            <a:r>
              <a:t>Subtitle</a:t>
            </a:r>
          </a:p>
        </p:txBody>
      </p:sp>
      <p:sp>
        <p:nvSpPr>
          <p:cNvPr id="11" name="Subtitle">
            <a:extLst>
              <a:ext uri="{FF2B5EF4-FFF2-40B4-BE49-F238E27FC236}">
                <a16:creationId xmlns:a16="http://schemas.microsoft.com/office/drawing/2014/main" id="{B42F8CB9-A45F-2647-8A5A-E8FBFBA71604}"/>
              </a:ext>
            </a:extLst>
          </p:cNvPr>
          <p:cNvSpPr txBox="1">
            <a:spLocks noGrp="1"/>
          </p:cNvSpPr>
          <p:nvPr>
            <p:ph type="body" sz="quarter" idx="78"/>
          </p:nvPr>
        </p:nvSpPr>
        <p:spPr>
          <a:xfrm>
            <a:off x="18977680" y="4681122"/>
            <a:ext cx="2660265" cy="624764"/>
          </a:xfrm>
          <a:prstGeom prst="rect">
            <a:avLst/>
          </a:prstGeom>
        </p:spPr>
        <p:txBody>
          <a:bodyPr lIns="82987" tIns="82987" rIns="82987" bIns="82987">
            <a:noAutofit/>
          </a:bodyPr>
          <a:lstStyle>
            <a:lvl1pPr marL="0" indent="0" algn="l" defTabSz="914400" rtl="0" eaLnBrk="1" latinLnBrk="0" hangingPunct="1">
              <a:lnSpc>
                <a:spcPct val="90000"/>
              </a:lnSpc>
              <a:spcBef>
                <a:spcPts val="0"/>
              </a:spcBef>
              <a:buFont typeface="Arial" panose="020B0604020202020204" pitchFamily="34" charset="0"/>
              <a:buNone/>
              <a:defRPr sz="3200" b="1" i="0" kern="1200" spc="56" dirty="0">
                <a:solidFill>
                  <a:schemeClr val="accent2"/>
                </a:solidFill>
                <a:latin typeface="Radley" pitchFamily="2" charset="77"/>
                <a:ea typeface="+mn-ea"/>
                <a:cs typeface="+mn-cs"/>
              </a:defRPr>
            </a:lvl1pPr>
          </a:lstStyle>
          <a:p>
            <a:r>
              <a:t>Subtitle</a:t>
            </a:r>
          </a:p>
        </p:txBody>
      </p:sp>
      <p:cxnSp>
        <p:nvCxnSpPr>
          <p:cNvPr id="12" name="Straight Arrow Connector 11">
            <a:extLst>
              <a:ext uri="{FF2B5EF4-FFF2-40B4-BE49-F238E27FC236}">
                <a16:creationId xmlns:a16="http://schemas.microsoft.com/office/drawing/2014/main" id="{0C62499C-4CAB-054B-8BB2-C2BB0EE81412}"/>
              </a:ext>
            </a:extLst>
          </p:cNvPr>
          <p:cNvCxnSpPr>
            <a:cxnSpLocks/>
          </p:cNvCxnSpPr>
          <p:nvPr userDrawn="1"/>
        </p:nvCxnSpPr>
        <p:spPr>
          <a:xfrm>
            <a:off x="1548660" y="4017818"/>
            <a:ext cx="20089284" cy="0"/>
          </a:xfrm>
          <a:prstGeom prst="straightConnector1">
            <a:avLst/>
          </a:prstGeom>
          <a:noFill/>
          <a:ln w="31750" cap="flat">
            <a:solidFill>
              <a:schemeClr val="accent2"/>
            </a:solidFill>
            <a:prstDash val="solid"/>
            <a:round/>
            <a:headEnd type="triangle"/>
            <a:tailEnd type="triangle"/>
          </a:ln>
          <a:effectLst/>
          <a:sp3d/>
        </p:spPr>
        <p:style>
          <a:lnRef idx="0">
            <a:scrgbClr r="0" g="0" b="0"/>
          </a:lnRef>
          <a:fillRef idx="0">
            <a:scrgbClr r="0" g="0" b="0"/>
          </a:fillRef>
          <a:effectRef idx="0">
            <a:scrgbClr r="0" g="0" b="0"/>
          </a:effectRef>
          <a:fontRef idx="none"/>
        </p:style>
      </p:cxnSp>
      <p:sp>
        <p:nvSpPr>
          <p:cNvPr id="13" name="Slide Number">
            <a:extLst>
              <a:ext uri="{FF2B5EF4-FFF2-40B4-BE49-F238E27FC236}">
                <a16:creationId xmlns:a16="http://schemas.microsoft.com/office/drawing/2014/main" id="{499EDC5D-9C57-AC4A-8D8E-02F28F89FA0E}"/>
              </a:ext>
            </a:extLst>
          </p:cNvPr>
          <p:cNvSpPr txBox="1">
            <a:spLocks/>
          </p:cNvSpPr>
          <p:nvPr userDrawn="1"/>
        </p:nvSpPr>
        <p:spPr>
          <a:xfrm>
            <a:off x="22408941" y="12199026"/>
            <a:ext cx="426398"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marL="0" indent="0">
              <a:buFont typeface="Arial" panose="020B0604020202020204" pitchFamily="34" charset="0"/>
              <a:buNone/>
            </a:pPr>
            <a:fld id="{86CB4B4D-7CA3-9044-876B-883B54F8677D}" type="slidenum">
              <a:rPr lang="en-CA" smtClean="0">
                <a:solidFill>
                  <a:schemeClr val="bg1"/>
                </a:solidFill>
              </a:rPr>
              <a:pPr marL="0" indent="0">
                <a:buFont typeface="Arial" panose="020B0604020202020204" pitchFamily="34" charset="0"/>
                <a:buNone/>
              </a:pPr>
              <a:t>‹#›</a:t>
            </a:fld>
            <a:endParaRPr lang="en-CA">
              <a:solidFill>
                <a:schemeClr val="bg1"/>
              </a:solidFill>
            </a:endParaRPr>
          </a:p>
        </p:txBody>
      </p:sp>
      <p:sp>
        <p:nvSpPr>
          <p:cNvPr id="15" name="Body Level One…">
            <a:extLst>
              <a:ext uri="{FF2B5EF4-FFF2-40B4-BE49-F238E27FC236}">
                <a16:creationId xmlns:a16="http://schemas.microsoft.com/office/drawing/2014/main" id="{ADFB406D-8653-F74C-A363-0ABE6BFC9E19}"/>
              </a:ext>
            </a:extLst>
          </p:cNvPr>
          <p:cNvSpPr txBox="1">
            <a:spLocks noGrp="1"/>
          </p:cNvSpPr>
          <p:nvPr>
            <p:ph type="body" sz="quarter" idx="27" hasCustomPrompt="1"/>
          </p:nvPr>
        </p:nvSpPr>
        <p:spPr>
          <a:xfrm>
            <a:off x="1548661" y="5659004"/>
            <a:ext cx="2660264" cy="2622877"/>
          </a:xfrm>
          <a:prstGeom prst="rect">
            <a:avLst/>
          </a:prstGeom>
        </p:spPr>
        <p:txBody>
          <a:bodyPr/>
          <a:lstStyle>
            <a:lvl1pPr marL="0" indent="0" defTabSz="821531">
              <a:lnSpc>
                <a:spcPct val="120000"/>
              </a:lnSpc>
              <a:spcBef>
                <a:spcPts val="500"/>
              </a:spcBef>
              <a:buNone/>
              <a:defRPr sz="2300" b="0" i="0" spc="0" baseline="0">
                <a:solidFill>
                  <a:schemeClr val="accent2"/>
                </a:solidFill>
                <a:latin typeface="Inter" panose="020B0502030000000004" pitchFamily="34" charset="0"/>
                <a:ea typeface="Inter Medium" panose="020B0502030000000004" pitchFamily="34" charset="0"/>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sp>
        <p:nvSpPr>
          <p:cNvPr id="16" name="Body Level One…">
            <a:extLst>
              <a:ext uri="{FF2B5EF4-FFF2-40B4-BE49-F238E27FC236}">
                <a16:creationId xmlns:a16="http://schemas.microsoft.com/office/drawing/2014/main" id="{E8444F9E-3E4E-1B4A-8A81-108CE4F78E8D}"/>
              </a:ext>
            </a:extLst>
          </p:cNvPr>
          <p:cNvSpPr txBox="1">
            <a:spLocks noGrp="1"/>
          </p:cNvSpPr>
          <p:nvPr>
            <p:ph type="body" sz="quarter" idx="79" hasCustomPrompt="1"/>
          </p:nvPr>
        </p:nvSpPr>
        <p:spPr>
          <a:xfrm>
            <a:off x="5015761" y="5659004"/>
            <a:ext cx="2660264" cy="2622877"/>
          </a:xfrm>
          <a:prstGeom prst="rect">
            <a:avLst/>
          </a:prstGeom>
        </p:spPr>
        <p:txBody>
          <a:bodyPr>
            <a:normAutofit/>
          </a:bodyPr>
          <a:lstStyle>
            <a:lvl1pPr marL="0" indent="0" algn="l" defTabSz="821531" rtl="0" eaLnBrk="1" latinLnBrk="0" hangingPunct="1">
              <a:lnSpc>
                <a:spcPct val="120000"/>
              </a:lnSpc>
              <a:spcBef>
                <a:spcPts val="500"/>
              </a:spcBef>
              <a:buFont typeface="Arial" panose="020B0604020202020204" pitchFamily="34" charset="0"/>
              <a:buNone/>
              <a:defRPr sz="2300" b="0" i="0" kern="1200" spc="0" baseline="0" dirty="0">
                <a:solidFill>
                  <a:schemeClr val="accent2"/>
                </a:solidFill>
                <a:latin typeface="Inter" panose="020B0502030000000004" pitchFamily="34" charset="0"/>
                <a:ea typeface="Inter Medium" panose="020B0502030000000004" pitchFamily="34" charset="0"/>
                <a:cs typeface="+mn-cs"/>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sp>
        <p:nvSpPr>
          <p:cNvPr id="17" name="Body Level One…">
            <a:extLst>
              <a:ext uri="{FF2B5EF4-FFF2-40B4-BE49-F238E27FC236}">
                <a16:creationId xmlns:a16="http://schemas.microsoft.com/office/drawing/2014/main" id="{51213C83-BE45-EA4C-905A-FB1791855500}"/>
              </a:ext>
            </a:extLst>
          </p:cNvPr>
          <p:cNvSpPr txBox="1">
            <a:spLocks noGrp="1"/>
          </p:cNvSpPr>
          <p:nvPr>
            <p:ph type="body" sz="quarter" idx="80" hasCustomPrompt="1"/>
          </p:nvPr>
        </p:nvSpPr>
        <p:spPr>
          <a:xfrm>
            <a:off x="8482861" y="5659004"/>
            <a:ext cx="2660264" cy="2622877"/>
          </a:xfrm>
          <a:prstGeom prst="rect">
            <a:avLst/>
          </a:prstGeom>
        </p:spPr>
        <p:txBody>
          <a:bodyPr>
            <a:normAutofit/>
          </a:bodyPr>
          <a:lstStyle>
            <a:lvl1pPr marL="0" indent="0" algn="l" defTabSz="821531" rtl="0" eaLnBrk="1" latinLnBrk="0" hangingPunct="1">
              <a:lnSpc>
                <a:spcPct val="120000"/>
              </a:lnSpc>
              <a:spcBef>
                <a:spcPts val="500"/>
              </a:spcBef>
              <a:buFont typeface="Arial" panose="020B0604020202020204" pitchFamily="34" charset="0"/>
              <a:buNone/>
              <a:defRPr sz="2300" b="0" i="0" kern="1200" spc="0" baseline="0" dirty="0">
                <a:solidFill>
                  <a:schemeClr val="accent2"/>
                </a:solidFill>
                <a:latin typeface="Inter" panose="020B0502030000000004" pitchFamily="34" charset="0"/>
                <a:ea typeface="Inter Medium" panose="020B0502030000000004" pitchFamily="34" charset="0"/>
                <a:cs typeface="+mn-cs"/>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sp>
        <p:nvSpPr>
          <p:cNvPr id="18" name="Body Level One…">
            <a:extLst>
              <a:ext uri="{FF2B5EF4-FFF2-40B4-BE49-F238E27FC236}">
                <a16:creationId xmlns:a16="http://schemas.microsoft.com/office/drawing/2014/main" id="{D8EAED92-43CB-7D41-BE1B-6A7892C4B690}"/>
              </a:ext>
            </a:extLst>
          </p:cNvPr>
          <p:cNvSpPr txBox="1">
            <a:spLocks noGrp="1"/>
          </p:cNvSpPr>
          <p:nvPr>
            <p:ph type="body" sz="quarter" idx="81" hasCustomPrompt="1"/>
          </p:nvPr>
        </p:nvSpPr>
        <p:spPr>
          <a:xfrm>
            <a:off x="11988061" y="5659004"/>
            <a:ext cx="2660264" cy="2622877"/>
          </a:xfrm>
          <a:prstGeom prst="rect">
            <a:avLst/>
          </a:prstGeom>
        </p:spPr>
        <p:txBody>
          <a:bodyPr>
            <a:normAutofit/>
          </a:bodyPr>
          <a:lstStyle>
            <a:lvl1pPr marL="0" indent="0" algn="l" defTabSz="821531" rtl="0" eaLnBrk="1" latinLnBrk="0" hangingPunct="1">
              <a:lnSpc>
                <a:spcPct val="120000"/>
              </a:lnSpc>
              <a:spcBef>
                <a:spcPts val="500"/>
              </a:spcBef>
              <a:buFont typeface="Arial" panose="020B0604020202020204" pitchFamily="34" charset="0"/>
              <a:buNone/>
              <a:defRPr sz="2300" b="0" i="0" kern="1200" spc="0" baseline="0" dirty="0">
                <a:solidFill>
                  <a:schemeClr val="accent2"/>
                </a:solidFill>
                <a:latin typeface="Inter" panose="020B0502030000000004" pitchFamily="34" charset="0"/>
                <a:ea typeface="Inter Medium" panose="020B0502030000000004" pitchFamily="34" charset="0"/>
                <a:cs typeface="+mn-cs"/>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sp>
        <p:nvSpPr>
          <p:cNvPr id="19" name="Body Level One…">
            <a:extLst>
              <a:ext uri="{FF2B5EF4-FFF2-40B4-BE49-F238E27FC236}">
                <a16:creationId xmlns:a16="http://schemas.microsoft.com/office/drawing/2014/main" id="{EFD0E32F-BB49-7C46-B606-71A3F7C2AC63}"/>
              </a:ext>
            </a:extLst>
          </p:cNvPr>
          <p:cNvSpPr txBox="1">
            <a:spLocks noGrp="1"/>
          </p:cNvSpPr>
          <p:nvPr>
            <p:ph type="body" sz="quarter" idx="82" hasCustomPrompt="1"/>
          </p:nvPr>
        </p:nvSpPr>
        <p:spPr>
          <a:xfrm>
            <a:off x="15493261" y="5659004"/>
            <a:ext cx="2660264" cy="2622877"/>
          </a:xfrm>
          <a:prstGeom prst="rect">
            <a:avLst/>
          </a:prstGeom>
        </p:spPr>
        <p:txBody>
          <a:bodyPr>
            <a:normAutofit/>
          </a:bodyPr>
          <a:lstStyle>
            <a:lvl1pPr marL="0" indent="0" algn="l" defTabSz="821531" rtl="0" eaLnBrk="1" latinLnBrk="0" hangingPunct="1">
              <a:lnSpc>
                <a:spcPct val="120000"/>
              </a:lnSpc>
              <a:spcBef>
                <a:spcPts val="500"/>
              </a:spcBef>
              <a:buFont typeface="Arial" panose="020B0604020202020204" pitchFamily="34" charset="0"/>
              <a:buNone/>
              <a:defRPr sz="2300" b="0" i="0" kern="1200" spc="0" baseline="0" dirty="0">
                <a:solidFill>
                  <a:schemeClr val="accent2"/>
                </a:solidFill>
                <a:latin typeface="Inter" panose="020B0502030000000004" pitchFamily="34" charset="0"/>
                <a:ea typeface="Inter Medium" panose="020B0502030000000004" pitchFamily="34" charset="0"/>
                <a:cs typeface="+mn-cs"/>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sp>
        <p:nvSpPr>
          <p:cNvPr id="20" name="Body Level One…">
            <a:extLst>
              <a:ext uri="{FF2B5EF4-FFF2-40B4-BE49-F238E27FC236}">
                <a16:creationId xmlns:a16="http://schemas.microsoft.com/office/drawing/2014/main" id="{ED5A3891-D0C4-1547-AB6E-A2CC3BF22DC7}"/>
              </a:ext>
            </a:extLst>
          </p:cNvPr>
          <p:cNvSpPr txBox="1">
            <a:spLocks noGrp="1"/>
          </p:cNvSpPr>
          <p:nvPr>
            <p:ph type="body" sz="quarter" idx="83" hasCustomPrompt="1"/>
          </p:nvPr>
        </p:nvSpPr>
        <p:spPr>
          <a:xfrm>
            <a:off x="18985761" y="5659004"/>
            <a:ext cx="2660264" cy="2622877"/>
          </a:xfrm>
          <a:prstGeom prst="rect">
            <a:avLst/>
          </a:prstGeom>
        </p:spPr>
        <p:txBody>
          <a:bodyPr>
            <a:normAutofit/>
          </a:bodyPr>
          <a:lstStyle>
            <a:lvl1pPr marL="0" indent="0" algn="l" defTabSz="821531" rtl="0" eaLnBrk="1" latinLnBrk="0" hangingPunct="1">
              <a:lnSpc>
                <a:spcPct val="120000"/>
              </a:lnSpc>
              <a:spcBef>
                <a:spcPts val="500"/>
              </a:spcBef>
              <a:buFont typeface="Arial" panose="020B0604020202020204" pitchFamily="34" charset="0"/>
              <a:buNone/>
              <a:defRPr sz="2300" b="0" i="0" kern="1200" spc="0" baseline="0" dirty="0">
                <a:solidFill>
                  <a:schemeClr val="accent2"/>
                </a:solidFill>
                <a:latin typeface="Inter" panose="020B0502030000000004" pitchFamily="34" charset="0"/>
                <a:ea typeface="Inter Medium" panose="020B0502030000000004" pitchFamily="34" charset="0"/>
                <a:cs typeface="+mn-cs"/>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Click to add text</a:t>
            </a:r>
            <a:endParaRPr/>
          </a:p>
        </p:txBody>
      </p:sp>
      <p:pic>
        <p:nvPicPr>
          <p:cNvPr id="2" name="Picture 1">
            <a:extLst>
              <a:ext uri="{FF2B5EF4-FFF2-40B4-BE49-F238E27FC236}">
                <a16:creationId xmlns:a16="http://schemas.microsoft.com/office/drawing/2014/main" id="{5D6B4A2B-DB2A-4C50-83A9-88518C900B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Tree>
    <p:extLst>
      <p:ext uri="{BB962C8B-B14F-4D97-AF65-F5344CB8AC3E}">
        <p14:creationId xmlns:p14="http://schemas.microsoft.com/office/powerpoint/2010/main" val="41914416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ue Image w/Copy v1">
    <p:spTree>
      <p:nvGrpSpPr>
        <p:cNvPr id="1" name=""/>
        <p:cNvGrpSpPr/>
        <p:nvPr/>
      </p:nvGrpSpPr>
      <p:grpSpPr>
        <a:xfrm>
          <a:off x="0" y="0"/>
          <a:ext cx="0" cy="0"/>
          <a:chOff x="0" y="0"/>
          <a:chExt cx="0" cy="0"/>
        </a:xfrm>
      </p:grpSpPr>
      <p:sp>
        <p:nvSpPr>
          <p:cNvPr id="3" name="Image">
            <a:extLst>
              <a:ext uri="{FF2B5EF4-FFF2-40B4-BE49-F238E27FC236}">
                <a16:creationId xmlns:a16="http://schemas.microsoft.com/office/drawing/2014/main" id="{8D51F70E-C826-8041-9879-40CE2F296882}"/>
              </a:ext>
            </a:extLst>
          </p:cNvPr>
          <p:cNvSpPr>
            <a:spLocks noGrp="1"/>
          </p:cNvSpPr>
          <p:nvPr>
            <p:ph type="pic" idx="13"/>
          </p:nvPr>
        </p:nvSpPr>
        <p:spPr>
          <a:xfrm>
            <a:off x="-1536" y="-1"/>
            <a:ext cx="17702804" cy="13717729"/>
          </a:xfrm>
          <a:prstGeom prst="rect">
            <a:avLst/>
          </a:prstGeom>
          <a:solidFill>
            <a:schemeClr val="accent1"/>
          </a:solidFill>
        </p:spPr>
        <p:txBody>
          <a:bodyPr lIns="91439" tIns="45719" rIns="91439" bIns="45719">
            <a:noAutofit/>
          </a:bodyPr>
          <a:lstStyle>
            <a:lvl1pPr marL="0" indent="0">
              <a:buNone/>
              <a:defRPr>
                <a:solidFill>
                  <a:schemeClr val="bg1"/>
                </a:solidFill>
              </a:defRPr>
            </a:lvl1pPr>
          </a:lstStyle>
          <a:p>
            <a:endParaRPr/>
          </a:p>
        </p:txBody>
      </p:sp>
      <p:sp>
        <p:nvSpPr>
          <p:cNvPr id="4" name="Body Level One…">
            <a:extLst>
              <a:ext uri="{FF2B5EF4-FFF2-40B4-BE49-F238E27FC236}">
                <a16:creationId xmlns:a16="http://schemas.microsoft.com/office/drawing/2014/main" id="{9538738D-6916-B047-B0D8-49FA6AFC1EC7}"/>
              </a:ext>
            </a:extLst>
          </p:cNvPr>
          <p:cNvSpPr txBox="1">
            <a:spLocks noGrp="1"/>
          </p:cNvSpPr>
          <p:nvPr>
            <p:ph type="body" sz="quarter" idx="1" hasCustomPrompt="1"/>
          </p:nvPr>
        </p:nvSpPr>
        <p:spPr>
          <a:xfrm>
            <a:off x="18619328" y="6242250"/>
            <a:ext cx="4211896" cy="5700368"/>
          </a:xfrm>
          <a:prstGeom prst="rect">
            <a:avLst/>
          </a:prstGeom>
        </p:spPr>
        <p:txBody>
          <a:bodyPr>
            <a:normAutofit/>
          </a:bodyPr>
          <a:lstStyle>
            <a:lvl1pPr marL="0" indent="0" defTabSz="821531">
              <a:lnSpc>
                <a:spcPct val="120000"/>
              </a:lnSpc>
              <a:spcBef>
                <a:spcPts val="500"/>
              </a:spcBef>
              <a:buNone/>
              <a:defRPr sz="2500" b="0" i="0" spc="0" baseline="0">
                <a:solidFill>
                  <a:schemeClr val="accent1"/>
                </a:solidFill>
                <a:latin typeface="Inter" panose="020B0502030000000004" pitchFamily="34" charset="0"/>
                <a:ea typeface="Inter Medium" panose="020B0502030000000004" pitchFamily="34" charset="0"/>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Body Copy</a:t>
            </a:r>
            <a:endParaRPr/>
          </a:p>
        </p:txBody>
      </p:sp>
      <p:sp>
        <p:nvSpPr>
          <p:cNvPr id="5" name="Title Text">
            <a:extLst>
              <a:ext uri="{FF2B5EF4-FFF2-40B4-BE49-F238E27FC236}">
                <a16:creationId xmlns:a16="http://schemas.microsoft.com/office/drawing/2014/main" id="{301D2105-3BCC-1646-94ED-2874B76F18BF}"/>
              </a:ext>
            </a:extLst>
          </p:cNvPr>
          <p:cNvSpPr txBox="1">
            <a:spLocks noGrp="1"/>
          </p:cNvSpPr>
          <p:nvPr>
            <p:ph type="title" hasCustomPrompt="1"/>
          </p:nvPr>
        </p:nvSpPr>
        <p:spPr>
          <a:xfrm>
            <a:off x="18619328" y="3298924"/>
            <a:ext cx="4212000" cy="2533840"/>
          </a:xfrm>
          <a:prstGeom prst="rect">
            <a:avLst/>
          </a:prstGeom>
        </p:spPr>
        <p:txBody>
          <a:bodyPr/>
          <a:lstStyle>
            <a:lvl1pPr algn="l">
              <a:lnSpc>
                <a:spcPct val="90000"/>
              </a:lnSpc>
              <a:defRPr sz="8000" spc="0">
                <a:solidFill>
                  <a:schemeClr val="accent1"/>
                </a:solidFill>
                <a:latin typeface="Radley" pitchFamily="2" charset="77"/>
              </a:defRPr>
            </a:lvl1pPr>
          </a:lstStyle>
          <a:p>
            <a:r>
              <a:rPr lang="en-CA"/>
              <a:t>Title Text</a:t>
            </a:r>
          </a:p>
        </p:txBody>
      </p:sp>
      <p:sp>
        <p:nvSpPr>
          <p:cNvPr id="7" name="Slide Number">
            <a:extLst>
              <a:ext uri="{FF2B5EF4-FFF2-40B4-BE49-F238E27FC236}">
                <a16:creationId xmlns:a16="http://schemas.microsoft.com/office/drawing/2014/main" id="{58DB58D7-E9D5-E244-8CE1-29B0F1E7E226}"/>
              </a:ext>
            </a:extLst>
          </p:cNvPr>
          <p:cNvSpPr txBox="1">
            <a:spLocks/>
          </p:cNvSpPr>
          <p:nvPr userDrawn="1"/>
        </p:nvSpPr>
        <p:spPr>
          <a:xfrm>
            <a:off x="22408941" y="12199026"/>
            <a:ext cx="426398"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fld id="{86CB4B4D-7CA3-9044-876B-883B54F8677D}" type="slidenum">
              <a:rPr lang="en-CA" smtClean="0">
                <a:solidFill>
                  <a:srgbClr val="00535B"/>
                </a:solidFill>
              </a:rPr>
              <a:pPr/>
              <a:t>‹#›</a:t>
            </a:fld>
            <a:endParaRPr lang="en-CA">
              <a:solidFill>
                <a:srgbClr val="00535B"/>
              </a:solidFill>
            </a:endParaRPr>
          </a:p>
        </p:txBody>
      </p:sp>
      <p:pic>
        <p:nvPicPr>
          <p:cNvPr id="8" name="Picture 7">
            <a:extLst>
              <a:ext uri="{FF2B5EF4-FFF2-40B4-BE49-F238E27FC236}">
                <a16:creationId xmlns:a16="http://schemas.microsoft.com/office/drawing/2014/main" id="{A17137DF-ECCC-0749-8838-80EE8100FB9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Tree>
    <p:extLst>
      <p:ext uri="{BB962C8B-B14F-4D97-AF65-F5344CB8AC3E}">
        <p14:creationId xmlns:p14="http://schemas.microsoft.com/office/powerpoint/2010/main" val="2898175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Yellow Image w/ Copy v2">
    <p:spTree>
      <p:nvGrpSpPr>
        <p:cNvPr id="1" name=""/>
        <p:cNvGrpSpPr/>
        <p:nvPr/>
      </p:nvGrpSpPr>
      <p:grpSpPr>
        <a:xfrm>
          <a:off x="0" y="0"/>
          <a:ext cx="0" cy="0"/>
          <a:chOff x="0" y="0"/>
          <a:chExt cx="0" cy="0"/>
        </a:xfrm>
      </p:grpSpPr>
      <p:sp>
        <p:nvSpPr>
          <p:cNvPr id="3" name="Image">
            <a:extLst>
              <a:ext uri="{FF2B5EF4-FFF2-40B4-BE49-F238E27FC236}">
                <a16:creationId xmlns:a16="http://schemas.microsoft.com/office/drawing/2014/main" id="{8C5083E4-EACC-E841-B547-4A0263E0CFB6}"/>
              </a:ext>
            </a:extLst>
          </p:cNvPr>
          <p:cNvSpPr>
            <a:spLocks noGrp="1"/>
          </p:cNvSpPr>
          <p:nvPr>
            <p:ph type="pic" idx="13"/>
          </p:nvPr>
        </p:nvSpPr>
        <p:spPr>
          <a:xfrm>
            <a:off x="0" y="0"/>
            <a:ext cx="11385154" cy="13716000"/>
          </a:xfrm>
          <a:prstGeom prst="rect">
            <a:avLst/>
          </a:prstGeom>
          <a:solidFill>
            <a:schemeClr val="accent3"/>
          </a:solidFill>
        </p:spPr>
        <p:txBody>
          <a:bodyPr lIns="91439" tIns="45719" rIns="91439" bIns="45719">
            <a:noAutofit/>
          </a:bodyPr>
          <a:lstStyle>
            <a:lvl1pPr marL="0" indent="0">
              <a:buNone/>
              <a:defRPr>
                <a:solidFill>
                  <a:schemeClr val="bg1"/>
                </a:solidFill>
              </a:defRPr>
            </a:lvl1pPr>
          </a:lstStyle>
          <a:p>
            <a:endParaRPr/>
          </a:p>
        </p:txBody>
      </p:sp>
      <p:sp>
        <p:nvSpPr>
          <p:cNvPr id="4" name="Title Text">
            <a:extLst>
              <a:ext uri="{FF2B5EF4-FFF2-40B4-BE49-F238E27FC236}">
                <a16:creationId xmlns:a16="http://schemas.microsoft.com/office/drawing/2014/main" id="{F278C3E4-AC8E-A34D-A748-7FA9718F0530}"/>
              </a:ext>
            </a:extLst>
          </p:cNvPr>
          <p:cNvSpPr txBox="1">
            <a:spLocks noGrp="1"/>
          </p:cNvSpPr>
          <p:nvPr>
            <p:ph type="title" hasCustomPrompt="1"/>
          </p:nvPr>
        </p:nvSpPr>
        <p:spPr>
          <a:xfrm>
            <a:off x="13415323" y="3067430"/>
            <a:ext cx="7188531" cy="1476862"/>
          </a:xfrm>
          <a:prstGeom prst="rect">
            <a:avLst/>
          </a:prstGeom>
        </p:spPr>
        <p:txBody>
          <a:bodyPr/>
          <a:lstStyle>
            <a:lvl1pPr>
              <a:lnSpc>
                <a:spcPct val="90000"/>
              </a:lnSpc>
              <a:defRPr sz="8000" spc="0">
                <a:solidFill>
                  <a:schemeClr val="accent3"/>
                </a:solidFill>
                <a:latin typeface="Radley" pitchFamily="2" charset="77"/>
              </a:defRPr>
            </a:lvl1pPr>
          </a:lstStyle>
          <a:p>
            <a:r>
              <a:rPr lang="en-CA"/>
              <a:t>Header</a:t>
            </a:r>
            <a:endParaRPr/>
          </a:p>
        </p:txBody>
      </p:sp>
      <p:sp>
        <p:nvSpPr>
          <p:cNvPr id="5" name="Body Level One…">
            <a:extLst>
              <a:ext uri="{FF2B5EF4-FFF2-40B4-BE49-F238E27FC236}">
                <a16:creationId xmlns:a16="http://schemas.microsoft.com/office/drawing/2014/main" id="{10BC48A3-4EDE-1A47-B03E-97D8BD9E9DF0}"/>
              </a:ext>
            </a:extLst>
          </p:cNvPr>
          <p:cNvSpPr txBox="1">
            <a:spLocks noGrp="1"/>
          </p:cNvSpPr>
          <p:nvPr>
            <p:ph type="body" sz="quarter" idx="1" hasCustomPrompt="1"/>
          </p:nvPr>
        </p:nvSpPr>
        <p:spPr>
          <a:xfrm>
            <a:off x="13415322" y="7390087"/>
            <a:ext cx="7162801" cy="3563239"/>
          </a:xfrm>
          <a:prstGeom prst="rect">
            <a:avLst/>
          </a:prstGeom>
        </p:spPr>
        <p:txBody>
          <a:bodyPr>
            <a:normAutofit/>
          </a:bodyPr>
          <a:lstStyle>
            <a:lvl1pPr marL="0" indent="0" defTabSz="821531">
              <a:lnSpc>
                <a:spcPct val="120000"/>
              </a:lnSpc>
              <a:spcBef>
                <a:spcPts val="500"/>
              </a:spcBef>
              <a:buFont typeface="Arial" panose="020B0604020202020204" pitchFamily="34" charset="0"/>
              <a:buNone/>
              <a:defRPr sz="2500" b="0" i="0" spc="0" baseline="0">
                <a:solidFill>
                  <a:schemeClr val="accent3"/>
                </a:solidFill>
                <a:latin typeface="Inter" panose="020B0502030000000004" pitchFamily="34" charset="0"/>
                <a:ea typeface="Inter Medium" panose="020B0502030000000004" pitchFamily="34" charset="0"/>
              </a:defRPr>
            </a:lvl1pPr>
            <a:lvl2pPr marL="457200" indent="0" defTabSz="821531">
              <a:lnSpc>
                <a:spcPct val="130000"/>
              </a:lnSpc>
              <a:buNone/>
              <a:defRPr sz="1900" spc="0">
                <a:solidFill>
                  <a:schemeClr val="accent3"/>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Body Copy</a:t>
            </a:r>
          </a:p>
        </p:txBody>
      </p:sp>
      <p:sp>
        <p:nvSpPr>
          <p:cNvPr id="7" name="Subtitle">
            <a:extLst>
              <a:ext uri="{FF2B5EF4-FFF2-40B4-BE49-F238E27FC236}">
                <a16:creationId xmlns:a16="http://schemas.microsoft.com/office/drawing/2014/main" id="{02A0EDF4-34AA-8546-81F8-E16F450B6699}"/>
              </a:ext>
            </a:extLst>
          </p:cNvPr>
          <p:cNvSpPr txBox="1">
            <a:spLocks noGrp="1"/>
          </p:cNvSpPr>
          <p:nvPr>
            <p:ph type="body" sz="quarter" idx="14" hasCustomPrompt="1"/>
          </p:nvPr>
        </p:nvSpPr>
        <p:spPr>
          <a:xfrm>
            <a:off x="13415323" y="6587124"/>
            <a:ext cx="7162801" cy="541751"/>
          </a:xfrm>
          <a:prstGeom prst="rect">
            <a:avLst/>
          </a:prstGeom>
        </p:spPr>
        <p:txBody>
          <a:bodyPr anchor="b" anchorCtr="0">
            <a:spAutoFit/>
          </a:bodyPr>
          <a:lstStyle>
            <a:lvl1pPr marL="0" indent="0">
              <a:lnSpc>
                <a:spcPct val="90000"/>
              </a:lnSpc>
              <a:spcBef>
                <a:spcPts val="0"/>
              </a:spcBef>
              <a:buNone/>
              <a:defRPr sz="3200" b="1" i="0" spc="56">
                <a:solidFill>
                  <a:schemeClr val="accent3"/>
                </a:solidFill>
                <a:latin typeface="Radley" pitchFamily="2" charset="77"/>
                <a:ea typeface="Radley" pitchFamily="2" charset="77"/>
              </a:defRPr>
            </a:lvl1pPr>
          </a:lstStyle>
          <a:p>
            <a:r>
              <a:rPr lang="en-CA" err="1"/>
              <a:t>Subheader</a:t>
            </a:r>
            <a:endParaRPr/>
          </a:p>
        </p:txBody>
      </p:sp>
      <p:sp>
        <p:nvSpPr>
          <p:cNvPr id="9" name="Slide Number">
            <a:extLst>
              <a:ext uri="{FF2B5EF4-FFF2-40B4-BE49-F238E27FC236}">
                <a16:creationId xmlns:a16="http://schemas.microsoft.com/office/drawing/2014/main" id="{833853CA-D643-1C48-BC0D-63B7E8F639EB}"/>
              </a:ext>
            </a:extLst>
          </p:cNvPr>
          <p:cNvSpPr txBox="1">
            <a:spLocks/>
          </p:cNvSpPr>
          <p:nvPr userDrawn="1"/>
        </p:nvSpPr>
        <p:spPr>
          <a:xfrm>
            <a:off x="22408941" y="12199026"/>
            <a:ext cx="426398"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fld id="{86CB4B4D-7CA3-9044-876B-883B54F8677D}" type="slidenum">
              <a:rPr lang="en-CA" smtClean="0">
                <a:solidFill>
                  <a:schemeClr val="accent3"/>
                </a:solidFill>
              </a:rPr>
              <a:pPr/>
              <a:t>‹#›</a:t>
            </a:fld>
            <a:endParaRPr lang="en-CA">
              <a:solidFill>
                <a:schemeClr val="accent3"/>
              </a:solidFill>
            </a:endParaRPr>
          </a:p>
        </p:txBody>
      </p:sp>
      <p:pic>
        <p:nvPicPr>
          <p:cNvPr id="2" name="Picture 1">
            <a:extLst>
              <a:ext uri="{FF2B5EF4-FFF2-40B4-BE49-F238E27FC236}">
                <a16:creationId xmlns:a16="http://schemas.microsoft.com/office/drawing/2014/main" id="{6D27AAFD-F95C-4AB9-96F7-3CE9F35A6E0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Tree>
    <p:extLst>
      <p:ext uri="{BB962C8B-B14F-4D97-AF65-F5344CB8AC3E}">
        <p14:creationId xmlns:p14="http://schemas.microsoft.com/office/powerpoint/2010/main" val="30337502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een Image w/ Copy v3">
    <p:spTree>
      <p:nvGrpSpPr>
        <p:cNvPr id="1" name=""/>
        <p:cNvGrpSpPr/>
        <p:nvPr/>
      </p:nvGrpSpPr>
      <p:grpSpPr>
        <a:xfrm>
          <a:off x="0" y="0"/>
          <a:ext cx="0" cy="0"/>
          <a:chOff x="0" y="0"/>
          <a:chExt cx="0" cy="0"/>
        </a:xfrm>
      </p:grpSpPr>
      <p:sp>
        <p:nvSpPr>
          <p:cNvPr id="8" name="Image">
            <a:extLst>
              <a:ext uri="{FF2B5EF4-FFF2-40B4-BE49-F238E27FC236}">
                <a16:creationId xmlns:a16="http://schemas.microsoft.com/office/drawing/2014/main" id="{775D93F3-5F98-7747-B247-A9AD4481DF74}"/>
              </a:ext>
            </a:extLst>
          </p:cNvPr>
          <p:cNvSpPr>
            <a:spLocks noGrp="1"/>
          </p:cNvSpPr>
          <p:nvPr>
            <p:ph type="pic" idx="13"/>
          </p:nvPr>
        </p:nvSpPr>
        <p:spPr>
          <a:xfrm>
            <a:off x="-2577" y="2641600"/>
            <a:ext cx="22788944" cy="9472613"/>
          </a:xfrm>
          <a:prstGeom prst="rect">
            <a:avLst/>
          </a:prstGeom>
          <a:solidFill>
            <a:schemeClr val="accent2"/>
          </a:solidFill>
        </p:spPr>
        <p:txBody>
          <a:bodyPr lIns="91439" tIns="45719" rIns="91439" bIns="45719">
            <a:noAutofit/>
          </a:bodyPr>
          <a:lstStyle>
            <a:lvl1pPr marL="0" indent="0">
              <a:buNone/>
              <a:defRPr>
                <a:solidFill>
                  <a:schemeClr val="bg1"/>
                </a:solidFill>
              </a:defRPr>
            </a:lvl1pPr>
          </a:lstStyle>
          <a:p>
            <a:endParaRPr/>
          </a:p>
        </p:txBody>
      </p:sp>
      <p:sp>
        <p:nvSpPr>
          <p:cNvPr id="3" name="Title Text">
            <a:extLst>
              <a:ext uri="{FF2B5EF4-FFF2-40B4-BE49-F238E27FC236}">
                <a16:creationId xmlns:a16="http://schemas.microsoft.com/office/drawing/2014/main" id="{AC832099-22C8-B443-B430-CF9DEA104F79}"/>
              </a:ext>
            </a:extLst>
          </p:cNvPr>
          <p:cNvSpPr txBox="1">
            <a:spLocks noGrp="1"/>
          </p:cNvSpPr>
          <p:nvPr>
            <p:ph type="title" hasCustomPrompt="1"/>
          </p:nvPr>
        </p:nvSpPr>
        <p:spPr>
          <a:xfrm>
            <a:off x="11087427" y="5715000"/>
            <a:ext cx="10784462" cy="2667000"/>
          </a:xfrm>
          <a:prstGeom prst="rect">
            <a:avLst/>
          </a:prstGeom>
        </p:spPr>
        <p:txBody>
          <a:bodyPr/>
          <a:lstStyle>
            <a:lvl1pPr marL="0" indent="0">
              <a:lnSpc>
                <a:spcPct val="90000"/>
              </a:lnSpc>
              <a:buFont typeface="Arial" panose="020B0604020202020204" pitchFamily="34" charset="0"/>
              <a:buNone/>
              <a:defRPr sz="8000" spc="0">
                <a:solidFill>
                  <a:schemeClr val="bg1"/>
                </a:solidFill>
                <a:latin typeface="Radley" pitchFamily="2" charset="77"/>
              </a:defRPr>
            </a:lvl1pPr>
          </a:lstStyle>
          <a:p>
            <a:r>
              <a:rPr lang="en-CA"/>
              <a:t>Title Text</a:t>
            </a:r>
          </a:p>
        </p:txBody>
      </p:sp>
      <p:sp>
        <p:nvSpPr>
          <p:cNvPr id="4" name="Body Level One…">
            <a:extLst>
              <a:ext uri="{FF2B5EF4-FFF2-40B4-BE49-F238E27FC236}">
                <a16:creationId xmlns:a16="http://schemas.microsoft.com/office/drawing/2014/main" id="{D1E06C2B-123D-D54B-8F6C-BB250F654213}"/>
              </a:ext>
            </a:extLst>
          </p:cNvPr>
          <p:cNvSpPr txBox="1">
            <a:spLocks noGrp="1"/>
          </p:cNvSpPr>
          <p:nvPr>
            <p:ph type="body" sz="quarter" idx="1" hasCustomPrompt="1"/>
          </p:nvPr>
        </p:nvSpPr>
        <p:spPr>
          <a:xfrm>
            <a:off x="14817154" y="9033608"/>
            <a:ext cx="7054735" cy="2540001"/>
          </a:xfrm>
          <a:prstGeom prst="rect">
            <a:avLst/>
          </a:prstGeom>
        </p:spPr>
        <p:txBody>
          <a:bodyPr>
            <a:normAutofit/>
          </a:bodyPr>
          <a:lstStyle>
            <a:lvl1pPr marL="0" indent="0" defTabSz="821531">
              <a:lnSpc>
                <a:spcPct val="120000"/>
              </a:lnSpc>
              <a:spcBef>
                <a:spcPts val="0"/>
              </a:spcBef>
              <a:buNone/>
              <a:defRPr sz="2500" b="0" i="0" spc="0">
                <a:solidFill>
                  <a:schemeClr val="bg1"/>
                </a:solidFill>
                <a:latin typeface="Inter" panose="020B0502030000000004" pitchFamily="34" charset="0"/>
                <a:ea typeface="Inter" panose="020B0502030000000004" pitchFamily="34" charset="0"/>
                <a:cs typeface="Inter" panose="020B0502030000000004" pitchFamily="34" charset="0"/>
              </a:defRPr>
            </a:lvl1pPr>
            <a:lvl2pPr defTabSz="821531">
              <a:lnSpc>
                <a:spcPct val="130000"/>
              </a:lnSpc>
              <a:defRPr sz="2300" b="0" i="0" spc="0">
                <a:solidFill>
                  <a:schemeClr val="bg1"/>
                </a:solidFill>
                <a:latin typeface="Inter Medium" panose="020B0502030000000004" pitchFamily="34" charset="0"/>
                <a:ea typeface="Inter Medium" panose="020B0502030000000004" pitchFamily="34" charset="0"/>
              </a:defRPr>
            </a:lvl2pPr>
            <a:lvl3pPr defTabSz="821531">
              <a:lnSpc>
                <a:spcPct val="130000"/>
              </a:lnSpc>
              <a:defRPr sz="2300" b="0" i="0" spc="0">
                <a:solidFill>
                  <a:schemeClr val="bg1"/>
                </a:solidFill>
                <a:latin typeface="Inter Medium" panose="020B0502030000000004" pitchFamily="34" charset="0"/>
                <a:ea typeface="Inter Medium" panose="020B0502030000000004" pitchFamily="34" charset="0"/>
              </a:defRPr>
            </a:lvl3pPr>
            <a:lvl4pPr defTabSz="821531">
              <a:lnSpc>
                <a:spcPct val="130000"/>
              </a:lnSpc>
              <a:defRPr sz="2300" b="0" i="0" spc="0">
                <a:solidFill>
                  <a:schemeClr val="bg1"/>
                </a:solidFill>
                <a:latin typeface="Inter Medium" panose="020B0502030000000004" pitchFamily="34" charset="0"/>
                <a:ea typeface="Inter Medium" panose="020B0502030000000004" pitchFamily="34" charset="0"/>
              </a:defRPr>
            </a:lvl4pPr>
            <a:lvl5pPr defTabSz="821531">
              <a:lnSpc>
                <a:spcPct val="130000"/>
              </a:lnSpc>
              <a:defRPr sz="2300" b="0" i="0" spc="0">
                <a:solidFill>
                  <a:schemeClr val="bg1"/>
                </a:solidFill>
                <a:latin typeface="Inter Medium" panose="020B0502030000000004" pitchFamily="34" charset="0"/>
                <a:ea typeface="Inter Medium" panose="020B0502030000000004" pitchFamily="34" charset="0"/>
              </a:defRPr>
            </a:lvl5pPr>
          </a:lstStyle>
          <a:p>
            <a:r>
              <a:rPr lang="en-CA"/>
              <a:t>Body Copy</a:t>
            </a:r>
          </a:p>
        </p:txBody>
      </p:sp>
      <p:sp>
        <p:nvSpPr>
          <p:cNvPr id="5" name="Slide Number">
            <a:extLst>
              <a:ext uri="{FF2B5EF4-FFF2-40B4-BE49-F238E27FC236}">
                <a16:creationId xmlns:a16="http://schemas.microsoft.com/office/drawing/2014/main" id="{161A0E44-1BEE-A34B-A3A6-11A29A85827E}"/>
              </a:ext>
            </a:extLst>
          </p:cNvPr>
          <p:cNvSpPr txBox="1">
            <a:spLocks/>
          </p:cNvSpPr>
          <p:nvPr userDrawn="1"/>
        </p:nvSpPr>
        <p:spPr>
          <a:xfrm>
            <a:off x="22408941" y="12199026"/>
            <a:ext cx="426398"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marL="0" indent="0">
              <a:buFont typeface="Arial" panose="020B0604020202020204" pitchFamily="34" charset="0"/>
              <a:buNone/>
            </a:pPr>
            <a:fld id="{86CB4B4D-7CA3-9044-876B-883B54F8677D}" type="slidenum">
              <a:rPr lang="en-CA" smtClean="0">
                <a:solidFill>
                  <a:schemeClr val="accent2"/>
                </a:solidFill>
              </a:rPr>
              <a:pPr marL="0" indent="0">
                <a:buFont typeface="Arial" panose="020B0604020202020204" pitchFamily="34" charset="0"/>
                <a:buNone/>
              </a:pPr>
              <a:t>‹#›</a:t>
            </a:fld>
            <a:endParaRPr lang="en-CA">
              <a:solidFill>
                <a:schemeClr val="accent2"/>
              </a:solidFill>
            </a:endParaRPr>
          </a:p>
        </p:txBody>
      </p:sp>
      <p:pic>
        <p:nvPicPr>
          <p:cNvPr id="7" name="Picture 6">
            <a:extLst>
              <a:ext uri="{FF2B5EF4-FFF2-40B4-BE49-F238E27FC236}">
                <a16:creationId xmlns:a16="http://schemas.microsoft.com/office/drawing/2014/main" id="{6E5FE014-6E0B-EF42-B932-ABA15BC980B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Tree>
    <p:extLst>
      <p:ext uri="{BB962C8B-B14F-4D97-AF65-F5344CB8AC3E}">
        <p14:creationId xmlns:p14="http://schemas.microsoft.com/office/powerpoint/2010/main" val="17613202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 Contact">
    <p:bg>
      <p:bgPr>
        <a:solidFill>
          <a:schemeClr val="tx2"/>
        </a:solidFill>
        <a:effectLst/>
      </p:bgPr>
    </p:bg>
    <p:spTree>
      <p:nvGrpSpPr>
        <p:cNvPr id="1" name=""/>
        <p:cNvGrpSpPr/>
        <p:nvPr/>
      </p:nvGrpSpPr>
      <p:grpSpPr>
        <a:xfrm>
          <a:off x="0" y="0"/>
          <a:ext cx="0" cy="0"/>
          <a:chOff x="0" y="0"/>
          <a:chExt cx="0" cy="0"/>
        </a:xfrm>
      </p:grpSpPr>
      <p:sp>
        <p:nvSpPr>
          <p:cNvPr id="3" name="Title Text">
            <a:extLst>
              <a:ext uri="{FF2B5EF4-FFF2-40B4-BE49-F238E27FC236}">
                <a16:creationId xmlns:a16="http://schemas.microsoft.com/office/drawing/2014/main" id="{692403F1-D5A9-3346-BE02-F4C2A1792660}"/>
              </a:ext>
            </a:extLst>
          </p:cNvPr>
          <p:cNvSpPr txBox="1">
            <a:spLocks noGrp="1"/>
          </p:cNvSpPr>
          <p:nvPr>
            <p:ph type="title" hasCustomPrompt="1"/>
          </p:nvPr>
        </p:nvSpPr>
        <p:spPr>
          <a:xfrm>
            <a:off x="1677600" y="5461200"/>
            <a:ext cx="12319200" cy="1929600"/>
          </a:xfrm>
          <a:prstGeom prst="rect">
            <a:avLst/>
          </a:prstGeom>
        </p:spPr>
        <p:txBody>
          <a:bodyPr>
            <a:normAutofit/>
          </a:bodyPr>
          <a:lstStyle>
            <a:lvl1pPr>
              <a:lnSpc>
                <a:spcPct val="100000"/>
              </a:lnSpc>
              <a:defRPr sz="8000" spc="0">
                <a:solidFill>
                  <a:schemeClr val="bg1"/>
                </a:solidFill>
                <a:latin typeface="Radley" pitchFamily="2" charset="77"/>
              </a:defRPr>
            </a:lvl1pPr>
          </a:lstStyle>
          <a:p>
            <a:r>
              <a:rPr lang="en-CA"/>
              <a:t>Thank you.</a:t>
            </a:r>
            <a:br>
              <a:rPr lang="en-CA"/>
            </a:br>
            <a:r>
              <a:rPr lang="en-CA"/>
              <a:t>We’re ready when you are.</a:t>
            </a:r>
            <a:endParaRPr/>
          </a:p>
        </p:txBody>
      </p:sp>
      <p:sp>
        <p:nvSpPr>
          <p:cNvPr id="4" name="Body Level One…">
            <a:extLst>
              <a:ext uri="{FF2B5EF4-FFF2-40B4-BE49-F238E27FC236}">
                <a16:creationId xmlns:a16="http://schemas.microsoft.com/office/drawing/2014/main" id="{FE1B4079-4E57-E245-ABEE-F99CC7BF8DCF}"/>
              </a:ext>
            </a:extLst>
          </p:cNvPr>
          <p:cNvSpPr txBox="1">
            <a:spLocks noGrp="1"/>
          </p:cNvSpPr>
          <p:nvPr>
            <p:ph type="body" sz="quarter" idx="1" hasCustomPrompt="1"/>
          </p:nvPr>
        </p:nvSpPr>
        <p:spPr>
          <a:xfrm>
            <a:off x="1677600" y="8229601"/>
            <a:ext cx="5137892" cy="2031325"/>
          </a:xfrm>
          <a:prstGeom prst="rect">
            <a:avLst/>
          </a:prstGeom>
        </p:spPr>
        <p:txBody>
          <a:bodyPr>
            <a:spAutoFit/>
          </a:bodyPr>
          <a:lstStyle>
            <a:lvl1pPr marL="0" indent="0" defTabSz="821531">
              <a:lnSpc>
                <a:spcPct val="100000"/>
              </a:lnSpc>
              <a:spcBef>
                <a:spcPts val="0"/>
              </a:spcBef>
              <a:buNone/>
              <a:defRPr sz="1800" b="0" i="0" cap="all" spc="300" baseline="0">
                <a:solidFill>
                  <a:schemeClr val="bg1"/>
                </a:solidFill>
                <a:latin typeface="Inter" panose="020B0502030000000004" pitchFamily="34" charset="0"/>
                <a:ea typeface="Inter Medium" panose="020B0502030000000004" pitchFamily="34" charset="0"/>
              </a:defRPr>
            </a:lvl1pPr>
            <a:lvl2pPr defTabSz="821531">
              <a:lnSpc>
                <a:spcPct val="130000"/>
              </a:lnSpc>
              <a:defRPr sz="1900" spc="0">
                <a:solidFill>
                  <a:srgbClr val="A7A7A7"/>
                </a:solidFill>
                <a:latin typeface="+mn-lt"/>
              </a:defRPr>
            </a:lvl2pPr>
            <a:lvl3pPr defTabSz="821531">
              <a:lnSpc>
                <a:spcPct val="130000"/>
              </a:lnSpc>
              <a:defRPr sz="1900" spc="0">
                <a:solidFill>
                  <a:srgbClr val="A7A7A7"/>
                </a:solidFill>
                <a:latin typeface="+mn-lt"/>
              </a:defRPr>
            </a:lvl3pPr>
            <a:lvl4pPr defTabSz="821531">
              <a:lnSpc>
                <a:spcPct val="130000"/>
              </a:lnSpc>
              <a:defRPr sz="1900" spc="0">
                <a:solidFill>
                  <a:srgbClr val="A7A7A7"/>
                </a:solidFill>
                <a:latin typeface="+mn-lt"/>
              </a:defRPr>
            </a:lvl4pPr>
            <a:lvl5pPr defTabSz="821531">
              <a:lnSpc>
                <a:spcPct val="130000"/>
              </a:lnSpc>
              <a:defRPr sz="1900" spc="0">
                <a:solidFill>
                  <a:srgbClr val="A7A7A7"/>
                </a:solidFill>
                <a:latin typeface="+mn-lt"/>
              </a:defRPr>
            </a:lvl5pPr>
          </a:lstStyle>
          <a:p>
            <a:r>
              <a:rPr lang="en-CA"/>
              <a:t>Contact Information</a:t>
            </a:r>
          </a:p>
          <a:p>
            <a:endParaRPr lang="en-CA"/>
          </a:p>
          <a:p>
            <a:r>
              <a:rPr lang="en-CA"/>
              <a:t>Address</a:t>
            </a:r>
          </a:p>
          <a:p>
            <a:endParaRPr lang="en-CA"/>
          </a:p>
          <a:p>
            <a:r>
              <a:rPr lang="en-CA"/>
              <a:t>Email</a:t>
            </a:r>
          </a:p>
          <a:p>
            <a:endParaRPr lang="en-CA"/>
          </a:p>
          <a:p>
            <a:r>
              <a:rPr lang="en-CA"/>
              <a:t>Website</a:t>
            </a:r>
            <a:endParaRPr/>
          </a:p>
        </p:txBody>
      </p:sp>
      <p:pic>
        <p:nvPicPr>
          <p:cNvPr id="8" name="Picture 7">
            <a:extLst>
              <a:ext uri="{FF2B5EF4-FFF2-40B4-BE49-F238E27FC236}">
                <a16:creationId xmlns:a16="http://schemas.microsoft.com/office/drawing/2014/main" id="{F7FABFEB-9396-9442-B7D1-02B65874A21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769037" y="11863138"/>
            <a:ext cx="2654108" cy="601354"/>
          </a:xfrm>
          <a:prstGeom prst="rect">
            <a:avLst/>
          </a:prstGeom>
        </p:spPr>
      </p:pic>
    </p:spTree>
    <p:extLst>
      <p:ext uri="{BB962C8B-B14F-4D97-AF65-F5344CB8AC3E}">
        <p14:creationId xmlns:p14="http://schemas.microsoft.com/office/powerpoint/2010/main" val="18288594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560BE6-ACCF-4545-B520-C105800DA9F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933021" y="13060218"/>
            <a:ext cx="277610" cy="500784"/>
          </a:xfrm>
          <a:prstGeom prst="rect">
            <a:avLst/>
          </a:prstGeom>
        </p:spPr>
      </p:pic>
      <p:sp>
        <p:nvSpPr>
          <p:cNvPr id="9" name="Text Placeholder 8">
            <a:extLst>
              <a:ext uri="{FF2B5EF4-FFF2-40B4-BE49-F238E27FC236}">
                <a16:creationId xmlns:a16="http://schemas.microsoft.com/office/drawing/2014/main" id="{ECFB1E8E-3D40-430E-A05B-7A02D2214398}"/>
              </a:ext>
            </a:extLst>
          </p:cNvPr>
          <p:cNvSpPr>
            <a:spLocks noGrp="1"/>
          </p:cNvSpPr>
          <p:nvPr>
            <p:ph type="body" sz="quarter" idx="10"/>
          </p:nvPr>
        </p:nvSpPr>
        <p:spPr>
          <a:xfrm>
            <a:off x="0" y="923926"/>
            <a:ext cx="24384000" cy="1237384"/>
          </a:xfrm>
          <a:prstGeom prst="rect">
            <a:avLst/>
          </a:prstGeom>
        </p:spPr>
        <p:txBody>
          <a:bodyPr>
            <a:normAutofit/>
          </a:bodyPr>
          <a:lstStyle>
            <a:lvl1pPr marL="0" indent="0" algn="ctr">
              <a:buNone/>
              <a:defRPr sz="7200" b="1">
                <a:latin typeface="+mj-lt"/>
              </a:defRPr>
            </a:lvl1pPr>
          </a:lstStyle>
          <a:p>
            <a:pPr lvl="0"/>
            <a:r>
              <a:rPr lang="en-US"/>
              <a:t>Click to edit Master text styles</a:t>
            </a:r>
          </a:p>
        </p:txBody>
      </p:sp>
      <p:sp>
        <p:nvSpPr>
          <p:cNvPr id="10" name="Isosceles Triangle 9">
            <a:extLst>
              <a:ext uri="{FF2B5EF4-FFF2-40B4-BE49-F238E27FC236}">
                <a16:creationId xmlns:a16="http://schemas.microsoft.com/office/drawing/2014/main" id="{1207C809-B7BD-4BD7-BEF5-9A7A62723029}"/>
              </a:ext>
            </a:extLst>
          </p:cNvPr>
          <p:cNvSpPr/>
          <p:nvPr userDrawn="1"/>
        </p:nvSpPr>
        <p:spPr>
          <a:xfrm flipV="1">
            <a:off x="11526982" y="1"/>
            <a:ext cx="1330036" cy="66501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2" name="TextBox 1">
            <a:extLst>
              <a:ext uri="{FF2B5EF4-FFF2-40B4-BE49-F238E27FC236}">
                <a16:creationId xmlns:a16="http://schemas.microsoft.com/office/drawing/2014/main" id="{1131867E-1FAC-4A9B-B4AB-E82239ACBE75}"/>
              </a:ext>
            </a:extLst>
          </p:cNvPr>
          <p:cNvSpPr txBox="1"/>
          <p:nvPr userDrawn="1"/>
        </p:nvSpPr>
        <p:spPr>
          <a:xfrm>
            <a:off x="173371" y="13283911"/>
            <a:ext cx="600598" cy="338554"/>
          </a:xfrm>
          <a:prstGeom prst="rect">
            <a:avLst/>
          </a:prstGeom>
          <a:noFill/>
        </p:spPr>
        <p:txBody>
          <a:bodyPr wrap="square" lIns="0" tIns="0" rIns="0" bIns="0" rtlCol="0" anchor="ctr" anchorCtr="0">
            <a:spAutoFit/>
          </a:bodyPr>
          <a:lstStyle/>
          <a:p>
            <a:pPr algn="ctr"/>
            <a:fld id="{FE7F0987-6616-4047-99CC-5B8EA1A2C86F}" type="slidenum">
              <a:rPr lang="en-US" sz="2200" b="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pPr algn="ctr"/>
              <a:t>‹#›</a:t>
            </a:fld>
            <a:endParaRPr lang="en-US" sz="2200" b="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217944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next section">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3" y="4156365"/>
            <a:ext cx="24383998" cy="9559638"/>
          </a:xfrm>
          <a:prstGeom prst="rect">
            <a:avLst/>
          </a:prstGeom>
        </p:spPr>
        <p:txBody>
          <a:bodyPr/>
          <a:lstStyle/>
          <a:p>
            <a:endParaRPr lang="en-US"/>
          </a:p>
        </p:txBody>
      </p:sp>
    </p:spTree>
    <p:extLst>
      <p:ext uri="{BB962C8B-B14F-4D97-AF65-F5344CB8AC3E}">
        <p14:creationId xmlns:p14="http://schemas.microsoft.com/office/powerpoint/2010/main" val="1673919161"/>
      </p:ext>
    </p:extLst>
  </p:cSld>
  <p:clrMapOvr>
    <a:masterClrMapping/>
  </p:clrMapOvr>
  <p:transition spd="slow" advClick="0" advTm="1000">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chemeClr val="tx1"/>
                </a:solidFill>
                <a:latin typeface="Book Antiqua"/>
                <a:cs typeface="Book Antiqu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Tree>
    <p:extLst>
      <p:ext uri="{BB962C8B-B14F-4D97-AF65-F5344CB8AC3E}">
        <p14:creationId xmlns:p14="http://schemas.microsoft.com/office/powerpoint/2010/main" val="2533139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Section Break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7EB58-5672-C146-BE02-B4C060DFFE3B}"/>
              </a:ext>
            </a:extLst>
          </p:cNvPr>
          <p:cNvSpPr>
            <a:spLocks noGrp="1"/>
          </p:cNvSpPr>
          <p:nvPr>
            <p:ph type="title"/>
          </p:nvPr>
        </p:nvSpPr>
        <p:spPr>
          <a:xfrm>
            <a:off x="1677600" y="4507200"/>
            <a:ext cx="10159200" cy="3175200"/>
          </a:xfrm>
        </p:spPr>
        <p:txBody>
          <a:bodyPr anchor="t" anchorCtr="0">
            <a:normAutofit/>
          </a:bodyPr>
          <a:lstStyle>
            <a:lvl1pPr>
              <a:defRPr sz="10000" baseline="0">
                <a:solidFill>
                  <a:srgbClr val="00535B"/>
                </a:solidFill>
                <a:latin typeface="Radley" pitchFamily="2" charset="77"/>
              </a:defRPr>
            </a:lvl1pPr>
          </a:lstStyle>
          <a:p>
            <a:r>
              <a:rPr lang="en-US"/>
              <a:t>Click to edit Master title style</a:t>
            </a:r>
          </a:p>
        </p:txBody>
      </p:sp>
      <p:sp>
        <p:nvSpPr>
          <p:cNvPr id="3" name="Text Placeholder 2">
            <a:extLst>
              <a:ext uri="{FF2B5EF4-FFF2-40B4-BE49-F238E27FC236}">
                <a16:creationId xmlns:a16="http://schemas.microsoft.com/office/drawing/2014/main" id="{4A1F63E3-BFB0-014C-A3A7-0C1C1B1E8AC4}"/>
              </a:ext>
            </a:extLst>
          </p:cNvPr>
          <p:cNvSpPr>
            <a:spLocks noGrp="1"/>
          </p:cNvSpPr>
          <p:nvPr>
            <p:ph type="body" idx="1"/>
          </p:nvPr>
        </p:nvSpPr>
        <p:spPr>
          <a:xfrm>
            <a:off x="1677600" y="8121200"/>
            <a:ext cx="7826399" cy="3000375"/>
          </a:xfrm>
        </p:spPr>
        <p:txBody>
          <a:bodyPr anchor="t" anchorCtr="0">
            <a:normAutofit/>
          </a:bodyPr>
          <a:lstStyle>
            <a:lvl1pPr marL="0" indent="0">
              <a:lnSpc>
                <a:spcPct val="120000"/>
              </a:lnSpc>
              <a:spcBef>
                <a:spcPts val="500"/>
              </a:spcBef>
              <a:buFont typeface="Arial" panose="020B0604020202020204" pitchFamily="34" charset="0"/>
              <a:buNone/>
              <a:defRPr sz="2500" baseline="0">
                <a:solidFill>
                  <a:srgbClr val="00535B"/>
                </a:solidFill>
                <a:latin typeface="Inter" panose="020B0502030000000004" pitchFamily="34" charset="0"/>
              </a:defRPr>
            </a:lvl1pPr>
            <a:lvl2pPr marL="457200" indent="0">
              <a:buFont typeface="Arial" panose="020B0604020202020204" pitchFamily="34" charset="0"/>
              <a:buNone/>
              <a:defRPr sz="2000">
                <a:solidFill>
                  <a:schemeClr val="accent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a:t>
            </a:r>
          </a:p>
        </p:txBody>
      </p:sp>
      <p:sp>
        <p:nvSpPr>
          <p:cNvPr id="7" name="Slide Number">
            <a:extLst>
              <a:ext uri="{FF2B5EF4-FFF2-40B4-BE49-F238E27FC236}">
                <a16:creationId xmlns:a16="http://schemas.microsoft.com/office/drawing/2014/main" id="{953C3AC5-8906-8D42-80A3-EE3B4A07A88A}"/>
              </a:ext>
            </a:extLst>
          </p:cNvPr>
          <p:cNvSpPr txBox="1">
            <a:spLocks/>
          </p:cNvSpPr>
          <p:nvPr userDrawn="1"/>
        </p:nvSpPr>
        <p:spPr>
          <a:xfrm>
            <a:off x="22354439" y="12199026"/>
            <a:ext cx="480900"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algn="r"/>
            <a:r>
              <a:rPr lang="en-CA">
                <a:solidFill>
                  <a:srgbClr val="00535B"/>
                </a:solidFill>
              </a:rPr>
              <a:t> 	</a:t>
            </a:r>
            <a:fld id="{86CB4B4D-7CA3-9044-876B-883B54F8677D}" type="slidenum">
              <a:rPr lang="en-CA" smtClean="0">
                <a:solidFill>
                  <a:srgbClr val="00535B"/>
                </a:solidFill>
              </a:rPr>
              <a:pPr algn="r"/>
              <a:t>‹#›</a:t>
            </a:fld>
            <a:endParaRPr lang="en-CA">
              <a:solidFill>
                <a:srgbClr val="00535B"/>
              </a:solidFill>
            </a:endParaRPr>
          </a:p>
        </p:txBody>
      </p:sp>
      <p:sp>
        <p:nvSpPr>
          <p:cNvPr id="9" name="Picture Placeholder 4">
            <a:extLst>
              <a:ext uri="{FF2B5EF4-FFF2-40B4-BE49-F238E27FC236}">
                <a16:creationId xmlns:a16="http://schemas.microsoft.com/office/drawing/2014/main" id="{50538B06-5E88-004D-96C5-F0D314F2DB89}"/>
              </a:ext>
            </a:extLst>
          </p:cNvPr>
          <p:cNvSpPr>
            <a:spLocks noGrp="1"/>
          </p:cNvSpPr>
          <p:nvPr>
            <p:ph type="pic" sz="quarter" idx="15"/>
          </p:nvPr>
        </p:nvSpPr>
        <p:spPr>
          <a:xfrm>
            <a:off x="13386539" y="4508474"/>
            <a:ext cx="8229600" cy="9245626"/>
          </a:xfrm>
          <a:noFill/>
        </p:spPr>
        <p:txBody>
          <a:bodyPr/>
          <a:lstStyle>
            <a:lvl1pPr marL="0" indent="0">
              <a:buNone/>
              <a:defRPr/>
            </a:lvl1pPr>
          </a:lstStyle>
          <a:p>
            <a:endParaRPr lang="en-US"/>
          </a:p>
        </p:txBody>
      </p:sp>
      <p:pic>
        <p:nvPicPr>
          <p:cNvPr id="10" name="Picture 9">
            <a:extLst>
              <a:ext uri="{FF2B5EF4-FFF2-40B4-BE49-F238E27FC236}">
                <a16:creationId xmlns:a16="http://schemas.microsoft.com/office/drawing/2014/main" id="{468D7D4A-CB87-9643-A790-AA5A7159CEE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Tree>
    <p:extLst>
      <p:ext uri="{BB962C8B-B14F-4D97-AF65-F5344CB8AC3E}">
        <p14:creationId xmlns:p14="http://schemas.microsoft.com/office/powerpoint/2010/main" val="1487781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en Section Break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7EB58-5672-C146-BE02-B4C060DFFE3B}"/>
              </a:ext>
            </a:extLst>
          </p:cNvPr>
          <p:cNvSpPr>
            <a:spLocks noGrp="1"/>
          </p:cNvSpPr>
          <p:nvPr>
            <p:ph type="title"/>
          </p:nvPr>
        </p:nvSpPr>
        <p:spPr>
          <a:xfrm>
            <a:off x="1677600" y="4507200"/>
            <a:ext cx="10159200" cy="3175200"/>
          </a:xfrm>
        </p:spPr>
        <p:txBody>
          <a:bodyPr anchor="t" anchorCtr="0">
            <a:normAutofit/>
          </a:bodyPr>
          <a:lstStyle>
            <a:lvl1pPr>
              <a:defRPr sz="10000" baseline="0">
                <a:solidFill>
                  <a:schemeClr val="bg1"/>
                </a:solidFill>
                <a:latin typeface="Radley" pitchFamily="2" charset="77"/>
              </a:defRPr>
            </a:lvl1pPr>
          </a:lstStyle>
          <a:p>
            <a:r>
              <a:rPr lang="en-US"/>
              <a:t>Click to edit Master title style</a:t>
            </a:r>
          </a:p>
        </p:txBody>
      </p:sp>
      <p:sp>
        <p:nvSpPr>
          <p:cNvPr id="7" name="Slide Number">
            <a:extLst>
              <a:ext uri="{FF2B5EF4-FFF2-40B4-BE49-F238E27FC236}">
                <a16:creationId xmlns:a16="http://schemas.microsoft.com/office/drawing/2014/main" id="{953C3AC5-8906-8D42-80A3-EE3B4A07A88A}"/>
              </a:ext>
            </a:extLst>
          </p:cNvPr>
          <p:cNvSpPr txBox="1">
            <a:spLocks/>
          </p:cNvSpPr>
          <p:nvPr userDrawn="1"/>
        </p:nvSpPr>
        <p:spPr>
          <a:xfrm>
            <a:off x="22354439" y="12199026"/>
            <a:ext cx="480900"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algn="r"/>
            <a:r>
              <a:rPr lang="en-CA">
                <a:solidFill>
                  <a:schemeClr val="bg1"/>
                </a:solidFill>
              </a:rPr>
              <a:t> 	</a:t>
            </a:r>
            <a:fld id="{86CB4B4D-7CA3-9044-876B-883B54F8677D}" type="slidenum">
              <a:rPr lang="en-CA" smtClean="0">
                <a:solidFill>
                  <a:schemeClr val="bg1"/>
                </a:solidFill>
              </a:rPr>
              <a:pPr algn="r"/>
              <a:t>‹#›</a:t>
            </a:fld>
            <a:endParaRPr lang="en-CA">
              <a:solidFill>
                <a:schemeClr val="bg1"/>
              </a:solidFill>
            </a:endParaRPr>
          </a:p>
        </p:txBody>
      </p:sp>
      <p:pic>
        <p:nvPicPr>
          <p:cNvPr id="8" name="Picture 7" descr="A close up of a logo&#10;&#10;Description automatically generated">
            <a:extLst>
              <a:ext uri="{FF2B5EF4-FFF2-40B4-BE49-F238E27FC236}">
                <a16:creationId xmlns:a16="http://schemas.microsoft.com/office/drawing/2014/main" id="{8586DA5A-2821-4A47-928F-A837B2CC1F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338950" y="1441353"/>
            <a:ext cx="496389" cy="895447"/>
          </a:xfrm>
          <a:prstGeom prst="rect">
            <a:avLst/>
          </a:prstGeom>
        </p:spPr>
      </p:pic>
      <p:sp>
        <p:nvSpPr>
          <p:cNvPr id="10" name="Image">
            <a:extLst>
              <a:ext uri="{FF2B5EF4-FFF2-40B4-BE49-F238E27FC236}">
                <a16:creationId xmlns:a16="http://schemas.microsoft.com/office/drawing/2014/main" id="{C0A21201-6BD0-BF49-82D3-2EBFF220D7A7}"/>
              </a:ext>
            </a:extLst>
          </p:cNvPr>
          <p:cNvSpPr>
            <a:spLocks noGrp="1"/>
          </p:cNvSpPr>
          <p:nvPr>
            <p:ph type="pic" sz="half" idx="13"/>
          </p:nvPr>
        </p:nvSpPr>
        <p:spPr>
          <a:xfrm>
            <a:off x="12844337" y="2891780"/>
            <a:ext cx="11682194" cy="6758486"/>
          </a:xfrm>
          <a:prstGeom prst="rect">
            <a:avLst/>
          </a:prstGeom>
          <a:noFill/>
        </p:spPr>
        <p:txBody>
          <a:bodyPr lIns="91439" tIns="45719" rIns="91439" bIns="45719">
            <a:noAutofit/>
          </a:bodyPr>
          <a:lstStyle>
            <a:lvl1pPr marL="0" indent="0">
              <a:buNone/>
              <a:defRPr>
                <a:solidFill>
                  <a:schemeClr val="bg1"/>
                </a:solidFill>
              </a:defRPr>
            </a:lvl1pPr>
          </a:lstStyle>
          <a:p>
            <a:endParaRPr/>
          </a:p>
        </p:txBody>
      </p:sp>
      <p:sp>
        <p:nvSpPr>
          <p:cNvPr id="11" name="Text Placeholder 2">
            <a:extLst>
              <a:ext uri="{FF2B5EF4-FFF2-40B4-BE49-F238E27FC236}">
                <a16:creationId xmlns:a16="http://schemas.microsoft.com/office/drawing/2014/main" id="{F2EF6745-3AFA-4C48-8E4C-212E2CB012E3}"/>
              </a:ext>
            </a:extLst>
          </p:cNvPr>
          <p:cNvSpPr>
            <a:spLocks noGrp="1"/>
          </p:cNvSpPr>
          <p:nvPr>
            <p:ph type="body" idx="1"/>
          </p:nvPr>
        </p:nvSpPr>
        <p:spPr>
          <a:xfrm>
            <a:off x="1677600" y="8150078"/>
            <a:ext cx="7826399" cy="3000375"/>
          </a:xfrm>
        </p:spPr>
        <p:txBody>
          <a:bodyPr anchor="t" anchorCtr="0">
            <a:normAutofit/>
          </a:bodyPr>
          <a:lstStyle>
            <a:lvl1pPr marL="0" indent="0">
              <a:lnSpc>
                <a:spcPct val="120000"/>
              </a:lnSpc>
              <a:spcBef>
                <a:spcPts val="500"/>
              </a:spcBef>
              <a:buFont typeface="Arial" panose="020B0604020202020204" pitchFamily="34" charset="0"/>
              <a:buNone/>
              <a:defRPr sz="2500" baseline="0">
                <a:solidFill>
                  <a:schemeClr val="bg1"/>
                </a:solidFill>
                <a:latin typeface="Inter" panose="020B0502030000000004" pitchFamily="34" charset="0"/>
                <a:ea typeface="Inter" panose="020B0502030000000004" pitchFamily="34" charset="0"/>
                <a:cs typeface="Inter" panose="020B0502030000000004" pitchFamily="34" charset="0"/>
              </a:defRPr>
            </a:lvl1pPr>
            <a:lvl2pPr marL="800100" indent="-342900">
              <a:buFont typeface="Arial" panose="020B0604020202020204" pitchFamily="34" charset="0"/>
              <a:buChar char="•"/>
              <a:defRPr sz="20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a:t>
            </a:r>
          </a:p>
        </p:txBody>
      </p:sp>
    </p:spTree>
    <p:extLst>
      <p:ext uri="{BB962C8B-B14F-4D97-AF65-F5344CB8AC3E}">
        <p14:creationId xmlns:p14="http://schemas.microsoft.com/office/powerpoint/2010/main" val="398231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Section Break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7EB58-5672-C146-BE02-B4C060DFFE3B}"/>
              </a:ext>
            </a:extLst>
          </p:cNvPr>
          <p:cNvSpPr>
            <a:spLocks noGrp="1"/>
          </p:cNvSpPr>
          <p:nvPr>
            <p:ph type="title"/>
          </p:nvPr>
        </p:nvSpPr>
        <p:spPr>
          <a:xfrm>
            <a:off x="1677600" y="4507200"/>
            <a:ext cx="10159200" cy="3175200"/>
          </a:xfrm>
        </p:spPr>
        <p:txBody>
          <a:bodyPr anchor="t" anchorCtr="0">
            <a:normAutofit/>
          </a:bodyPr>
          <a:lstStyle>
            <a:lvl1pPr>
              <a:defRPr sz="10000" baseline="0">
                <a:solidFill>
                  <a:schemeClr val="accent2"/>
                </a:solidFill>
                <a:latin typeface="Radley" pitchFamily="2" charset="77"/>
              </a:defRPr>
            </a:lvl1pPr>
          </a:lstStyle>
          <a:p>
            <a:r>
              <a:rPr lang="en-US"/>
              <a:t>Click to edit Master title style</a:t>
            </a:r>
          </a:p>
        </p:txBody>
      </p:sp>
      <p:sp>
        <p:nvSpPr>
          <p:cNvPr id="7" name="Slide Number">
            <a:extLst>
              <a:ext uri="{FF2B5EF4-FFF2-40B4-BE49-F238E27FC236}">
                <a16:creationId xmlns:a16="http://schemas.microsoft.com/office/drawing/2014/main" id="{953C3AC5-8906-8D42-80A3-EE3B4A07A88A}"/>
              </a:ext>
            </a:extLst>
          </p:cNvPr>
          <p:cNvSpPr txBox="1">
            <a:spLocks/>
          </p:cNvSpPr>
          <p:nvPr userDrawn="1"/>
        </p:nvSpPr>
        <p:spPr>
          <a:xfrm>
            <a:off x="22354439" y="12199026"/>
            <a:ext cx="480900"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algn="r"/>
            <a:r>
              <a:rPr lang="en-CA">
                <a:solidFill>
                  <a:srgbClr val="00535B"/>
                </a:solidFill>
              </a:rPr>
              <a:t> 	</a:t>
            </a:r>
            <a:fld id="{86CB4B4D-7CA3-9044-876B-883B54F8677D}" type="slidenum">
              <a:rPr lang="en-CA" smtClean="0">
                <a:solidFill>
                  <a:schemeClr val="accent2"/>
                </a:solidFill>
              </a:rPr>
              <a:pPr algn="r"/>
              <a:t>‹#›</a:t>
            </a:fld>
            <a:endParaRPr lang="en-CA">
              <a:solidFill>
                <a:schemeClr val="accent2"/>
              </a:solidFill>
            </a:endParaRPr>
          </a:p>
        </p:txBody>
      </p:sp>
      <p:sp>
        <p:nvSpPr>
          <p:cNvPr id="8" name="Image">
            <a:extLst>
              <a:ext uri="{FF2B5EF4-FFF2-40B4-BE49-F238E27FC236}">
                <a16:creationId xmlns:a16="http://schemas.microsoft.com/office/drawing/2014/main" id="{07E6A7EA-E26E-E548-98B4-80B6D53F3C06}"/>
              </a:ext>
            </a:extLst>
          </p:cNvPr>
          <p:cNvSpPr>
            <a:spLocks noGrp="1"/>
          </p:cNvSpPr>
          <p:nvPr>
            <p:ph type="pic" sz="half" idx="13"/>
          </p:nvPr>
        </p:nvSpPr>
        <p:spPr>
          <a:xfrm>
            <a:off x="12844337" y="2891780"/>
            <a:ext cx="11682194" cy="6758486"/>
          </a:xfrm>
          <a:prstGeom prst="rect">
            <a:avLst/>
          </a:prstGeom>
          <a:noFill/>
        </p:spPr>
        <p:txBody>
          <a:bodyPr lIns="91439" tIns="45719" rIns="91439" bIns="45719">
            <a:noAutofit/>
          </a:bodyPr>
          <a:lstStyle>
            <a:lvl1pPr marL="0" indent="0">
              <a:buNone/>
              <a:defRPr>
                <a:solidFill>
                  <a:schemeClr val="accent2"/>
                </a:solidFill>
              </a:defRPr>
            </a:lvl1pPr>
          </a:lstStyle>
          <a:p>
            <a:endParaRPr/>
          </a:p>
        </p:txBody>
      </p:sp>
      <p:sp>
        <p:nvSpPr>
          <p:cNvPr id="12" name="Text Placeholder 2">
            <a:extLst>
              <a:ext uri="{FF2B5EF4-FFF2-40B4-BE49-F238E27FC236}">
                <a16:creationId xmlns:a16="http://schemas.microsoft.com/office/drawing/2014/main" id="{74DFCE47-8263-2F43-9410-4BD2DA6646D7}"/>
              </a:ext>
            </a:extLst>
          </p:cNvPr>
          <p:cNvSpPr>
            <a:spLocks noGrp="1"/>
          </p:cNvSpPr>
          <p:nvPr>
            <p:ph type="body" idx="1"/>
          </p:nvPr>
        </p:nvSpPr>
        <p:spPr>
          <a:xfrm>
            <a:off x="1677600" y="8150078"/>
            <a:ext cx="7826399" cy="3000375"/>
          </a:xfrm>
        </p:spPr>
        <p:txBody>
          <a:bodyPr anchor="t" anchorCtr="0">
            <a:normAutofit/>
          </a:bodyPr>
          <a:lstStyle>
            <a:lvl1pPr marL="0" indent="0">
              <a:lnSpc>
                <a:spcPct val="120000"/>
              </a:lnSpc>
              <a:spcBef>
                <a:spcPts val="500"/>
              </a:spcBef>
              <a:buFont typeface="Arial" panose="020B0604020202020204" pitchFamily="34" charset="0"/>
              <a:buNone/>
              <a:defRPr sz="2500" baseline="0">
                <a:solidFill>
                  <a:schemeClr val="accent2"/>
                </a:solidFill>
                <a:latin typeface="Inter" panose="020B0502030000000004" pitchFamily="34" charset="0"/>
              </a:defRPr>
            </a:lvl1pPr>
            <a:lvl2pPr marL="457200" indent="0">
              <a:buFont typeface="Arial" panose="020B0604020202020204" pitchFamily="34" charset="0"/>
              <a:buNone/>
              <a:defRPr sz="2000">
                <a:solidFill>
                  <a:schemeClr val="accent2"/>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Picture 2">
            <a:extLst>
              <a:ext uri="{FF2B5EF4-FFF2-40B4-BE49-F238E27FC236}">
                <a16:creationId xmlns:a16="http://schemas.microsoft.com/office/drawing/2014/main" id="{CCE53DC4-76DF-4662-B035-9FF9DF55169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Tree>
    <p:extLst>
      <p:ext uri="{BB962C8B-B14F-4D97-AF65-F5344CB8AC3E}">
        <p14:creationId xmlns:p14="http://schemas.microsoft.com/office/powerpoint/2010/main" val="3495226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Yellow Section Break 1">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7EB58-5672-C146-BE02-B4C060DFFE3B}"/>
              </a:ext>
            </a:extLst>
          </p:cNvPr>
          <p:cNvSpPr>
            <a:spLocks noGrp="1"/>
          </p:cNvSpPr>
          <p:nvPr>
            <p:ph type="title"/>
          </p:nvPr>
        </p:nvSpPr>
        <p:spPr>
          <a:xfrm>
            <a:off x="1677600" y="4507200"/>
            <a:ext cx="10159200" cy="3175200"/>
          </a:xfrm>
        </p:spPr>
        <p:txBody>
          <a:bodyPr anchor="t" anchorCtr="0">
            <a:normAutofit/>
          </a:bodyPr>
          <a:lstStyle>
            <a:lvl1pPr>
              <a:defRPr sz="10000" baseline="0">
                <a:solidFill>
                  <a:schemeClr val="bg1"/>
                </a:solidFill>
                <a:latin typeface="Radley" pitchFamily="2" charset="77"/>
              </a:defRPr>
            </a:lvl1pPr>
          </a:lstStyle>
          <a:p>
            <a:r>
              <a:rPr lang="en-US"/>
              <a:t>Click to edit Master title style</a:t>
            </a:r>
          </a:p>
        </p:txBody>
      </p:sp>
      <p:sp>
        <p:nvSpPr>
          <p:cNvPr id="7" name="Slide Number">
            <a:extLst>
              <a:ext uri="{FF2B5EF4-FFF2-40B4-BE49-F238E27FC236}">
                <a16:creationId xmlns:a16="http://schemas.microsoft.com/office/drawing/2014/main" id="{953C3AC5-8906-8D42-80A3-EE3B4A07A88A}"/>
              </a:ext>
            </a:extLst>
          </p:cNvPr>
          <p:cNvSpPr txBox="1">
            <a:spLocks/>
          </p:cNvSpPr>
          <p:nvPr userDrawn="1"/>
        </p:nvSpPr>
        <p:spPr>
          <a:xfrm>
            <a:off x="22354439" y="12199026"/>
            <a:ext cx="480900"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algn="r"/>
            <a:r>
              <a:rPr lang="en-CA">
                <a:solidFill>
                  <a:schemeClr val="bg1"/>
                </a:solidFill>
              </a:rPr>
              <a:t> 	</a:t>
            </a:r>
            <a:fld id="{86CB4B4D-7CA3-9044-876B-883B54F8677D}" type="slidenum">
              <a:rPr lang="en-CA" smtClean="0">
                <a:solidFill>
                  <a:schemeClr val="bg1"/>
                </a:solidFill>
              </a:rPr>
              <a:pPr algn="r"/>
              <a:t>‹#›</a:t>
            </a:fld>
            <a:endParaRPr lang="en-CA">
              <a:solidFill>
                <a:schemeClr val="bg1"/>
              </a:solidFill>
            </a:endParaRPr>
          </a:p>
        </p:txBody>
      </p:sp>
      <p:pic>
        <p:nvPicPr>
          <p:cNvPr id="8" name="Picture 7" descr="A close up of a logo&#10;&#10;Description automatically generated">
            <a:extLst>
              <a:ext uri="{FF2B5EF4-FFF2-40B4-BE49-F238E27FC236}">
                <a16:creationId xmlns:a16="http://schemas.microsoft.com/office/drawing/2014/main" id="{8586DA5A-2821-4A47-928F-A837B2CC1F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338950" y="1441353"/>
            <a:ext cx="496389" cy="895447"/>
          </a:xfrm>
          <a:prstGeom prst="rect">
            <a:avLst/>
          </a:prstGeom>
        </p:spPr>
      </p:pic>
      <p:sp>
        <p:nvSpPr>
          <p:cNvPr id="9" name="Image">
            <a:extLst>
              <a:ext uri="{FF2B5EF4-FFF2-40B4-BE49-F238E27FC236}">
                <a16:creationId xmlns:a16="http://schemas.microsoft.com/office/drawing/2014/main" id="{E270659E-0AFA-3343-A9F8-55EDD7C7B4A7}"/>
              </a:ext>
            </a:extLst>
          </p:cNvPr>
          <p:cNvSpPr>
            <a:spLocks noGrp="1"/>
          </p:cNvSpPr>
          <p:nvPr>
            <p:ph type="pic" idx="14"/>
          </p:nvPr>
        </p:nvSpPr>
        <p:spPr>
          <a:xfrm>
            <a:off x="12192000" y="1441353"/>
            <a:ext cx="9601200" cy="9601200"/>
          </a:xfrm>
          <a:prstGeom prst="rect">
            <a:avLst/>
          </a:prstGeom>
          <a:noFill/>
        </p:spPr>
        <p:txBody>
          <a:bodyPr lIns="91439" tIns="45719" rIns="91439" bIns="45719">
            <a:noAutofit/>
          </a:bodyPr>
          <a:lstStyle>
            <a:lvl1pPr marL="0" indent="0">
              <a:buNone/>
              <a:defRPr>
                <a:solidFill>
                  <a:schemeClr val="bg1"/>
                </a:solidFill>
              </a:defRPr>
            </a:lvl1pPr>
          </a:lstStyle>
          <a:p>
            <a:endParaRPr/>
          </a:p>
        </p:txBody>
      </p:sp>
      <p:sp>
        <p:nvSpPr>
          <p:cNvPr id="12" name="Text Placeholder 2">
            <a:extLst>
              <a:ext uri="{FF2B5EF4-FFF2-40B4-BE49-F238E27FC236}">
                <a16:creationId xmlns:a16="http://schemas.microsoft.com/office/drawing/2014/main" id="{2E1735A6-F573-FE4F-903D-FB1AB492C524}"/>
              </a:ext>
            </a:extLst>
          </p:cNvPr>
          <p:cNvSpPr>
            <a:spLocks noGrp="1"/>
          </p:cNvSpPr>
          <p:nvPr>
            <p:ph type="body" idx="1"/>
          </p:nvPr>
        </p:nvSpPr>
        <p:spPr>
          <a:xfrm>
            <a:off x="1677600" y="8222800"/>
            <a:ext cx="7826399" cy="3000375"/>
          </a:xfrm>
        </p:spPr>
        <p:txBody>
          <a:bodyPr anchor="t" anchorCtr="0">
            <a:normAutofit/>
          </a:bodyPr>
          <a:lstStyle>
            <a:lvl1pPr marL="0" indent="0">
              <a:lnSpc>
                <a:spcPct val="120000"/>
              </a:lnSpc>
              <a:spcBef>
                <a:spcPts val="500"/>
              </a:spcBef>
              <a:buFont typeface="Arial" panose="020B0604020202020204" pitchFamily="34" charset="0"/>
              <a:buNone/>
              <a:defRPr sz="2500" baseline="0">
                <a:solidFill>
                  <a:schemeClr val="bg1"/>
                </a:solidFill>
                <a:latin typeface="Inter" panose="020B0502030000000004" pitchFamily="34" charset="0"/>
                <a:ea typeface="Inter" panose="020B0502030000000004" pitchFamily="34" charset="0"/>
                <a:cs typeface="Inter" panose="020B0502030000000004" pitchFamily="34" charset="0"/>
              </a:defRPr>
            </a:lvl1pPr>
            <a:lvl2pPr marL="800100" indent="-342900">
              <a:buFont typeface="Arial" panose="020B0604020202020204" pitchFamily="34" charset="0"/>
              <a:buChar char="•"/>
              <a:defRPr sz="20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59471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Yellow Section Break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7EB58-5672-C146-BE02-B4C060DFFE3B}"/>
              </a:ext>
            </a:extLst>
          </p:cNvPr>
          <p:cNvSpPr>
            <a:spLocks noGrp="1"/>
          </p:cNvSpPr>
          <p:nvPr>
            <p:ph type="title"/>
          </p:nvPr>
        </p:nvSpPr>
        <p:spPr>
          <a:xfrm>
            <a:off x="1677600" y="4507200"/>
            <a:ext cx="10159200" cy="3175200"/>
          </a:xfrm>
        </p:spPr>
        <p:txBody>
          <a:bodyPr anchor="t" anchorCtr="0">
            <a:normAutofit/>
          </a:bodyPr>
          <a:lstStyle>
            <a:lvl1pPr>
              <a:defRPr sz="10000" baseline="0">
                <a:solidFill>
                  <a:srgbClr val="F9A021"/>
                </a:solidFill>
                <a:latin typeface="Radley" pitchFamily="2" charset="77"/>
              </a:defRPr>
            </a:lvl1pPr>
          </a:lstStyle>
          <a:p>
            <a:r>
              <a:rPr lang="en-US"/>
              <a:t>Click to edit Master title style</a:t>
            </a:r>
          </a:p>
        </p:txBody>
      </p:sp>
      <p:sp>
        <p:nvSpPr>
          <p:cNvPr id="7" name="Slide Number">
            <a:extLst>
              <a:ext uri="{FF2B5EF4-FFF2-40B4-BE49-F238E27FC236}">
                <a16:creationId xmlns:a16="http://schemas.microsoft.com/office/drawing/2014/main" id="{953C3AC5-8906-8D42-80A3-EE3B4A07A88A}"/>
              </a:ext>
            </a:extLst>
          </p:cNvPr>
          <p:cNvSpPr txBox="1">
            <a:spLocks/>
          </p:cNvSpPr>
          <p:nvPr userDrawn="1"/>
        </p:nvSpPr>
        <p:spPr>
          <a:xfrm>
            <a:off x="22354439" y="12199026"/>
            <a:ext cx="480900" cy="390491"/>
          </a:xfrm>
          <a:prstGeom prst="rect">
            <a:avLst/>
          </a:prstGeom>
          <a:ln w="12700">
            <a:miter lim="400000"/>
          </a:ln>
        </p:spPr>
        <p:txBody>
          <a:bodyPr wrap="non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535B"/>
                </a:solidFill>
                <a:effectLst/>
                <a:uFillTx/>
                <a:latin typeface="Inter Medium" panose="020B0502030000000004" pitchFamily="34" charset="0"/>
                <a:ea typeface="Inter Medium" panose="020B0502030000000004" pitchFamily="34" charset="0"/>
                <a:cs typeface="Source Sans Pro Regular"/>
                <a:sym typeface="Source Sans Pro Regular"/>
              </a:defRPr>
            </a:lvl1pPr>
            <a:lvl2pPr marL="0" marR="0" indent="228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2pPr>
            <a:lvl3pPr marL="0" marR="0" indent="457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3pPr>
            <a:lvl4pPr marL="0" marR="0" indent="685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4pPr>
            <a:lvl5pPr marL="0" marR="0" indent="9144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5pPr>
            <a:lvl6pPr marL="0" marR="0" indent="11430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6pPr>
            <a:lvl7pPr marL="0" marR="0" indent="13716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7pPr>
            <a:lvl8pPr marL="0" marR="0" indent="16002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8pPr>
            <a:lvl9pPr marL="0" marR="0" indent="182880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lvl9pPr>
          </a:lstStyle>
          <a:p>
            <a:pPr algn="r"/>
            <a:r>
              <a:rPr lang="en-CA">
                <a:solidFill>
                  <a:srgbClr val="F9A021"/>
                </a:solidFill>
              </a:rPr>
              <a:t> 	</a:t>
            </a:r>
            <a:fld id="{86CB4B4D-7CA3-9044-876B-883B54F8677D}" type="slidenum">
              <a:rPr lang="en-CA" smtClean="0">
                <a:solidFill>
                  <a:srgbClr val="F9A021"/>
                </a:solidFill>
              </a:rPr>
              <a:pPr algn="r"/>
              <a:t>‹#›</a:t>
            </a:fld>
            <a:endParaRPr lang="en-CA">
              <a:solidFill>
                <a:srgbClr val="F9A021"/>
              </a:solidFill>
            </a:endParaRPr>
          </a:p>
        </p:txBody>
      </p:sp>
      <p:pic>
        <p:nvPicPr>
          <p:cNvPr id="8" name="Picture 7" descr="A close up of a logo&#10;&#10;Description automatically generated">
            <a:extLst>
              <a:ext uri="{FF2B5EF4-FFF2-40B4-BE49-F238E27FC236}">
                <a16:creationId xmlns:a16="http://schemas.microsoft.com/office/drawing/2014/main" id="{8586DA5A-2821-4A47-928F-A837B2CC1F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338950" y="1441353"/>
            <a:ext cx="496389" cy="895447"/>
          </a:xfrm>
          <a:prstGeom prst="rect">
            <a:avLst/>
          </a:prstGeom>
        </p:spPr>
      </p:pic>
      <p:sp>
        <p:nvSpPr>
          <p:cNvPr id="9" name="Image">
            <a:extLst>
              <a:ext uri="{FF2B5EF4-FFF2-40B4-BE49-F238E27FC236}">
                <a16:creationId xmlns:a16="http://schemas.microsoft.com/office/drawing/2014/main" id="{E270659E-0AFA-3343-A9F8-55EDD7C7B4A7}"/>
              </a:ext>
            </a:extLst>
          </p:cNvPr>
          <p:cNvSpPr>
            <a:spLocks noGrp="1"/>
          </p:cNvSpPr>
          <p:nvPr>
            <p:ph type="pic" idx="14"/>
          </p:nvPr>
        </p:nvSpPr>
        <p:spPr>
          <a:xfrm>
            <a:off x="12192000" y="1441353"/>
            <a:ext cx="9601200" cy="9601200"/>
          </a:xfrm>
          <a:prstGeom prst="rect">
            <a:avLst/>
          </a:prstGeom>
          <a:noFill/>
        </p:spPr>
        <p:txBody>
          <a:bodyPr lIns="91439" tIns="45719" rIns="91439" bIns="45719">
            <a:noAutofit/>
          </a:bodyPr>
          <a:lstStyle>
            <a:lvl1pPr marL="0" indent="0">
              <a:buNone/>
              <a:defRPr>
                <a:solidFill>
                  <a:srgbClr val="F9A021"/>
                </a:solidFill>
              </a:defRPr>
            </a:lvl1pPr>
          </a:lstStyle>
          <a:p>
            <a:endParaRPr/>
          </a:p>
        </p:txBody>
      </p:sp>
      <p:pic>
        <p:nvPicPr>
          <p:cNvPr id="10" name="Picture 9">
            <a:extLst>
              <a:ext uri="{FF2B5EF4-FFF2-40B4-BE49-F238E27FC236}">
                <a16:creationId xmlns:a16="http://schemas.microsoft.com/office/drawing/2014/main" id="{24E522CD-973A-8640-A4D2-A737391443D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
        <p:nvSpPr>
          <p:cNvPr id="12" name="Text Placeholder 2">
            <a:extLst>
              <a:ext uri="{FF2B5EF4-FFF2-40B4-BE49-F238E27FC236}">
                <a16:creationId xmlns:a16="http://schemas.microsoft.com/office/drawing/2014/main" id="{89D33EFE-3283-BB46-8724-B045E9D60BE3}"/>
              </a:ext>
            </a:extLst>
          </p:cNvPr>
          <p:cNvSpPr>
            <a:spLocks noGrp="1"/>
          </p:cNvSpPr>
          <p:nvPr>
            <p:ph type="body" idx="1"/>
          </p:nvPr>
        </p:nvSpPr>
        <p:spPr>
          <a:xfrm>
            <a:off x="1677600" y="8055698"/>
            <a:ext cx="7826399" cy="3000375"/>
          </a:xfrm>
        </p:spPr>
        <p:txBody>
          <a:bodyPr anchor="t" anchorCtr="0">
            <a:normAutofit/>
          </a:bodyPr>
          <a:lstStyle>
            <a:lvl1pPr marL="0" indent="0">
              <a:lnSpc>
                <a:spcPct val="120000"/>
              </a:lnSpc>
              <a:spcBef>
                <a:spcPts val="500"/>
              </a:spcBef>
              <a:buFont typeface="Arial" panose="020B0604020202020204" pitchFamily="34" charset="0"/>
              <a:buNone/>
              <a:defRPr sz="2500" baseline="0">
                <a:solidFill>
                  <a:schemeClr val="accent3"/>
                </a:solidFill>
                <a:latin typeface="Inter" panose="020B0502030000000004" pitchFamily="34" charset="0"/>
              </a:defRPr>
            </a:lvl1pPr>
            <a:lvl2pPr marL="800100" indent="-342900">
              <a:buFont typeface="Arial" panose="020B0604020202020204" pitchFamily="34" charset="0"/>
              <a:buChar char="•"/>
              <a:defRPr sz="2000">
                <a:solidFill>
                  <a:schemeClr val="accent3"/>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462804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C82915-3AEB-B84D-BAFA-8612EF0F725B}"/>
              </a:ext>
            </a:extLst>
          </p:cNvPr>
          <p:cNvSpPr>
            <a:spLocks noGrp="1"/>
          </p:cNvSpPr>
          <p:nvPr>
            <p:ph type="title"/>
          </p:nvPr>
        </p:nvSpPr>
        <p:spPr>
          <a:xfrm>
            <a:off x="1566000" y="1530000"/>
            <a:ext cx="21031200" cy="1929600"/>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59FEDD4F-F208-4B4B-A3B5-8D9F7108F0DD}"/>
              </a:ext>
            </a:extLst>
          </p:cNvPr>
          <p:cNvSpPr>
            <a:spLocks noGrp="1"/>
          </p:cNvSpPr>
          <p:nvPr>
            <p:ph type="body" idx="1"/>
          </p:nvPr>
        </p:nvSpPr>
        <p:spPr>
          <a:xfrm>
            <a:off x="1566000" y="4140000"/>
            <a:ext cx="21031200" cy="7786800"/>
          </a:xfrm>
          <a:prstGeom prst="rect">
            <a:avLst/>
          </a:prstGeom>
        </p:spPr>
        <p:txBody>
          <a:bodyPr vert="horz" lIns="9000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7033686"/>
      </p:ext>
    </p:extLst>
  </p:cSld>
  <p:clrMap bg1="lt1" tx1="dk1" bg2="lt2" tx2="dk2" accent1="accent1" accent2="accent2" accent3="accent3" accent4="accent4" accent5="accent5" accent6="accent6" hlink="hlink" folHlink="folHlink"/>
  <p:sldLayoutIdLst>
    <p:sldLayoutId id="2147483755" r:id="rId1"/>
    <p:sldLayoutId id="2147483768" r:id="rId2"/>
    <p:sldLayoutId id="2147483815" r:id="rId3"/>
    <p:sldLayoutId id="2147483757" r:id="rId4"/>
    <p:sldLayoutId id="2147483814" r:id="rId5"/>
    <p:sldLayoutId id="2147483816" r:id="rId6"/>
    <p:sldLayoutId id="2147483817" r:id="rId7"/>
    <p:sldLayoutId id="2147483818" r:id="rId8"/>
    <p:sldLayoutId id="2147483819" r:id="rId9"/>
    <p:sldLayoutId id="2147483850" r:id="rId10"/>
    <p:sldLayoutId id="2147483851" r:id="rId11"/>
    <p:sldLayoutId id="2147483756" r:id="rId12"/>
    <p:sldLayoutId id="2147483839" r:id="rId13"/>
    <p:sldLayoutId id="2147483840" r:id="rId14"/>
    <p:sldLayoutId id="2147483841" r:id="rId15"/>
    <p:sldLayoutId id="2147483758" r:id="rId16"/>
    <p:sldLayoutId id="2147483836" r:id="rId17"/>
    <p:sldLayoutId id="2147483837" r:id="rId18"/>
    <p:sldLayoutId id="2147483838" r:id="rId19"/>
    <p:sldLayoutId id="2147483760" r:id="rId20"/>
    <p:sldLayoutId id="2147483833" r:id="rId21"/>
    <p:sldLayoutId id="2147483834" r:id="rId22"/>
    <p:sldLayoutId id="2147483835" r:id="rId23"/>
    <p:sldLayoutId id="2147483761" r:id="rId24"/>
    <p:sldLayoutId id="2147483830" r:id="rId25"/>
    <p:sldLayoutId id="2147483831" r:id="rId26"/>
    <p:sldLayoutId id="2147483832" r:id="rId27"/>
    <p:sldLayoutId id="2147483820" r:id="rId28"/>
    <p:sldLayoutId id="2147483821" r:id="rId29"/>
    <p:sldLayoutId id="2147483849" r:id="rId30"/>
    <p:sldLayoutId id="2147483822" r:id="rId31"/>
    <p:sldLayoutId id="2147483824" r:id="rId32"/>
    <p:sldLayoutId id="2147483823" r:id="rId33"/>
    <p:sldLayoutId id="2147483842" r:id="rId34"/>
    <p:sldLayoutId id="2147483843" r:id="rId35"/>
    <p:sldLayoutId id="2147483845" r:id="rId36"/>
    <p:sldLayoutId id="2147483825" r:id="rId37"/>
    <p:sldLayoutId id="2147483846" r:id="rId38"/>
    <p:sldLayoutId id="2147483847" r:id="rId39"/>
    <p:sldLayoutId id="2147483848" r:id="rId40"/>
    <p:sldLayoutId id="2147483826" r:id="rId41"/>
    <p:sldLayoutId id="2147483827" r:id="rId42"/>
    <p:sldLayoutId id="2147483828" r:id="rId43"/>
    <p:sldLayoutId id="2147483829" r:id="rId44"/>
    <p:sldLayoutId id="2147483864" r:id="rId45"/>
    <p:sldLayoutId id="2147483865" r:id="rId46"/>
    <p:sldLayoutId id="2147483866" r:id="rId47"/>
  </p:sldLayoutIdLst>
  <p:txStyles>
    <p:titleStyle>
      <a:lvl1pPr algn="l" defTabSz="914400" rtl="0" eaLnBrk="1" latinLnBrk="0" hangingPunct="1">
        <a:lnSpc>
          <a:spcPct val="90000"/>
        </a:lnSpc>
        <a:spcBef>
          <a:spcPct val="0"/>
        </a:spcBef>
        <a:buNone/>
        <a:defRPr sz="10000" kern="1200" baseline="0">
          <a:solidFill>
            <a:srgbClr val="00535B"/>
          </a:solidFill>
          <a:latin typeface="Radley"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35B"/>
          </a:solidFill>
          <a:latin typeface="Inter" panose="020B0502030000000004" pitchFamily="34" charset="0"/>
          <a:ea typeface="Inter" panose="020B0502030000000004" pitchFamily="34" charset="0"/>
          <a:cs typeface="Inter" panose="020B050203000000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b="0" i="0" kern="1200" baseline="0">
          <a:solidFill>
            <a:srgbClr val="00535B"/>
          </a:solidFill>
          <a:latin typeface="Inter" panose="020B0502030000000004" pitchFamily="34" charset="0"/>
          <a:ea typeface="Inter" panose="020B050203000000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500" b="0" i="0" kern="1200" baseline="0">
          <a:solidFill>
            <a:srgbClr val="00535B"/>
          </a:solidFill>
          <a:latin typeface="Inter" panose="020B0502030000000004" pitchFamily="34" charset="0"/>
          <a:ea typeface="Inter" panose="020B050203000000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baseline="0">
          <a:solidFill>
            <a:srgbClr val="00535B"/>
          </a:solidFill>
          <a:latin typeface="Inter" panose="020B0502030000000004" pitchFamily="34" charset="0"/>
          <a:ea typeface="Inter" panose="020B050203000000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300" b="0" i="0" kern="1200" baseline="0">
          <a:solidFill>
            <a:srgbClr val="00535B"/>
          </a:solidFill>
          <a:latin typeface="Inter" panose="020B0502030000000004" pitchFamily="34" charset="0"/>
          <a:ea typeface="Inter" panose="020B050203000000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tags" Target="../tags/tag3.xml"/><Relationship Id="rId7" Type="http://schemas.openxmlformats.org/officeDocument/2006/relationships/image" Target="../media/image10.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jpeg"/><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02.xml"/><Relationship Id="rId1" Type="http://schemas.openxmlformats.org/officeDocument/2006/relationships/tags" Target="../tags/tag10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comments" Target="../comments/comment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06.xml"/><Relationship Id="rId1" Type="http://schemas.openxmlformats.org/officeDocument/2006/relationships/tags" Target="../tags/tag105.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109.xml"/><Relationship Id="rId7"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5" Type="http://schemas.openxmlformats.org/officeDocument/2006/relationships/tags" Target="../tags/tag111.xml"/><Relationship Id="rId10" Type="http://schemas.openxmlformats.org/officeDocument/2006/relationships/comments" Target="../comments/comment10.xml"/><Relationship Id="rId4" Type="http://schemas.openxmlformats.org/officeDocument/2006/relationships/tags" Target="../tags/tag110.xml"/><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slideLayout" Target="../slideLayouts/slideLayout24.xml"/><Relationship Id="rId3" Type="http://schemas.openxmlformats.org/officeDocument/2006/relationships/tags" Target="../tags/tag7.xml"/><Relationship Id="rId21" Type="http://schemas.openxmlformats.org/officeDocument/2006/relationships/image" Target="../media/image12.svg"/><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comments" Target="../comments/comment2.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image" Target="../media/image11.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image" Target="../media/image15.png"/><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image" Target="../media/image14.png"/><Relationship Id="rId10" Type="http://schemas.openxmlformats.org/officeDocument/2006/relationships/tags" Target="../tags/tag14.xml"/><Relationship Id="rId19" Type="http://schemas.openxmlformats.org/officeDocument/2006/relationships/notesSlide" Target="../notesSlides/notesSlide1.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4.png"/><Relationship Id="rId3" Type="http://schemas.openxmlformats.org/officeDocument/2006/relationships/tags" Target="../tags/tag24.xml"/><Relationship Id="rId7" Type="http://schemas.openxmlformats.org/officeDocument/2006/relationships/slideLayout" Target="../slideLayouts/slideLayout4.xml"/><Relationship Id="rId12" Type="http://schemas.microsoft.com/office/2007/relationships/diagramDrawing" Target="../diagrams/drawing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diagramColors" Target="../diagrams/colors1.xml"/><Relationship Id="rId5" Type="http://schemas.openxmlformats.org/officeDocument/2006/relationships/tags" Target="../tags/tag26.xml"/><Relationship Id="rId15" Type="http://schemas.openxmlformats.org/officeDocument/2006/relationships/comments" Target="../comments/comment3.xml"/><Relationship Id="rId10" Type="http://schemas.openxmlformats.org/officeDocument/2006/relationships/diagramQuickStyle" Target="../diagrams/quickStyle1.xml"/><Relationship Id="rId4" Type="http://schemas.openxmlformats.org/officeDocument/2006/relationships/tags" Target="../tags/tag25.xml"/><Relationship Id="rId9" Type="http://schemas.openxmlformats.org/officeDocument/2006/relationships/diagramLayout" Target="../diagrams/layout1.xml"/><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comments" Target="../comments/comment4.xml"/><Relationship Id="rId5" Type="http://schemas.openxmlformats.org/officeDocument/2006/relationships/image" Target="../media/image17.jpe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tags" Target="../tags/tag48.xml"/><Relationship Id="rId26" Type="http://schemas.openxmlformats.org/officeDocument/2006/relationships/comments" Target="../comments/comment5.xml"/><Relationship Id="rId3" Type="http://schemas.openxmlformats.org/officeDocument/2006/relationships/tags" Target="../tags/tag33.xml"/><Relationship Id="rId21" Type="http://schemas.openxmlformats.org/officeDocument/2006/relationships/tags" Target="../tags/tag51.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5" Type="http://schemas.openxmlformats.org/officeDocument/2006/relationships/image" Target="../media/image19.png"/><Relationship Id="rId2" Type="http://schemas.openxmlformats.org/officeDocument/2006/relationships/tags" Target="../tags/tag32.xml"/><Relationship Id="rId16" Type="http://schemas.openxmlformats.org/officeDocument/2006/relationships/tags" Target="../tags/tag46.xml"/><Relationship Id="rId20" Type="http://schemas.openxmlformats.org/officeDocument/2006/relationships/tags" Target="../tags/tag50.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24" Type="http://schemas.openxmlformats.org/officeDocument/2006/relationships/image" Target="../media/image18.jpeg"/><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notesSlide" Target="../notesSlides/notesSlide2.xml"/><Relationship Id="rId10" Type="http://schemas.openxmlformats.org/officeDocument/2006/relationships/tags" Target="../tags/tag40.xml"/><Relationship Id="rId19" Type="http://schemas.openxmlformats.org/officeDocument/2006/relationships/tags" Target="../tags/tag49.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comments" Target="../comments/comment6.xml"/><Relationship Id="rId4"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comments" Target="../comments/comment7.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slideLayout" Target="../slideLayouts/slideLayout4.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s>
</file>

<file path=ppt/slides/_rels/slide8.xml.rels><?xml version="1.0" encoding="UTF-8" standalone="yes"?>
<Relationships xmlns="http://schemas.openxmlformats.org/package/2006/relationships"><Relationship Id="rId13" Type="http://schemas.openxmlformats.org/officeDocument/2006/relationships/tags" Target="../tags/tag78.xml"/><Relationship Id="rId18" Type="http://schemas.openxmlformats.org/officeDocument/2006/relationships/tags" Target="../tags/tag83.xml"/><Relationship Id="rId26" Type="http://schemas.openxmlformats.org/officeDocument/2006/relationships/image" Target="../media/image23.png"/><Relationship Id="rId39" Type="http://schemas.openxmlformats.org/officeDocument/2006/relationships/image" Target="../media/image36.png"/><Relationship Id="rId21" Type="http://schemas.openxmlformats.org/officeDocument/2006/relationships/tags" Target="../tags/tag86.xml"/><Relationship Id="rId34" Type="http://schemas.openxmlformats.org/officeDocument/2006/relationships/image" Target="../media/image31.png"/><Relationship Id="rId42" Type="http://schemas.openxmlformats.org/officeDocument/2006/relationships/image" Target="../media/image39.svg"/><Relationship Id="rId7" Type="http://schemas.openxmlformats.org/officeDocument/2006/relationships/tags" Target="../tags/tag72.xml"/><Relationship Id="rId2" Type="http://schemas.openxmlformats.org/officeDocument/2006/relationships/tags" Target="../tags/tag67.xml"/><Relationship Id="rId16" Type="http://schemas.openxmlformats.org/officeDocument/2006/relationships/tags" Target="../tags/tag81.xml"/><Relationship Id="rId20" Type="http://schemas.openxmlformats.org/officeDocument/2006/relationships/tags" Target="../tags/tag85.xml"/><Relationship Id="rId29" Type="http://schemas.openxmlformats.org/officeDocument/2006/relationships/image" Target="../media/image26.png"/><Relationship Id="rId41" Type="http://schemas.openxmlformats.org/officeDocument/2006/relationships/image" Target="../media/image38.png"/><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24" Type="http://schemas.openxmlformats.org/officeDocument/2006/relationships/image" Target="../media/image21.png"/><Relationship Id="rId32" Type="http://schemas.openxmlformats.org/officeDocument/2006/relationships/image" Target="../media/image29.jpeg"/><Relationship Id="rId37" Type="http://schemas.openxmlformats.org/officeDocument/2006/relationships/image" Target="../media/image34.svg"/><Relationship Id="rId40" Type="http://schemas.openxmlformats.org/officeDocument/2006/relationships/image" Target="../media/image37.png"/><Relationship Id="rId5" Type="http://schemas.openxmlformats.org/officeDocument/2006/relationships/tags" Target="../tags/tag70.xml"/><Relationship Id="rId15" Type="http://schemas.openxmlformats.org/officeDocument/2006/relationships/tags" Target="../tags/tag80.xml"/><Relationship Id="rId23" Type="http://schemas.openxmlformats.org/officeDocument/2006/relationships/image" Target="../media/image20.jpeg"/><Relationship Id="rId28" Type="http://schemas.openxmlformats.org/officeDocument/2006/relationships/image" Target="../media/image25.png"/><Relationship Id="rId36" Type="http://schemas.openxmlformats.org/officeDocument/2006/relationships/image" Target="../media/image33.png"/><Relationship Id="rId10" Type="http://schemas.openxmlformats.org/officeDocument/2006/relationships/tags" Target="../tags/tag75.xml"/><Relationship Id="rId19" Type="http://schemas.openxmlformats.org/officeDocument/2006/relationships/tags" Target="../tags/tag84.xml"/><Relationship Id="rId31" Type="http://schemas.openxmlformats.org/officeDocument/2006/relationships/image" Target="../media/image28.jpeg"/><Relationship Id="rId44" Type="http://schemas.openxmlformats.org/officeDocument/2006/relationships/comments" Target="../comments/comment8.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tags" Target="../tags/tag79.xml"/><Relationship Id="rId22" Type="http://schemas.openxmlformats.org/officeDocument/2006/relationships/slideLayout" Target="../slideLayouts/slideLayout24.xml"/><Relationship Id="rId27" Type="http://schemas.openxmlformats.org/officeDocument/2006/relationships/image" Target="../media/image24.png"/><Relationship Id="rId30" Type="http://schemas.openxmlformats.org/officeDocument/2006/relationships/image" Target="../media/image27.jpeg"/><Relationship Id="rId35" Type="http://schemas.openxmlformats.org/officeDocument/2006/relationships/image" Target="../media/image32.png"/><Relationship Id="rId43" Type="http://schemas.openxmlformats.org/officeDocument/2006/relationships/image" Target="../media/image40.png"/><Relationship Id="rId8" Type="http://schemas.openxmlformats.org/officeDocument/2006/relationships/tags" Target="../tags/tag73.xml"/><Relationship Id="rId3" Type="http://schemas.openxmlformats.org/officeDocument/2006/relationships/tags" Target="../tags/tag68.xml"/><Relationship Id="rId12" Type="http://schemas.openxmlformats.org/officeDocument/2006/relationships/tags" Target="../tags/tag77.xml"/><Relationship Id="rId17" Type="http://schemas.openxmlformats.org/officeDocument/2006/relationships/tags" Target="../tags/tag82.xml"/><Relationship Id="rId25" Type="http://schemas.openxmlformats.org/officeDocument/2006/relationships/image" Target="../media/image22.png"/><Relationship Id="rId33" Type="http://schemas.openxmlformats.org/officeDocument/2006/relationships/image" Target="../media/image30.png"/><Relationship Id="rId38"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tags" Target="../tags/tag99.xml"/><Relationship Id="rId18" Type="http://schemas.openxmlformats.org/officeDocument/2006/relationships/image" Target="../media/image27.jpeg"/><Relationship Id="rId26" Type="http://schemas.openxmlformats.org/officeDocument/2006/relationships/image" Target="../media/image45.png"/><Relationship Id="rId3" Type="http://schemas.openxmlformats.org/officeDocument/2006/relationships/tags" Target="../tags/tag89.xml"/><Relationship Id="rId21" Type="http://schemas.openxmlformats.org/officeDocument/2006/relationships/image" Target="../media/image36.png"/><Relationship Id="rId7" Type="http://schemas.openxmlformats.org/officeDocument/2006/relationships/tags" Target="../tags/tag93.xml"/><Relationship Id="rId12" Type="http://schemas.openxmlformats.org/officeDocument/2006/relationships/tags" Target="../tags/tag98.xml"/><Relationship Id="rId17" Type="http://schemas.openxmlformats.org/officeDocument/2006/relationships/image" Target="../media/image23.png"/><Relationship Id="rId25" Type="http://schemas.openxmlformats.org/officeDocument/2006/relationships/image" Target="../media/image44.png"/><Relationship Id="rId2" Type="http://schemas.openxmlformats.org/officeDocument/2006/relationships/tags" Target="../tags/tag88.xml"/><Relationship Id="rId16" Type="http://schemas.openxmlformats.org/officeDocument/2006/relationships/image" Target="../media/image22.png"/><Relationship Id="rId20" Type="http://schemas.openxmlformats.org/officeDocument/2006/relationships/image" Target="../media/image35.png"/><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7.xml"/><Relationship Id="rId24" Type="http://schemas.openxmlformats.org/officeDocument/2006/relationships/image" Target="../media/image43.png"/><Relationship Id="rId5" Type="http://schemas.openxmlformats.org/officeDocument/2006/relationships/tags" Target="../tags/tag91.xml"/><Relationship Id="rId15" Type="http://schemas.openxmlformats.org/officeDocument/2006/relationships/slideLayout" Target="../slideLayouts/slideLayout24.xml"/><Relationship Id="rId23" Type="http://schemas.openxmlformats.org/officeDocument/2006/relationships/image" Target="../media/image42.png"/><Relationship Id="rId10" Type="http://schemas.openxmlformats.org/officeDocument/2006/relationships/tags" Target="../tags/tag96.xml"/><Relationship Id="rId19" Type="http://schemas.openxmlformats.org/officeDocument/2006/relationships/image" Target="../media/image32.png"/><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tags" Target="../tags/tag100.xml"/><Relationship Id="rId22"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A9B991-A579-B642-84E3-6A9C7F61F09A}"/>
              </a:ext>
            </a:extLst>
          </p:cNvPr>
          <p:cNvSpPr>
            <a:spLocks noGrp="1"/>
          </p:cNvSpPr>
          <p:nvPr>
            <p:ph type="ctrTitle"/>
            <p:custDataLst>
              <p:tags r:id="rId1"/>
            </p:custDataLst>
          </p:nvPr>
        </p:nvSpPr>
        <p:spPr>
          <a:xfrm>
            <a:off x="567782" y="3348149"/>
            <a:ext cx="8914094" cy="2575977"/>
          </a:xfrm>
        </p:spPr>
        <p:txBody>
          <a:bodyPr/>
          <a:lstStyle/>
          <a:p>
            <a:pPr algn="ctr"/>
            <a:r>
              <a:rPr lang="fr-CA" sz="8800"/>
              <a:t>Marchés volontaires</a:t>
            </a:r>
            <a:br>
              <a:rPr lang="fr-CA" sz="8800"/>
            </a:br>
            <a:r>
              <a:rPr lang="fr-CA" sz="8800"/>
              <a:t>du carbone</a:t>
            </a:r>
          </a:p>
        </p:txBody>
      </p:sp>
      <p:sp>
        <p:nvSpPr>
          <p:cNvPr id="4" name="Text Placeholder 3">
            <a:extLst>
              <a:ext uri="{FF2B5EF4-FFF2-40B4-BE49-F238E27FC236}">
                <a16:creationId xmlns:a16="http://schemas.microsoft.com/office/drawing/2014/main" id="{C31B98A9-08A2-0245-A63E-D0B6C901DEAB}"/>
              </a:ext>
            </a:extLst>
          </p:cNvPr>
          <p:cNvSpPr>
            <a:spLocks noGrp="1"/>
          </p:cNvSpPr>
          <p:nvPr>
            <p:ph type="subTitle" idx="1"/>
            <p:custDataLst>
              <p:tags r:id="rId2"/>
            </p:custDataLst>
          </p:nvPr>
        </p:nvSpPr>
        <p:spPr>
          <a:xfrm>
            <a:off x="1349579" y="7578000"/>
            <a:ext cx="7960201" cy="3499200"/>
          </a:xfrm>
        </p:spPr>
        <p:txBody>
          <a:bodyPr vert="horz" lIns="90000" tIns="45720" rIns="91440" bIns="45720" rtlCol="0" anchor="t">
            <a:normAutofit fontScale="92500"/>
          </a:bodyPr>
          <a:lstStyle/>
          <a:p>
            <a:pPr>
              <a:lnSpc>
                <a:spcPct val="100000"/>
              </a:lnSpc>
            </a:pPr>
            <a:r>
              <a:rPr lang="fr-CA" sz="3200" dirty="0">
                <a:latin typeface="Radley"/>
              </a:rPr>
              <a:t>Introduction à la quantification des émissions et aux marchés du carbone</a:t>
            </a:r>
          </a:p>
          <a:p>
            <a:pPr>
              <a:lnSpc>
                <a:spcPct val="100000"/>
              </a:lnSpc>
            </a:pPr>
            <a:endParaRPr lang="en-US" sz="3200" dirty="0">
              <a:latin typeface="Radley"/>
            </a:endParaRPr>
          </a:p>
          <a:p>
            <a:pPr>
              <a:lnSpc>
                <a:spcPct val="100000"/>
              </a:lnSpc>
            </a:pPr>
            <a:endParaRPr lang="en-US" sz="3200" dirty="0">
              <a:latin typeface="Radley"/>
            </a:endParaRPr>
          </a:p>
          <a:p>
            <a:pPr>
              <a:lnSpc>
                <a:spcPct val="100000"/>
              </a:lnSpc>
            </a:pPr>
            <a:r>
              <a:rPr lang="fr-CA" sz="3200" dirty="0">
                <a:latin typeface="Radley"/>
              </a:rPr>
              <a:t>Alastair </a:t>
            </a:r>
            <a:r>
              <a:rPr lang="fr-CA" sz="3200" dirty="0" err="1">
                <a:latin typeface="Radley"/>
              </a:rPr>
              <a:t>Handley</a:t>
            </a:r>
            <a:br>
              <a:rPr lang="fr-CA" sz="3200" dirty="0">
                <a:latin typeface="Radley"/>
              </a:rPr>
            </a:br>
            <a:r>
              <a:rPr lang="fr-CA" sz="3200" dirty="0">
                <a:latin typeface="Radley"/>
              </a:rPr>
              <a:t>ahandley@radiclebalance.com</a:t>
            </a:r>
          </a:p>
        </p:txBody>
      </p:sp>
      <p:pic>
        <p:nvPicPr>
          <p:cNvPr id="6" name="Picture Placeholder 5" descr="A picture containing text&#10;&#10;Description automatically generated">
            <a:extLst>
              <a:ext uri="{FF2B5EF4-FFF2-40B4-BE49-F238E27FC236}">
                <a16:creationId xmlns:a16="http://schemas.microsoft.com/office/drawing/2014/main" id="{A3A92E69-A994-48AA-B197-B2913F6B08CB}"/>
              </a:ext>
            </a:extLst>
          </p:cNvPr>
          <p:cNvPicPr>
            <a:picLocks noGrp="1" noChangeAspect="1"/>
          </p:cNvPicPr>
          <p:nvPr>
            <p:ph type="pic" sz="quarter" idx="10"/>
            <p:custDataLst>
              <p:tags r:id="rId3"/>
            </p:custDataLst>
          </p:nvPr>
        </p:nvPicPr>
        <p:blipFill>
          <a:blip r:embed="rId6">
            <a:extLst>
              <a:ext uri="{28A0092B-C50C-407E-A947-70E740481C1C}">
                <a14:useLocalDpi xmlns:a14="http://schemas.microsoft.com/office/drawing/2010/main" val="0"/>
              </a:ext>
            </a:extLst>
          </a:blip>
          <a:srcRect l="41154" r="41154"/>
          <a:stretch>
            <a:fillRect/>
          </a:stretch>
        </p:blipFill>
        <p:spPr/>
      </p:pic>
      <p:pic>
        <p:nvPicPr>
          <p:cNvPr id="8" name="Picture Placeholder 29">
            <a:extLst>
              <a:ext uri="{FF2B5EF4-FFF2-40B4-BE49-F238E27FC236}">
                <a16:creationId xmlns:a16="http://schemas.microsoft.com/office/drawing/2014/main" id="{046759A1-25B5-C84C-8DDB-13EBE63D2E0F}"/>
              </a:ext>
            </a:extLst>
          </p:cNvPr>
          <p:cNvPicPr>
            <a:picLocks noChangeAspect="1"/>
          </p:cNvPicPr>
          <p:nvPr>
            <p:custDataLst>
              <p:tags r:id="rId4"/>
            </p:custDataLst>
          </p:nvPr>
        </p:nvPicPr>
        <p:blipFill rotWithShape="1">
          <a:blip r:embed="rId7">
            <a:extLst>
              <a:ext uri="{28A0092B-C50C-407E-A947-70E740481C1C}">
                <a14:useLocalDpi xmlns:a14="http://schemas.microsoft.com/office/drawing/2010/main" val="0"/>
              </a:ext>
            </a:extLst>
          </a:blip>
          <a:srcRect l="1286" r="29451"/>
          <a:stretch/>
        </p:blipFill>
        <p:spPr>
          <a:xfrm>
            <a:off x="9653971" y="0"/>
            <a:ext cx="14730029" cy="13716000"/>
          </a:xfrm>
          <a:prstGeom prst="rect">
            <a:avLst/>
          </a:prstGeom>
        </p:spPr>
      </p:pic>
    </p:spTree>
    <p:extLst>
      <p:ext uri="{BB962C8B-B14F-4D97-AF65-F5344CB8AC3E}">
        <p14:creationId xmlns:p14="http://schemas.microsoft.com/office/powerpoint/2010/main" val="915445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D9030D-815A-49FA-9E81-BCB1F797CD1C}"/>
              </a:ext>
            </a:extLst>
          </p:cNvPr>
          <p:cNvSpPr>
            <a:spLocks noGrp="1"/>
          </p:cNvSpPr>
          <p:nvPr>
            <p:ph type="body" sz="quarter" idx="4294967295"/>
            <p:custDataLst>
              <p:tags r:id="rId1"/>
            </p:custDataLst>
          </p:nvPr>
        </p:nvSpPr>
        <p:spPr>
          <a:xfrm>
            <a:off x="2071396" y="1255619"/>
            <a:ext cx="19378864" cy="1236663"/>
          </a:xfrm>
        </p:spPr>
        <p:txBody>
          <a:bodyPr>
            <a:noAutofit/>
          </a:bodyPr>
          <a:lstStyle/>
          <a:p>
            <a:pPr marL="0" indent="0" algn="ctr">
              <a:buNone/>
            </a:pPr>
            <a:r>
              <a:rPr lang="fr-CA" sz="8000">
                <a:latin typeface="Radley"/>
              </a:rPr>
              <a:t>Prenez un moment pour y réfléchir</a:t>
            </a:r>
          </a:p>
        </p:txBody>
      </p:sp>
      <p:sp>
        <p:nvSpPr>
          <p:cNvPr id="7" name="TextBox 6">
            <a:extLst>
              <a:ext uri="{FF2B5EF4-FFF2-40B4-BE49-F238E27FC236}">
                <a16:creationId xmlns:a16="http://schemas.microsoft.com/office/drawing/2014/main" id="{987D60B1-AD5D-4CAD-8ABF-9B3A8DE09C38}"/>
              </a:ext>
            </a:extLst>
          </p:cNvPr>
          <p:cNvSpPr txBox="1"/>
          <p:nvPr>
            <p:custDataLst>
              <p:tags r:id="rId2"/>
            </p:custDataLst>
          </p:nvPr>
        </p:nvSpPr>
        <p:spPr>
          <a:xfrm>
            <a:off x="1647201" y="2987893"/>
            <a:ext cx="21105222" cy="9325630"/>
          </a:xfrm>
          <a:prstGeom prst="rect">
            <a:avLst/>
          </a:prstGeom>
          <a:noFill/>
        </p:spPr>
        <p:txBody>
          <a:bodyPr wrap="square" rtlCol="0">
            <a:spAutoFit/>
          </a:bodyPr>
          <a:lstStyle/>
          <a:p>
            <a:pPr marL="571500" indent="-571500" algn="l">
              <a:spcBef>
                <a:spcPts val="2400"/>
              </a:spcBef>
              <a:buFont typeface="Arial" panose="020B0604020202020204" pitchFamily="34" charset="0"/>
              <a:buChar char="•"/>
            </a:pPr>
            <a:r>
              <a:rPr lang="fr-CA" sz="4000" dirty="0">
                <a:solidFill>
                  <a:schemeClr val="accent1"/>
                </a:solidFill>
                <a:latin typeface="Inter" panose="020B0502030000000004" pitchFamily="34" charset="0"/>
                <a:ea typeface="Inter" panose="020B0502030000000004" pitchFamily="34" charset="0"/>
              </a:rPr>
              <a:t>Les marchés du carbone ne disparaîtront probablement pas de sitôt.</a:t>
            </a:r>
          </a:p>
          <a:p>
            <a:pPr marL="571500" indent="-571500">
              <a:spcBef>
                <a:spcPts val="2400"/>
              </a:spcBef>
              <a:buFont typeface="Arial" panose="020B0604020202020204" pitchFamily="34" charset="0"/>
              <a:buChar char="•"/>
            </a:pPr>
            <a:r>
              <a:rPr lang="fr-CA" sz="4000" dirty="0">
                <a:solidFill>
                  <a:schemeClr val="accent1"/>
                </a:solidFill>
                <a:latin typeface="Inter" panose="020B0502030000000004" pitchFamily="34" charset="0"/>
                <a:ea typeface="Inter" panose="020B0502030000000004" pitchFamily="34" charset="0"/>
              </a:rPr>
              <a:t>Les prix des crédits sont en hausse.</a:t>
            </a:r>
          </a:p>
          <a:p>
            <a:pPr marL="571500" indent="-571500">
              <a:spcBef>
                <a:spcPts val="2400"/>
              </a:spcBef>
              <a:buFont typeface="Arial" panose="020B0604020202020204" pitchFamily="34" charset="0"/>
              <a:buChar char="•"/>
            </a:pPr>
            <a:r>
              <a:rPr lang="fr-CA" sz="4000" dirty="0">
                <a:solidFill>
                  <a:schemeClr val="accent1"/>
                </a:solidFill>
                <a:latin typeface="Inter" panose="020B0502030000000004" pitchFamily="34" charset="0"/>
                <a:ea typeface="Inter" panose="020B0502030000000004" pitchFamily="34" charset="0"/>
              </a:rPr>
              <a:t>De nombreux groupes travaillent à la mise en place de meilleurs protocoles pour le secteur agricole.</a:t>
            </a:r>
          </a:p>
          <a:p>
            <a:pPr marL="571500" indent="-571500">
              <a:spcBef>
                <a:spcPts val="2400"/>
              </a:spcBef>
              <a:buFont typeface="Arial" panose="020B0604020202020204" pitchFamily="34" charset="0"/>
              <a:buChar char="•"/>
            </a:pPr>
            <a:r>
              <a:rPr lang="fr-CA" sz="4000" dirty="0">
                <a:solidFill>
                  <a:schemeClr val="accent1"/>
                </a:solidFill>
                <a:latin typeface="Inter" panose="020B0502030000000004" pitchFamily="34" charset="0"/>
                <a:ea typeface="Inter" panose="020B0502030000000004" pitchFamily="34" charset="0"/>
              </a:rPr>
              <a:t>Un programme fédéral est susceptible de générer plus de revenus liés aux crédits carbone.</a:t>
            </a:r>
          </a:p>
          <a:p>
            <a:pPr marL="571500" indent="-571500">
              <a:spcBef>
                <a:spcPts val="2400"/>
              </a:spcBef>
              <a:buFont typeface="Arial" panose="020B0604020202020204" pitchFamily="34" charset="0"/>
              <a:buChar char="•"/>
            </a:pPr>
            <a:r>
              <a:rPr lang="fr-CA" sz="4000" dirty="0">
                <a:solidFill>
                  <a:schemeClr val="accent1"/>
                </a:solidFill>
                <a:latin typeface="Inter" panose="020B0502030000000004" pitchFamily="34" charset="0"/>
                <a:ea typeface="Inter" panose="020B0502030000000004" pitchFamily="34" charset="0"/>
              </a:rPr>
              <a:t>Le fait d’attendre la clarté du marché pourrait être plus lucratif qu’agir aujourd’hui.</a:t>
            </a:r>
          </a:p>
          <a:p>
            <a:pPr marL="571500" indent="-571500">
              <a:spcBef>
                <a:spcPts val="2400"/>
              </a:spcBef>
              <a:buFont typeface="Arial" panose="020B0604020202020204" pitchFamily="34" charset="0"/>
              <a:buChar char="•"/>
            </a:pPr>
            <a:r>
              <a:rPr lang="fr-CA" sz="4000" dirty="0">
                <a:solidFill>
                  <a:schemeClr val="accent1"/>
                </a:solidFill>
                <a:latin typeface="Inter" panose="020B0502030000000004" pitchFamily="34" charset="0"/>
                <a:ea typeface="Inter" panose="020B0502030000000004" pitchFamily="34" charset="0"/>
              </a:rPr>
              <a:t>Cela dit, au bout du compte, c’est à vous de décider du moment de pénétrer le marché du carbone.</a:t>
            </a:r>
          </a:p>
          <a:p>
            <a:pPr marL="571500" indent="-571500">
              <a:spcBef>
                <a:spcPts val="2400"/>
              </a:spcBef>
              <a:buFont typeface="Arial" panose="020B0604020202020204" pitchFamily="34" charset="0"/>
              <a:buChar char="•"/>
            </a:pPr>
            <a:r>
              <a:rPr lang="fr-CA" sz="4000" dirty="0">
                <a:solidFill>
                  <a:schemeClr val="accent1"/>
                </a:solidFill>
                <a:latin typeface="Inter" panose="020B0502030000000004" pitchFamily="34" charset="0"/>
                <a:ea typeface="Inter" panose="020B0502030000000004" pitchFamily="34" charset="0"/>
              </a:rPr>
              <a:t>Si vous voulez y prendre part dès aujourd’hui, voici quelques questions à poser à votre promoteur de projet.</a:t>
            </a:r>
          </a:p>
        </p:txBody>
      </p:sp>
    </p:spTree>
    <p:extLst>
      <p:ext uri="{BB962C8B-B14F-4D97-AF65-F5344CB8AC3E}">
        <p14:creationId xmlns:p14="http://schemas.microsoft.com/office/powerpoint/2010/main" val="249344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D9030D-815A-49FA-9E81-BCB1F797CD1C}"/>
              </a:ext>
            </a:extLst>
          </p:cNvPr>
          <p:cNvSpPr>
            <a:spLocks noGrp="1"/>
          </p:cNvSpPr>
          <p:nvPr>
            <p:ph type="body" sz="quarter" idx="4294967295"/>
            <p:custDataLst>
              <p:tags r:id="rId1"/>
            </p:custDataLst>
          </p:nvPr>
        </p:nvSpPr>
        <p:spPr>
          <a:xfrm>
            <a:off x="2071396" y="1255619"/>
            <a:ext cx="19378864" cy="1236663"/>
          </a:xfrm>
        </p:spPr>
        <p:txBody>
          <a:bodyPr>
            <a:noAutofit/>
          </a:bodyPr>
          <a:lstStyle/>
          <a:p>
            <a:pPr marL="0" indent="0" algn="ctr">
              <a:buNone/>
            </a:pPr>
            <a:r>
              <a:rPr lang="fr-CA" sz="8000">
                <a:latin typeface="Radley"/>
              </a:rPr>
              <a:t>Questions</a:t>
            </a:r>
          </a:p>
        </p:txBody>
      </p:sp>
      <p:sp>
        <p:nvSpPr>
          <p:cNvPr id="5" name="TextBox 4">
            <a:extLst>
              <a:ext uri="{FF2B5EF4-FFF2-40B4-BE49-F238E27FC236}">
                <a16:creationId xmlns:a16="http://schemas.microsoft.com/office/drawing/2014/main" id="{9016E947-3CA4-4FD1-AF2C-6880F2CB0783}"/>
              </a:ext>
            </a:extLst>
          </p:cNvPr>
          <p:cNvSpPr txBox="1"/>
          <p:nvPr>
            <p:custDataLst>
              <p:tags r:id="rId2"/>
            </p:custDataLst>
          </p:nvPr>
        </p:nvSpPr>
        <p:spPr>
          <a:xfrm>
            <a:off x="1760240" y="2797390"/>
            <a:ext cx="20001176" cy="8402300"/>
          </a:xfrm>
          <a:prstGeom prst="rect">
            <a:avLst/>
          </a:prstGeom>
          <a:noFill/>
        </p:spPr>
        <p:txBody>
          <a:bodyPr wrap="square" lIns="91440" tIns="45720" rIns="91440" bIns="45720" anchor="t">
            <a:spAutoFit/>
          </a:bodyPr>
          <a:lstStyle/>
          <a:p>
            <a:pPr marL="571500" marR="0" indent="-571500">
              <a:spcBef>
                <a:spcPts val="2400"/>
              </a:spcBef>
              <a:spcAft>
                <a:spcPts val="0"/>
              </a:spcAft>
              <a:buFont typeface="Arial" panose="020B0604020202020204" pitchFamily="34" charset="0"/>
              <a:buChar char="•"/>
            </a:pPr>
            <a:r>
              <a:rPr lang="fr-CA" sz="4000" dirty="0">
                <a:solidFill>
                  <a:schemeClr val="accent1"/>
                </a:solidFill>
                <a:latin typeface="Inter" panose="020B0502030000000004" pitchFamily="34" charset="0"/>
                <a:ea typeface="Inter" panose="020B0502030000000004" pitchFamily="34" charset="0"/>
                <a:cs typeface="Inter" panose="020B0502030000000004" pitchFamily="34" charset="0"/>
              </a:rPr>
              <a:t>Combien les crédits carbone volontaires coûtent-ils? </a:t>
            </a:r>
          </a:p>
          <a:p>
            <a:pPr marL="571500" marR="0" indent="-571500">
              <a:spcBef>
                <a:spcPts val="2400"/>
              </a:spcBef>
              <a:spcAft>
                <a:spcPts val="0"/>
              </a:spcAft>
              <a:buFont typeface="Arial" panose="020B0604020202020204" pitchFamily="34" charset="0"/>
              <a:buChar char="•"/>
            </a:pPr>
            <a:r>
              <a:rPr lang="fr-CA" sz="4000" dirty="0">
                <a:solidFill>
                  <a:schemeClr val="accent1"/>
                </a:solidFill>
                <a:latin typeface="Inter" panose="020B0502030000000004" pitchFamily="34" charset="0"/>
                <a:ea typeface="Inter" panose="020B0502030000000004" pitchFamily="34" charset="0"/>
                <a:cs typeface="Inter" panose="020B0502030000000004" pitchFamily="34" charset="0"/>
              </a:rPr>
              <a:t>Ce prix figurera-t-il dans le contrat de création de crédits carbone?</a:t>
            </a:r>
          </a:p>
          <a:p>
            <a:pPr marL="571500" marR="0" indent="-571500">
              <a:spcBef>
                <a:spcPts val="2400"/>
              </a:spcBef>
              <a:spcAft>
                <a:spcPts val="0"/>
              </a:spcAft>
              <a:buFont typeface="Arial" panose="020B0604020202020204" pitchFamily="34" charset="0"/>
              <a:buChar char="•"/>
            </a:pPr>
            <a:r>
              <a:rPr lang="fr-CA" sz="4000" dirty="0">
                <a:solidFill>
                  <a:schemeClr val="accent1"/>
                </a:solidFill>
                <a:latin typeface="Inter" panose="020B0502030000000004" pitchFamily="34" charset="0"/>
                <a:ea typeface="Inter" panose="020B0502030000000004" pitchFamily="34" charset="0"/>
                <a:cs typeface="Inter" panose="020B0502030000000004" pitchFamily="34" charset="0"/>
              </a:rPr>
              <a:t>Avez-vous un acheteur confirmé pour ce qui est de mes crédits?</a:t>
            </a:r>
          </a:p>
          <a:p>
            <a:pPr marL="571500" marR="0" indent="-571500">
              <a:spcBef>
                <a:spcPts val="2400"/>
              </a:spcBef>
              <a:spcAft>
                <a:spcPts val="0"/>
              </a:spcAft>
              <a:buFont typeface="Arial" panose="020B0604020202020204" pitchFamily="34" charset="0"/>
              <a:buChar char="•"/>
            </a:pPr>
            <a:r>
              <a:rPr lang="fr-CA" sz="4000" dirty="0">
                <a:solidFill>
                  <a:schemeClr val="accent1"/>
                </a:solidFill>
                <a:latin typeface="Inter" panose="020B0502030000000004" pitchFamily="34" charset="0"/>
                <a:ea typeface="Inter" panose="020B0502030000000004" pitchFamily="34" charset="0"/>
                <a:cs typeface="Inter" panose="020B0502030000000004" pitchFamily="34" charset="0"/>
              </a:rPr>
              <a:t>Qu’arrivera-t-il lorsqu’on produit plus de crédits que ce que l’on peut vendre? </a:t>
            </a:r>
          </a:p>
          <a:p>
            <a:pPr marL="571500" marR="0" indent="-571500">
              <a:spcBef>
                <a:spcPts val="2400"/>
              </a:spcBef>
              <a:spcAft>
                <a:spcPts val="0"/>
              </a:spcAft>
              <a:buFont typeface="Arial" panose="020B0604020202020204" pitchFamily="34" charset="0"/>
              <a:buChar char="•"/>
            </a:pPr>
            <a:r>
              <a:rPr lang="fr-CA" sz="4000" dirty="0">
                <a:solidFill>
                  <a:schemeClr val="accent1"/>
                </a:solidFill>
                <a:latin typeface="Inter" panose="020B0502030000000004" pitchFamily="34" charset="0"/>
                <a:ea typeface="Inter" panose="020B0502030000000004" pitchFamily="34" charset="0"/>
                <a:cs typeface="Inter" panose="020B0502030000000004" pitchFamily="34" charset="0"/>
              </a:rPr>
              <a:t>Quelle est la durée du contrat et puis-je le résilier? </a:t>
            </a:r>
          </a:p>
          <a:p>
            <a:pPr marL="571500" marR="0" indent="-571500">
              <a:spcBef>
                <a:spcPts val="2400"/>
              </a:spcBef>
              <a:spcAft>
                <a:spcPts val="0"/>
              </a:spcAft>
              <a:buFont typeface="Arial" panose="020B0604020202020204" pitchFamily="34" charset="0"/>
              <a:buChar char="•"/>
            </a:pPr>
            <a:r>
              <a:rPr lang="fr-CA" sz="4000" dirty="0">
                <a:solidFill>
                  <a:schemeClr val="accent1"/>
                </a:solidFill>
                <a:latin typeface="Inter" panose="020B0502030000000004" pitchFamily="34" charset="0"/>
                <a:ea typeface="Inter" panose="020B0502030000000004" pitchFamily="34" charset="0"/>
                <a:cs typeface="Inter" panose="020B0502030000000004" pitchFamily="34" charset="0"/>
              </a:rPr>
              <a:t>Combien d’autres crédits volontaires avez-vous créés et vendus?</a:t>
            </a:r>
          </a:p>
          <a:p>
            <a:pPr marL="571500" marR="0" indent="-571500">
              <a:spcBef>
                <a:spcPts val="2400"/>
              </a:spcBef>
              <a:spcAft>
                <a:spcPts val="0"/>
              </a:spcAft>
              <a:buFont typeface="Arial" panose="020B0604020202020204" pitchFamily="34" charset="0"/>
              <a:buChar char="•"/>
            </a:pPr>
            <a:r>
              <a:rPr lang="fr-CA" sz="4000" dirty="0">
                <a:solidFill>
                  <a:schemeClr val="accent1"/>
                </a:solidFill>
                <a:latin typeface="Inter" panose="020B0502030000000004" pitchFamily="34" charset="0"/>
                <a:ea typeface="Inter" panose="020B0502030000000004" pitchFamily="34" charset="0"/>
                <a:cs typeface="Inter" panose="020B0502030000000004" pitchFamily="34" charset="0"/>
              </a:rPr>
              <a:t>Les crédits que vous générez peuvent-ils être utilisés sur le marché volontaire mondial ou sur le marché canadien de la conformité? </a:t>
            </a:r>
          </a:p>
          <a:p>
            <a:pPr marL="571500" marR="0" indent="-571500">
              <a:spcBef>
                <a:spcPts val="2400"/>
              </a:spcBef>
              <a:spcAft>
                <a:spcPts val="0"/>
              </a:spcAft>
              <a:buFont typeface="Arial" panose="020B0604020202020204" pitchFamily="34" charset="0"/>
              <a:buChar char="•"/>
            </a:pPr>
            <a:r>
              <a:rPr lang="fr-CA" sz="4000" dirty="0">
                <a:solidFill>
                  <a:schemeClr val="accent1"/>
                </a:solidFill>
                <a:latin typeface="Inter" panose="020B0502030000000004" pitchFamily="34" charset="0"/>
                <a:ea typeface="Inter" panose="020B0502030000000004" pitchFamily="34" charset="0"/>
                <a:cs typeface="Inter" panose="020B0502030000000004" pitchFamily="34" charset="0"/>
              </a:rPr>
              <a:t>La participation à votre programme m’empêchera-t-elle de participer à un marché fédéral ou à un marché international de plus grande valeur? </a:t>
            </a:r>
          </a:p>
        </p:txBody>
      </p:sp>
    </p:spTree>
    <p:extLst>
      <p:ext uri="{BB962C8B-B14F-4D97-AF65-F5344CB8AC3E}">
        <p14:creationId xmlns:p14="http://schemas.microsoft.com/office/powerpoint/2010/main" val="318419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D9030D-815A-49FA-9E81-BCB1F797CD1C}"/>
              </a:ext>
            </a:extLst>
          </p:cNvPr>
          <p:cNvSpPr>
            <a:spLocks noGrp="1"/>
          </p:cNvSpPr>
          <p:nvPr>
            <p:ph type="body" sz="quarter" idx="4294967295"/>
            <p:custDataLst>
              <p:tags r:id="rId1"/>
            </p:custDataLst>
          </p:nvPr>
        </p:nvSpPr>
        <p:spPr>
          <a:xfrm>
            <a:off x="2071396" y="1255619"/>
            <a:ext cx="19378864" cy="1236663"/>
          </a:xfrm>
        </p:spPr>
        <p:txBody>
          <a:bodyPr>
            <a:noAutofit/>
          </a:bodyPr>
          <a:lstStyle/>
          <a:p>
            <a:pPr marL="0" indent="0" algn="ctr">
              <a:buNone/>
            </a:pPr>
            <a:r>
              <a:rPr lang="fr-CA" sz="8000">
                <a:latin typeface="Radley"/>
              </a:rPr>
              <a:t>Questions</a:t>
            </a:r>
          </a:p>
        </p:txBody>
      </p:sp>
      <p:sp>
        <p:nvSpPr>
          <p:cNvPr id="5" name="TextBox 4">
            <a:extLst>
              <a:ext uri="{FF2B5EF4-FFF2-40B4-BE49-F238E27FC236}">
                <a16:creationId xmlns:a16="http://schemas.microsoft.com/office/drawing/2014/main" id="{9016E947-3CA4-4FD1-AF2C-6880F2CB0783}"/>
              </a:ext>
            </a:extLst>
          </p:cNvPr>
          <p:cNvSpPr txBox="1"/>
          <p:nvPr>
            <p:custDataLst>
              <p:tags r:id="rId2"/>
            </p:custDataLst>
          </p:nvPr>
        </p:nvSpPr>
        <p:spPr>
          <a:xfrm>
            <a:off x="1631963" y="3414162"/>
            <a:ext cx="17324251" cy="1323439"/>
          </a:xfrm>
          <a:prstGeom prst="rect">
            <a:avLst/>
          </a:prstGeom>
          <a:noFill/>
        </p:spPr>
        <p:txBody>
          <a:bodyPr wrap="square" lIns="91440" tIns="45720" rIns="91440" bIns="45720" anchor="t">
            <a:spAutoFit/>
          </a:bodyPr>
          <a:lstStyle/>
          <a:p>
            <a:pPr marL="571500" marR="0" indent="-571500">
              <a:spcBef>
                <a:spcPts val="0"/>
              </a:spcBef>
              <a:spcAft>
                <a:spcPts val="0"/>
              </a:spcAft>
              <a:buFont typeface="Arial" panose="020B0604020202020204" pitchFamily="34" charset="0"/>
              <a:buChar char="•"/>
            </a:pPr>
            <a:r>
              <a:rPr lang="fr-CA" sz="4000">
                <a:solidFill>
                  <a:schemeClr val="accent1"/>
                </a:solidFill>
                <a:latin typeface="Inter" panose="020B0502030000000004" pitchFamily="34" charset="0"/>
                <a:ea typeface="Inter" panose="020B0502030000000004" pitchFamily="34" charset="0"/>
                <a:cs typeface="Inter" panose="020B0502030000000004" pitchFamily="34" charset="0"/>
              </a:rPr>
              <a:t>Vos réponses à ces questions sont-elles reflétées dans votre contrat? </a:t>
            </a:r>
          </a:p>
          <a:p>
            <a:pPr marL="0" marR="0">
              <a:spcBef>
                <a:spcPts val="0"/>
              </a:spcBef>
              <a:spcAft>
                <a:spcPts val="0"/>
              </a:spcAft>
            </a:pPr>
            <a:endParaRPr lang="en-CA" sz="4000" spc="0">
              <a:solidFill>
                <a:schemeClr val="accent1"/>
              </a:solidFill>
              <a:effectLst/>
              <a:latin typeface="Inter" panose="020B0502030000000004" pitchFamily="34" charset="0"/>
              <a:ea typeface="Inter" panose="020B0502030000000004" pitchFamily="34" charset="0"/>
              <a:cs typeface="Inter" panose="020B0502030000000004" pitchFamily="34" charset="0"/>
            </a:endParaRPr>
          </a:p>
        </p:txBody>
      </p:sp>
    </p:spTree>
    <p:extLst>
      <p:ext uri="{BB962C8B-B14F-4D97-AF65-F5344CB8AC3E}">
        <p14:creationId xmlns:p14="http://schemas.microsoft.com/office/powerpoint/2010/main" val="1578425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F247C-597C-43D9-A044-ED156B1F6975}"/>
              </a:ext>
            </a:extLst>
          </p:cNvPr>
          <p:cNvSpPr>
            <a:spLocks noGrp="1"/>
          </p:cNvSpPr>
          <p:nvPr>
            <p:ph type="body" sz="quarter" idx="4294967295"/>
            <p:custDataLst>
              <p:tags r:id="rId1"/>
            </p:custDataLst>
          </p:nvPr>
        </p:nvSpPr>
        <p:spPr>
          <a:xfrm>
            <a:off x="0" y="923925"/>
            <a:ext cx="24384000" cy="1236663"/>
          </a:xfrm>
        </p:spPr>
        <p:txBody>
          <a:bodyPr>
            <a:noAutofit/>
          </a:bodyPr>
          <a:lstStyle/>
          <a:p>
            <a:pPr marL="0" indent="0" algn="ctr">
              <a:buNone/>
            </a:pPr>
            <a:r>
              <a:rPr lang="fr-CA" sz="6000">
                <a:solidFill>
                  <a:schemeClr val="bg1"/>
                </a:solidFill>
                <a:latin typeface="Radley" panose="00000500000000000000" pitchFamily="2" charset="0"/>
              </a:rPr>
              <a:t>Nous attendons votre feu vert.</a:t>
            </a:r>
          </a:p>
        </p:txBody>
      </p:sp>
      <p:sp>
        <p:nvSpPr>
          <p:cNvPr id="16" name="Text Placeholder 3">
            <a:extLst>
              <a:ext uri="{FF2B5EF4-FFF2-40B4-BE49-F238E27FC236}">
                <a16:creationId xmlns:a16="http://schemas.microsoft.com/office/drawing/2014/main" id="{DB953C67-99BE-4151-AD80-544ABAC631DE}"/>
              </a:ext>
            </a:extLst>
          </p:cNvPr>
          <p:cNvSpPr txBox="1">
            <a:spLocks/>
          </p:cNvSpPr>
          <p:nvPr>
            <p:custDataLst>
              <p:tags r:id="rId2"/>
            </p:custDataLst>
          </p:nvPr>
        </p:nvSpPr>
        <p:spPr>
          <a:xfrm>
            <a:off x="3215258" y="8579035"/>
            <a:ext cx="7954765" cy="30359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65974" tIns="165974" rIns="165974" bIns="165974" anchor="t">
            <a:spAutoFit/>
          </a:bodyPr>
          <a:lstStyle>
            <a:lvl1pPr marL="0" marR="0" indent="0" algn="l" defTabSz="232196" rtl="0" latinLnBrk="0">
              <a:lnSpc>
                <a:spcPct val="100000"/>
              </a:lnSpc>
              <a:spcBef>
                <a:spcPts val="0"/>
              </a:spcBef>
              <a:spcAft>
                <a:spcPts val="0"/>
              </a:spcAft>
              <a:buClrTx/>
              <a:buSzTx/>
              <a:buFontTx/>
              <a:buNone/>
              <a:tabLst/>
              <a:defRPr sz="500" b="0" i="0" u="none" strike="noStrike" cap="none" spc="84" baseline="0">
                <a:solidFill>
                  <a:schemeClr val="tx1"/>
                </a:solidFill>
                <a:uFillTx/>
                <a:latin typeface="Inter Medium" panose="020B0502030000000004" pitchFamily="34" charset="0"/>
                <a:ea typeface="Inter Medium" panose="020B0502030000000004" pitchFamily="34" charset="0"/>
                <a:cs typeface="Inter Medium" panose="020B0502030000000004" pitchFamily="34" charset="0"/>
                <a:sym typeface="Source Sans Pro Regular"/>
              </a:defRPr>
            </a:lvl1pPr>
            <a:lvl2pPr marL="0" marR="0" indent="0" algn="l" defTabSz="232196" rtl="0" latinLnBrk="0">
              <a:lnSpc>
                <a:spcPct val="110000"/>
              </a:lnSpc>
              <a:spcBef>
                <a:spcPts val="0"/>
              </a:spcBef>
              <a:spcAft>
                <a:spcPts val="0"/>
              </a:spcAft>
              <a:buClrTx/>
              <a:buSzTx/>
              <a:buFontTx/>
              <a:buNone/>
              <a:tabLst/>
              <a:defRPr sz="500" b="0" i="0" u="none" strike="noStrike" cap="none" spc="0" baseline="0">
                <a:solidFill>
                  <a:srgbClr val="A7A7A7"/>
                </a:solidFill>
                <a:uFillTx/>
                <a:latin typeface="Source Sans Pro Regular"/>
                <a:ea typeface="Source Sans Pro Regular"/>
                <a:cs typeface="Source Sans Pro Regular"/>
                <a:sym typeface="Source Sans Pro Regular"/>
              </a:defRPr>
            </a:lvl2pPr>
            <a:lvl3pPr marL="0" marR="0" indent="0" algn="l" defTabSz="232196" rtl="0" latinLnBrk="0">
              <a:lnSpc>
                <a:spcPct val="110000"/>
              </a:lnSpc>
              <a:spcBef>
                <a:spcPts val="0"/>
              </a:spcBef>
              <a:spcAft>
                <a:spcPts val="0"/>
              </a:spcAft>
              <a:buClrTx/>
              <a:buSzTx/>
              <a:buFontTx/>
              <a:buNone/>
              <a:tabLst/>
              <a:defRPr sz="500" b="0" i="0" u="none" strike="noStrike" cap="none" spc="0" baseline="0">
                <a:solidFill>
                  <a:srgbClr val="A7A7A7"/>
                </a:solidFill>
                <a:uFillTx/>
                <a:latin typeface="Source Sans Pro Regular"/>
                <a:ea typeface="Source Sans Pro Regular"/>
                <a:cs typeface="Source Sans Pro Regular"/>
                <a:sym typeface="Source Sans Pro Regular"/>
              </a:defRPr>
            </a:lvl3pPr>
            <a:lvl4pPr marL="0" marR="0" indent="0" algn="l" defTabSz="232196" rtl="0" latinLnBrk="0">
              <a:lnSpc>
                <a:spcPct val="110000"/>
              </a:lnSpc>
              <a:spcBef>
                <a:spcPts val="0"/>
              </a:spcBef>
              <a:spcAft>
                <a:spcPts val="0"/>
              </a:spcAft>
              <a:buClrTx/>
              <a:buSzTx/>
              <a:buFontTx/>
              <a:buNone/>
              <a:tabLst/>
              <a:defRPr sz="500" b="0" i="0" u="none" strike="noStrike" cap="none" spc="0" baseline="0">
                <a:solidFill>
                  <a:srgbClr val="A7A7A7"/>
                </a:solidFill>
                <a:uFillTx/>
                <a:latin typeface="Source Sans Pro Regular"/>
                <a:ea typeface="Source Sans Pro Regular"/>
                <a:cs typeface="Source Sans Pro Regular"/>
                <a:sym typeface="Source Sans Pro Regular"/>
              </a:defRPr>
            </a:lvl4pPr>
            <a:lvl5pPr marL="0" marR="0" indent="0" algn="l" defTabSz="232196" rtl="0" latinLnBrk="0">
              <a:lnSpc>
                <a:spcPct val="110000"/>
              </a:lnSpc>
              <a:spcBef>
                <a:spcPts val="0"/>
              </a:spcBef>
              <a:spcAft>
                <a:spcPts val="0"/>
              </a:spcAft>
              <a:buClrTx/>
              <a:buSzTx/>
              <a:buFontTx/>
              <a:buNone/>
              <a:tabLst/>
              <a:defRPr sz="500" b="0" i="0" u="none" strike="noStrike" cap="none" spc="0" baseline="0">
                <a:solidFill>
                  <a:srgbClr val="A7A7A7"/>
                </a:solidFill>
                <a:uFillTx/>
                <a:latin typeface="Source Sans Pro Regular"/>
                <a:ea typeface="Source Sans Pro Regular"/>
                <a:cs typeface="Source Sans Pro Regular"/>
                <a:sym typeface="Source Sans Pro Regular"/>
              </a:defRPr>
            </a:lvl5pPr>
            <a:lvl6pPr marL="0" marR="0" indent="100022" algn="l" defTabSz="232196" rtl="0" latinLnBrk="0">
              <a:lnSpc>
                <a:spcPct val="110000"/>
              </a:lnSpc>
              <a:spcBef>
                <a:spcPts val="0"/>
              </a:spcBef>
              <a:spcAft>
                <a:spcPts val="0"/>
              </a:spcAft>
              <a:buClrTx/>
              <a:buSzTx/>
              <a:buFontTx/>
              <a:buNone/>
              <a:tabLst/>
              <a:defRPr sz="600" b="0" i="0" u="none" strike="noStrike" cap="none" spc="167" baseline="0">
                <a:solidFill>
                  <a:srgbClr val="3C2F2E"/>
                </a:solidFill>
                <a:uFillTx/>
                <a:latin typeface="Source Sans Pro Regular"/>
                <a:ea typeface="Source Sans Pro Regular"/>
                <a:cs typeface="Source Sans Pro Regular"/>
                <a:sym typeface="Source Sans Pro Regular"/>
              </a:defRPr>
            </a:lvl6pPr>
            <a:lvl7pPr marL="0" marR="0" indent="200046" algn="l" defTabSz="232196" rtl="0" latinLnBrk="0">
              <a:lnSpc>
                <a:spcPct val="110000"/>
              </a:lnSpc>
              <a:spcBef>
                <a:spcPts val="0"/>
              </a:spcBef>
              <a:spcAft>
                <a:spcPts val="0"/>
              </a:spcAft>
              <a:buClrTx/>
              <a:buSzTx/>
              <a:buFontTx/>
              <a:buNone/>
              <a:tabLst/>
              <a:defRPr sz="600" b="0" i="0" u="none" strike="noStrike" cap="none" spc="167" baseline="0">
                <a:solidFill>
                  <a:srgbClr val="3C2F2E"/>
                </a:solidFill>
                <a:uFillTx/>
                <a:latin typeface="Source Sans Pro Regular"/>
                <a:ea typeface="Source Sans Pro Regular"/>
                <a:cs typeface="Source Sans Pro Regular"/>
                <a:sym typeface="Source Sans Pro Regular"/>
              </a:defRPr>
            </a:lvl7pPr>
            <a:lvl8pPr marL="0" marR="0" indent="300068" algn="l" defTabSz="232196" rtl="0" latinLnBrk="0">
              <a:lnSpc>
                <a:spcPct val="110000"/>
              </a:lnSpc>
              <a:spcBef>
                <a:spcPts val="0"/>
              </a:spcBef>
              <a:spcAft>
                <a:spcPts val="0"/>
              </a:spcAft>
              <a:buClrTx/>
              <a:buSzTx/>
              <a:buFontTx/>
              <a:buNone/>
              <a:tabLst/>
              <a:defRPr sz="600" b="0" i="0" u="none" strike="noStrike" cap="none" spc="167" baseline="0">
                <a:solidFill>
                  <a:srgbClr val="3C2F2E"/>
                </a:solidFill>
                <a:uFillTx/>
                <a:latin typeface="Source Sans Pro Regular"/>
                <a:ea typeface="Source Sans Pro Regular"/>
                <a:cs typeface="Source Sans Pro Regular"/>
                <a:sym typeface="Source Sans Pro Regular"/>
              </a:defRPr>
            </a:lvl8pPr>
            <a:lvl9pPr marL="0" marR="0" indent="400091" algn="l" defTabSz="232196" rtl="0" latinLnBrk="0">
              <a:lnSpc>
                <a:spcPct val="110000"/>
              </a:lnSpc>
              <a:spcBef>
                <a:spcPts val="0"/>
              </a:spcBef>
              <a:spcAft>
                <a:spcPts val="0"/>
              </a:spcAft>
              <a:buClrTx/>
              <a:buSzTx/>
              <a:buFontTx/>
              <a:buNone/>
              <a:tabLst/>
              <a:defRPr sz="600" b="0" i="0" u="none" strike="noStrike" cap="none" spc="167" baseline="0">
                <a:solidFill>
                  <a:srgbClr val="3C2F2E"/>
                </a:solidFill>
                <a:uFillTx/>
                <a:latin typeface="Source Sans Pro Regular"/>
                <a:ea typeface="Source Sans Pro Regular"/>
                <a:cs typeface="Source Sans Pro Regular"/>
                <a:sym typeface="Source Sans Pro Regular"/>
              </a:defRPr>
            </a:lvl9pPr>
          </a:lstStyle>
          <a:p>
            <a:pPr defTabSz="464392" hangingPunct="1">
              <a:spcBef>
                <a:spcPts val="300"/>
              </a:spcBef>
            </a:pPr>
            <a:r>
              <a:rPr lang="fr-CA" sz="2800" dirty="0">
                <a:solidFill>
                  <a:srgbClr val="FFFFFF"/>
                </a:solidFill>
                <a:latin typeface="Inter" panose="020B0502030000000004" pitchFamily="34" charset="0"/>
                <a:ea typeface="Inter" panose="020B0502030000000004" pitchFamily="34" charset="0"/>
                <a:cs typeface="Inter" panose="020B0502030000000004" pitchFamily="34" charset="0"/>
              </a:rPr>
              <a:t>401, 9</a:t>
            </a:r>
            <a:r>
              <a:rPr lang="fr-CA" sz="2800" baseline="30000" dirty="0">
                <a:solidFill>
                  <a:srgbClr val="FFFFFF"/>
                </a:solidFill>
                <a:latin typeface="Inter" panose="020B0502030000000004" pitchFamily="34" charset="0"/>
                <a:ea typeface="Inter" panose="020B0502030000000004" pitchFamily="34" charset="0"/>
                <a:cs typeface="Inter" panose="020B0502030000000004" pitchFamily="34" charset="0"/>
              </a:rPr>
              <a:t>th</a:t>
            </a:r>
            <a:r>
              <a:rPr lang="fr-CA" sz="2800" dirty="0">
                <a:solidFill>
                  <a:srgbClr val="FFFFFF"/>
                </a:solidFill>
                <a:latin typeface="Inter" panose="020B0502030000000004" pitchFamily="34" charset="0"/>
                <a:ea typeface="Inter" panose="020B0502030000000004" pitchFamily="34" charset="0"/>
                <a:cs typeface="Inter" panose="020B0502030000000004" pitchFamily="34" charset="0"/>
              </a:rPr>
              <a:t> Ave SW, bureau 1930, Calgary (Alberta) Canada</a:t>
            </a:r>
          </a:p>
          <a:p>
            <a:pPr defTabSz="464392" hangingPunct="1">
              <a:spcBef>
                <a:spcPts val="300"/>
              </a:spcBef>
            </a:pPr>
            <a:r>
              <a:rPr lang="fr-CA" sz="2800" dirty="0">
                <a:solidFill>
                  <a:srgbClr val="FFFFFF"/>
                </a:solidFill>
                <a:latin typeface="Inter" panose="020B0502030000000004" pitchFamily="34" charset="0"/>
                <a:ea typeface="Inter" panose="020B0502030000000004" pitchFamily="34" charset="0"/>
                <a:cs typeface="Inter" panose="020B0502030000000004" pitchFamily="34" charset="0"/>
              </a:rPr>
              <a:t>Bureau aux États-Unis : San Francisco, Californie</a:t>
            </a:r>
          </a:p>
          <a:p>
            <a:pPr defTabSz="464392" hangingPunct="1">
              <a:spcBef>
                <a:spcPts val="300"/>
              </a:spcBef>
            </a:pPr>
            <a:r>
              <a:rPr lang="fr-CA" sz="2800" dirty="0">
                <a:solidFill>
                  <a:srgbClr val="FFFFFF"/>
                </a:solidFill>
                <a:latin typeface="Inter" panose="020B0502030000000004" pitchFamily="34" charset="0"/>
                <a:ea typeface="Inter" panose="020B0502030000000004" pitchFamily="34" charset="0"/>
                <a:cs typeface="Inter" panose="020B0502030000000004" pitchFamily="34" charset="0"/>
              </a:rPr>
              <a:t>Bureau au Brésil : São Paulo, São Paulo</a:t>
            </a:r>
          </a:p>
          <a:p>
            <a:pPr defTabSz="464392" hangingPunct="1">
              <a:spcBef>
                <a:spcPts val="300"/>
              </a:spcBef>
            </a:pPr>
            <a:r>
              <a:rPr lang="fr-CA" sz="2800" dirty="0">
                <a:solidFill>
                  <a:srgbClr val="FFFFFF"/>
                </a:solidFill>
                <a:latin typeface="Inter" panose="020B0502030000000004" pitchFamily="34" charset="0"/>
                <a:ea typeface="Inter" panose="020B0502030000000004" pitchFamily="34" charset="0"/>
                <a:cs typeface="Inter" panose="020B0502030000000004" pitchFamily="34" charset="0"/>
              </a:rPr>
              <a:t>radiclebalance.com</a:t>
            </a:r>
          </a:p>
        </p:txBody>
      </p:sp>
      <p:sp>
        <p:nvSpPr>
          <p:cNvPr id="17" name="TextBox 16">
            <a:extLst>
              <a:ext uri="{FF2B5EF4-FFF2-40B4-BE49-F238E27FC236}">
                <a16:creationId xmlns:a16="http://schemas.microsoft.com/office/drawing/2014/main" id="{2E1BE373-1D13-498E-B5B2-771FC4F29848}"/>
              </a:ext>
            </a:extLst>
          </p:cNvPr>
          <p:cNvSpPr txBox="1"/>
          <p:nvPr>
            <p:custDataLst>
              <p:tags r:id="rId3"/>
            </p:custDataLst>
          </p:nvPr>
        </p:nvSpPr>
        <p:spPr>
          <a:xfrm>
            <a:off x="3215259" y="6330570"/>
            <a:ext cx="7040365" cy="1914159"/>
          </a:xfrm>
          <a:prstGeom prst="rect">
            <a:avLst/>
          </a:prstGeom>
          <a:noFill/>
        </p:spPr>
        <p:txBody>
          <a:bodyPr wrap="square">
            <a:spAutoFit/>
          </a:bodyPr>
          <a:lstStyle/>
          <a:p>
            <a:pPr defTabSz="1828800" hangingPunct="1"/>
            <a:r>
              <a:rPr lang="fr-CA" sz="3200" b="1" dirty="0">
                <a:solidFill>
                  <a:srgbClr val="FFFFFF"/>
                </a:solidFill>
                <a:latin typeface="Inter"/>
                <a:ea typeface="Inter" panose="020B0502030000000004" pitchFamily="34" charset="0"/>
                <a:cs typeface="Inter" panose="020B0502030000000004" pitchFamily="34" charset="0"/>
              </a:rPr>
              <a:t>Alastair </a:t>
            </a:r>
            <a:r>
              <a:rPr lang="fr-CA" sz="3200" b="1" dirty="0" err="1">
                <a:solidFill>
                  <a:srgbClr val="FFFFFF"/>
                </a:solidFill>
                <a:latin typeface="Inter"/>
                <a:ea typeface="Inter" panose="020B0502030000000004" pitchFamily="34" charset="0"/>
                <a:cs typeface="Inter" panose="020B0502030000000004" pitchFamily="34" charset="0"/>
              </a:rPr>
              <a:t>Handley</a:t>
            </a:r>
            <a:endParaRPr lang="fr-CA" sz="3200" b="1" dirty="0">
              <a:solidFill>
                <a:srgbClr val="FFFFFF"/>
              </a:solidFill>
              <a:latin typeface="Inter"/>
              <a:ea typeface="Inter" panose="020B0502030000000004" pitchFamily="34" charset="0"/>
              <a:cs typeface="Inter" panose="020B0502030000000004" pitchFamily="34" charset="0"/>
            </a:endParaRPr>
          </a:p>
          <a:p>
            <a:pPr defTabSz="1828800" hangingPunct="1"/>
            <a:r>
              <a:rPr lang="fr-CA" sz="2800" dirty="0">
                <a:solidFill>
                  <a:srgbClr val="FFFFFF"/>
                </a:solidFill>
                <a:latin typeface="Inter"/>
                <a:ea typeface="Inter" panose="020B0502030000000004" pitchFamily="34" charset="0"/>
                <a:cs typeface="Inter" panose="020B0502030000000004" pitchFamily="34" charset="0"/>
              </a:rPr>
              <a:t>Fondatrice</a:t>
            </a:r>
          </a:p>
          <a:p>
            <a:pPr defTabSz="1828800" hangingPunct="1"/>
            <a:r>
              <a:rPr lang="fr-CA" sz="2800" dirty="0">
                <a:solidFill>
                  <a:srgbClr val="FFFFFF"/>
                </a:solidFill>
                <a:latin typeface="Inter"/>
                <a:ea typeface="Inter" panose="020B0502030000000004" pitchFamily="34" charset="0"/>
                <a:cs typeface="Inter" panose="020B0502030000000004" pitchFamily="34" charset="0"/>
              </a:rPr>
              <a:t>ahandley@radiclebalance.com</a:t>
            </a:r>
          </a:p>
          <a:p>
            <a:pPr defTabSz="1828800" hangingPunct="1"/>
            <a:r>
              <a:rPr lang="fr-CA" sz="2800" dirty="0">
                <a:solidFill>
                  <a:srgbClr val="FFFFFF"/>
                </a:solidFill>
                <a:latin typeface="Inter"/>
                <a:ea typeface="Inter" panose="020B0502030000000004" pitchFamily="34" charset="0"/>
                <a:cs typeface="Inter" panose="020B0502030000000004" pitchFamily="34" charset="0"/>
              </a:rPr>
              <a:t>403‑912‑9132</a:t>
            </a:r>
          </a:p>
        </p:txBody>
      </p:sp>
      <p:cxnSp>
        <p:nvCxnSpPr>
          <p:cNvPr id="19" name="Straight Connector 18">
            <a:extLst>
              <a:ext uri="{FF2B5EF4-FFF2-40B4-BE49-F238E27FC236}">
                <a16:creationId xmlns:a16="http://schemas.microsoft.com/office/drawing/2014/main" id="{93783CE9-E671-49EF-A655-9A3EBC53ABE6}"/>
              </a:ext>
            </a:extLst>
          </p:cNvPr>
          <p:cNvCxnSpPr>
            <a:cxnSpLocks/>
          </p:cNvCxnSpPr>
          <p:nvPr>
            <p:custDataLst>
              <p:tags r:id="rId4"/>
            </p:custDataLst>
          </p:nvPr>
        </p:nvCxnSpPr>
        <p:spPr>
          <a:xfrm>
            <a:off x="3278581" y="8400883"/>
            <a:ext cx="75478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Picture 20" descr="A picture containing drawing&#10;&#10;Description automatically generated">
            <a:extLst>
              <a:ext uri="{FF2B5EF4-FFF2-40B4-BE49-F238E27FC236}">
                <a16:creationId xmlns:a16="http://schemas.microsoft.com/office/drawing/2014/main" id="{7938171D-36DD-4ACE-B19F-9C8FF3C2717F}"/>
              </a:ext>
            </a:extLst>
          </p:cNvPr>
          <p:cNvPicPr>
            <a:picLocks noChangeAspect="1"/>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0037553" y="2552261"/>
            <a:ext cx="4159366" cy="942410"/>
          </a:xfrm>
          <a:prstGeom prst="rect">
            <a:avLst/>
          </a:prstGeom>
        </p:spPr>
      </p:pic>
      <p:sp>
        <p:nvSpPr>
          <p:cNvPr id="23" name="Flowchart: Connector 22">
            <a:extLst>
              <a:ext uri="{FF2B5EF4-FFF2-40B4-BE49-F238E27FC236}">
                <a16:creationId xmlns:a16="http://schemas.microsoft.com/office/drawing/2014/main" id="{9DB647D1-E2A7-4CE0-88A2-FDDE03146ED8}"/>
              </a:ext>
            </a:extLst>
          </p:cNvPr>
          <p:cNvSpPr/>
          <p:nvPr>
            <p:custDataLst>
              <p:tags r:id="rId6"/>
            </p:custDataLst>
          </p:nvPr>
        </p:nvSpPr>
        <p:spPr>
          <a:xfrm>
            <a:off x="13206828" y="3461450"/>
            <a:ext cx="9217744" cy="9078894"/>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r>
              <a:rPr lang="fr-CA" sz="3200" dirty="0" err="1">
                <a:solidFill>
                  <a:schemeClr val="bg1"/>
                </a:solidFill>
                <a:latin typeface="Inter" panose="020B0502030000000004" pitchFamily="34" charset="0"/>
                <a:ea typeface="Inter" panose="020B0502030000000004" pitchFamily="34" charset="0"/>
                <a:cs typeface="Inter" panose="020B0502030000000004" pitchFamily="34" charset="0"/>
              </a:rPr>
              <a:t>Radicle</a:t>
            </a:r>
            <a:r>
              <a:rPr lang="fr-CA" sz="3200" dirty="0">
                <a:solidFill>
                  <a:schemeClr val="bg1"/>
                </a:solidFill>
                <a:latin typeface="Inter" panose="020B0502030000000004" pitchFamily="34" charset="0"/>
                <a:ea typeface="Inter" panose="020B0502030000000004" pitchFamily="34" charset="0"/>
                <a:cs typeface="Inter" panose="020B0502030000000004" pitchFamily="34" charset="0"/>
              </a:rPr>
              <a:t> est une entreprise de technologie et un chef de file mondial des logiciels de quantification environnementale.</a:t>
            </a:r>
            <a:br>
              <a:rPr lang="fr-CA" sz="3200" dirty="0">
                <a:solidFill>
                  <a:schemeClr val="bg1"/>
                </a:solidFill>
                <a:latin typeface="Inter" panose="020B0502030000000004" pitchFamily="34" charset="0"/>
                <a:ea typeface="Inter" panose="020B0502030000000004" pitchFamily="34" charset="0"/>
                <a:cs typeface="Inter" panose="020B0502030000000004" pitchFamily="34" charset="0"/>
              </a:rPr>
            </a:br>
            <a:endParaRPr lang="fr-CA" sz="3200" dirty="0">
              <a:solidFill>
                <a:schemeClr val="bg1"/>
              </a:solidFill>
              <a:latin typeface="Inter" panose="020B0502030000000004" pitchFamily="34" charset="0"/>
              <a:ea typeface="Inter" panose="020B0502030000000004" pitchFamily="34" charset="0"/>
              <a:cs typeface="Inter" panose="020B0502030000000004" pitchFamily="34" charset="0"/>
            </a:endParaRPr>
          </a:p>
          <a:p>
            <a:pPr algn="ctr"/>
            <a:r>
              <a:rPr lang="fr-CA" sz="3200" dirty="0">
                <a:solidFill>
                  <a:schemeClr val="bg1"/>
                </a:solidFill>
                <a:latin typeface="Inter" panose="020B0502030000000004" pitchFamily="34" charset="0"/>
                <a:ea typeface="Inter" panose="020B0502030000000004" pitchFamily="34" charset="0"/>
                <a:cs typeface="Inter" panose="020B0502030000000004" pitchFamily="34" charset="0"/>
              </a:rPr>
              <a:t>Nous offrons une gamme de services et de solutions qui permettent aux clients de respecter leurs engagements en matière de durabilité, et ce, en toute efficacité</a:t>
            </a:r>
            <a:r>
              <a:rPr lang="fr-CA" sz="2400" dirty="0">
                <a:solidFill>
                  <a:schemeClr val="bg1"/>
                </a:solidFill>
                <a:latin typeface="Inter" panose="020B0502030000000004" pitchFamily="34" charset="0"/>
                <a:ea typeface="Inter" panose="020B0502030000000004" pitchFamily="34" charset="0"/>
                <a:cs typeface="Inter" panose="020B0502030000000004" pitchFamily="34" charset="0"/>
              </a:rPr>
              <a:t>.  </a:t>
            </a:r>
          </a:p>
        </p:txBody>
      </p:sp>
    </p:spTree>
    <p:extLst>
      <p:ext uri="{BB962C8B-B14F-4D97-AF65-F5344CB8AC3E}">
        <p14:creationId xmlns:p14="http://schemas.microsoft.com/office/powerpoint/2010/main" val="2440427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A97878-6B51-4DF2-B9C0-4CAD160391D4}"/>
              </a:ext>
            </a:extLst>
          </p:cNvPr>
          <p:cNvSpPr>
            <a:spLocks noGrp="1"/>
          </p:cNvSpPr>
          <p:nvPr>
            <p:ph type="body" sz="quarter" idx="4294967295"/>
            <p:custDataLst>
              <p:tags r:id="rId1"/>
            </p:custDataLst>
          </p:nvPr>
        </p:nvSpPr>
        <p:spPr>
          <a:xfrm>
            <a:off x="3872402" y="867754"/>
            <a:ext cx="17655823" cy="1236663"/>
          </a:xfrm>
        </p:spPr>
        <p:txBody>
          <a:bodyPr>
            <a:normAutofit fontScale="62500" lnSpcReduction="20000"/>
          </a:bodyPr>
          <a:lstStyle/>
          <a:p>
            <a:pPr marL="0" indent="0">
              <a:buNone/>
            </a:pPr>
            <a:r>
              <a:rPr lang="fr-CA" sz="8000">
                <a:latin typeface="Radley"/>
              </a:rPr>
              <a:t>Services de création de crédits carbone offerts par Radicle</a:t>
            </a:r>
          </a:p>
        </p:txBody>
      </p:sp>
      <p:sp>
        <p:nvSpPr>
          <p:cNvPr id="3" name="Oval 2">
            <a:extLst>
              <a:ext uri="{FF2B5EF4-FFF2-40B4-BE49-F238E27FC236}">
                <a16:creationId xmlns:a16="http://schemas.microsoft.com/office/drawing/2014/main" id="{F781C166-B1CD-4505-A6EC-BA61443B0A9B}"/>
              </a:ext>
            </a:extLst>
          </p:cNvPr>
          <p:cNvSpPr/>
          <p:nvPr>
            <p:custDataLst>
              <p:tags r:id="rId2"/>
            </p:custDataLst>
          </p:nvPr>
        </p:nvSpPr>
        <p:spPr>
          <a:xfrm>
            <a:off x="3863601" y="4949638"/>
            <a:ext cx="2420472" cy="242047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8748"/>
            <a:endParaRPr lang="en-US" sz="3530">
              <a:solidFill>
                <a:srgbClr val="FFFFFF"/>
              </a:solidFill>
              <a:latin typeface="Century Gothic"/>
            </a:endParaRPr>
          </a:p>
        </p:txBody>
      </p:sp>
      <p:grpSp>
        <p:nvGrpSpPr>
          <p:cNvPr id="30" name="Group 29">
            <a:extLst>
              <a:ext uri="{FF2B5EF4-FFF2-40B4-BE49-F238E27FC236}">
                <a16:creationId xmlns:a16="http://schemas.microsoft.com/office/drawing/2014/main" id="{0E4F983D-6E3D-4ADB-8D37-8545F087DA26}"/>
              </a:ext>
            </a:extLst>
          </p:cNvPr>
          <p:cNvGrpSpPr/>
          <p:nvPr>
            <p:custDataLst>
              <p:tags r:id="rId3"/>
            </p:custDataLst>
          </p:nvPr>
        </p:nvGrpSpPr>
        <p:grpSpPr>
          <a:xfrm>
            <a:off x="8407577" y="4971582"/>
            <a:ext cx="2420472" cy="2420472"/>
            <a:chOff x="7245477" y="5477929"/>
            <a:chExt cx="2420472" cy="2420472"/>
          </a:xfrm>
        </p:grpSpPr>
        <p:sp>
          <p:nvSpPr>
            <p:cNvPr id="4" name="Oval 3">
              <a:extLst>
                <a:ext uri="{FF2B5EF4-FFF2-40B4-BE49-F238E27FC236}">
                  <a16:creationId xmlns:a16="http://schemas.microsoft.com/office/drawing/2014/main" id="{744012D4-9E12-4552-A3D7-6D6D8BC7EE27}"/>
                </a:ext>
              </a:extLst>
            </p:cNvPr>
            <p:cNvSpPr/>
            <p:nvPr/>
          </p:nvSpPr>
          <p:spPr>
            <a:xfrm>
              <a:off x="7245477" y="5477929"/>
              <a:ext cx="2420472" cy="242047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8748"/>
              <a:endParaRPr lang="en-US" sz="3530">
                <a:solidFill>
                  <a:srgbClr val="FFFFFF"/>
                </a:solidFill>
                <a:latin typeface="Century Gothic"/>
              </a:endParaRPr>
            </a:p>
          </p:txBody>
        </p:sp>
        <p:sp>
          <p:nvSpPr>
            <p:cNvPr id="6" name="Freeform 4850">
              <a:extLst>
                <a:ext uri="{FF2B5EF4-FFF2-40B4-BE49-F238E27FC236}">
                  <a16:creationId xmlns:a16="http://schemas.microsoft.com/office/drawing/2014/main" id="{B84EC7D2-D064-47ED-9407-50765D0DA816}"/>
                </a:ext>
              </a:extLst>
            </p:cNvPr>
            <p:cNvSpPr>
              <a:spLocks noChangeAspect="1" noEditPoints="1"/>
            </p:cNvSpPr>
            <p:nvPr/>
          </p:nvSpPr>
          <p:spPr bwMode="auto">
            <a:xfrm>
              <a:off x="7613440" y="5843807"/>
              <a:ext cx="1684546" cy="1709684"/>
            </a:xfrm>
            <a:custGeom>
              <a:avLst/>
              <a:gdLst>
                <a:gd name="T0" fmla="*/ 228 w 402"/>
                <a:gd name="T1" fmla="*/ 272 h 408"/>
                <a:gd name="T2" fmla="*/ 234 w 402"/>
                <a:gd name="T3" fmla="*/ 270 h 408"/>
                <a:gd name="T4" fmla="*/ 238 w 402"/>
                <a:gd name="T5" fmla="*/ 264 h 408"/>
                <a:gd name="T6" fmla="*/ 238 w 402"/>
                <a:gd name="T7" fmla="*/ 258 h 408"/>
                <a:gd name="T8" fmla="*/ 238 w 402"/>
                <a:gd name="T9" fmla="*/ 14 h 408"/>
                <a:gd name="T10" fmla="*/ 238 w 402"/>
                <a:gd name="T11" fmla="*/ 10 h 408"/>
                <a:gd name="T12" fmla="*/ 236 w 402"/>
                <a:gd name="T13" fmla="*/ 2 h 408"/>
                <a:gd name="T14" fmla="*/ 234 w 402"/>
                <a:gd name="T15" fmla="*/ 0 h 408"/>
                <a:gd name="T16" fmla="*/ 226 w 402"/>
                <a:gd name="T17" fmla="*/ 0 h 408"/>
                <a:gd name="T18" fmla="*/ 220 w 402"/>
                <a:gd name="T19" fmla="*/ 4 h 408"/>
                <a:gd name="T20" fmla="*/ 10 w 402"/>
                <a:gd name="T21" fmla="*/ 126 h 408"/>
                <a:gd name="T22" fmla="*/ 6 w 402"/>
                <a:gd name="T23" fmla="*/ 126 h 408"/>
                <a:gd name="T24" fmla="*/ 0 w 402"/>
                <a:gd name="T25" fmla="*/ 132 h 408"/>
                <a:gd name="T26" fmla="*/ 0 w 402"/>
                <a:gd name="T27" fmla="*/ 136 h 408"/>
                <a:gd name="T28" fmla="*/ 2 w 402"/>
                <a:gd name="T29" fmla="*/ 142 h 408"/>
                <a:gd name="T30" fmla="*/ 10 w 402"/>
                <a:gd name="T31" fmla="*/ 146 h 408"/>
                <a:gd name="T32" fmla="*/ 220 w 402"/>
                <a:gd name="T33" fmla="*/ 268 h 408"/>
                <a:gd name="T34" fmla="*/ 224 w 402"/>
                <a:gd name="T35" fmla="*/ 270 h 408"/>
                <a:gd name="T36" fmla="*/ 228 w 402"/>
                <a:gd name="T37" fmla="*/ 272 h 408"/>
                <a:gd name="T38" fmla="*/ 166 w 402"/>
                <a:gd name="T39" fmla="*/ 146 h 408"/>
                <a:gd name="T40" fmla="*/ 156 w 402"/>
                <a:gd name="T41" fmla="*/ 150 h 408"/>
                <a:gd name="T42" fmla="*/ 144 w 402"/>
                <a:gd name="T43" fmla="*/ 146 h 408"/>
                <a:gd name="T44" fmla="*/ 142 w 402"/>
                <a:gd name="T45" fmla="*/ 142 h 408"/>
                <a:gd name="T46" fmla="*/ 142 w 402"/>
                <a:gd name="T47" fmla="*/ 130 h 408"/>
                <a:gd name="T48" fmla="*/ 144 w 402"/>
                <a:gd name="T49" fmla="*/ 124 h 408"/>
                <a:gd name="T50" fmla="*/ 156 w 402"/>
                <a:gd name="T51" fmla="*/ 120 h 408"/>
                <a:gd name="T52" fmla="*/ 166 w 402"/>
                <a:gd name="T53" fmla="*/ 124 h 408"/>
                <a:gd name="T54" fmla="*/ 170 w 402"/>
                <a:gd name="T55" fmla="*/ 130 h 408"/>
                <a:gd name="T56" fmla="*/ 170 w 402"/>
                <a:gd name="T57" fmla="*/ 142 h 408"/>
                <a:gd name="T58" fmla="*/ 166 w 402"/>
                <a:gd name="T59" fmla="*/ 146 h 408"/>
                <a:gd name="T60" fmla="*/ 144 w 402"/>
                <a:gd name="T61" fmla="*/ 184 h 408"/>
                <a:gd name="T62" fmla="*/ 180 w 402"/>
                <a:gd name="T63" fmla="*/ 408 h 408"/>
                <a:gd name="T64" fmla="*/ 156 w 402"/>
                <a:gd name="T65" fmla="*/ 404 h 408"/>
                <a:gd name="T66" fmla="*/ 132 w 402"/>
                <a:gd name="T67" fmla="*/ 398 h 408"/>
                <a:gd name="T68" fmla="*/ 392 w 402"/>
                <a:gd name="T69" fmla="*/ 196 h 408"/>
                <a:gd name="T70" fmla="*/ 402 w 402"/>
                <a:gd name="T71" fmla="*/ 188 h 408"/>
                <a:gd name="T72" fmla="*/ 402 w 402"/>
                <a:gd name="T73" fmla="*/ 184 h 408"/>
                <a:gd name="T74" fmla="*/ 398 w 402"/>
                <a:gd name="T75" fmla="*/ 178 h 408"/>
                <a:gd name="T76" fmla="*/ 314 w 402"/>
                <a:gd name="T77" fmla="*/ 144 h 408"/>
                <a:gd name="T78" fmla="*/ 282 w 402"/>
                <a:gd name="T79" fmla="*/ 62 h 408"/>
                <a:gd name="T80" fmla="*/ 278 w 402"/>
                <a:gd name="T81" fmla="*/ 58 h 408"/>
                <a:gd name="T82" fmla="*/ 270 w 402"/>
                <a:gd name="T83" fmla="*/ 56 h 408"/>
                <a:gd name="T84" fmla="*/ 266 w 402"/>
                <a:gd name="T85" fmla="*/ 58 h 408"/>
                <a:gd name="T86" fmla="*/ 262 w 402"/>
                <a:gd name="T87" fmla="*/ 64 h 408"/>
                <a:gd name="T88" fmla="*/ 278 w 402"/>
                <a:gd name="T89" fmla="*/ 154 h 408"/>
                <a:gd name="T90" fmla="*/ 244 w 402"/>
                <a:gd name="T91" fmla="*/ 230 h 408"/>
                <a:gd name="T92" fmla="*/ 390 w 402"/>
                <a:gd name="T93" fmla="*/ 196 h 408"/>
                <a:gd name="T94" fmla="*/ 392 w 402"/>
                <a:gd name="T95" fmla="*/ 196 h 408"/>
                <a:gd name="T96" fmla="*/ 306 w 402"/>
                <a:gd name="T97" fmla="*/ 168 h 408"/>
                <a:gd name="T98" fmla="*/ 302 w 402"/>
                <a:gd name="T99" fmla="*/ 172 h 408"/>
                <a:gd name="T100" fmla="*/ 294 w 402"/>
                <a:gd name="T101" fmla="*/ 172 h 408"/>
                <a:gd name="T102" fmla="*/ 290 w 402"/>
                <a:gd name="T103" fmla="*/ 168 h 408"/>
                <a:gd name="T104" fmla="*/ 286 w 402"/>
                <a:gd name="T105" fmla="*/ 160 h 408"/>
                <a:gd name="T106" fmla="*/ 290 w 402"/>
                <a:gd name="T107" fmla="*/ 152 h 408"/>
                <a:gd name="T108" fmla="*/ 294 w 402"/>
                <a:gd name="T109" fmla="*/ 150 h 408"/>
                <a:gd name="T110" fmla="*/ 302 w 402"/>
                <a:gd name="T111" fmla="*/ 150 h 408"/>
                <a:gd name="T112" fmla="*/ 306 w 402"/>
                <a:gd name="T113" fmla="*/ 152 h 408"/>
                <a:gd name="T114" fmla="*/ 310 w 402"/>
                <a:gd name="T115" fmla="*/ 160 h 408"/>
                <a:gd name="T116" fmla="*/ 306 w 402"/>
                <a:gd name="T117" fmla="*/ 168 h 408"/>
                <a:gd name="T118" fmla="*/ 286 w 402"/>
                <a:gd name="T119" fmla="*/ 208 h 408"/>
                <a:gd name="T120" fmla="*/ 310 w 402"/>
                <a:gd name="T121" fmla="*/ 192 h 408"/>
                <a:gd name="T122" fmla="*/ 318 w 402"/>
                <a:gd name="T123" fmla="*/ 366 h 408"/>
                <a:gd name="T124" fmla="*/ 276 w 402"/>
                <a:gd name="T125" fmla="*/ 39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2" h="408">
                  <a:moveTo>
                    <a:pt x="228" y="272"/>
                  </a:moveTo>
                  <a:lnTo>
                    <a:pt x="228" y="272"/>
                  </a:lnTo>
                  <a:lnTo>
                    <a:pt x="234" y="270"/>
                  </a:lnTo>
                  <a:lnTo>
                    <a:pt x="234" y="270"/>
                  </a:lnTo>
                  <a:lnTo>
                    <a:pt x="236" y="268"/>
                  </a:lnTo>
                  <a:lnTo>
                    <a:pt x="238" y="264"/>
                  </a:lnTo>
                  <a:lnTo>
                    <a:pt x="238" y="260"/>
                  </a:lnTo>
                  <a:lnTo>
                    <a:pt x="238" y="258"/>
                  </a:lnTo>
                  <a:lnTo>
                    <a:pt x="182" y="136"/>
                  </a:lnTo>
                  <a:lnTo>
                    <a:pt x="238" y="14"/>
                  </a:lnTo>
                  <a:lnTo>
                    <a:pt x="238" y="14"/>
                  </a:lnTo>
                  <a:lnTo>
                    <a:pt x="238" y="10"/>
                  </a:lnTo>
                  <a:lnTo>
                    <a:pt x="238" y="6"/>
                  </a:lnTo>
                  <a:lnTo>
                    <a:pt x="236" y="2"/>
                  </a:lnTo>
                  <a:lnTo>
                    <a:pt x="234" y="0"/>
                  </a:lnTo>
                  <a:lnTo>
                    <a:pt x="234" y="0"/>
                  </a:lnTo>
                  <a:lnTo>
                    <a:pt x="230" y="0"/>
                  </a:lnTo>
                  <a:lnTo>
                    <a:pt x="226" y="0"/>
                  </a:lnTo>
                  <a:lnTo>
                    <a:pt x="222" y="0"/>
                  </a:lnTo>
                  <a:lnTo>
                    <a:pt x="220" y="4"/>
                  </a:lnTo>
                  <a:lnTo>
                    <a:pt x="142" y="112"/>
                  </a:lnTo>
                  <a:lnTo>
                    <a:pt x="10" y="126"/>
                  </a:lnTo>
                  <a:lnTo>
                    <a:pt x="10" y="126"/>
                  </a:lnTo>
                  <a:lnTo>
                    <a:pt x="6" y="126"/>
                  </a:lnTo>
                  <a:lnTo>
                    <a:pt x="2" y="128"/>
                  </a:lnTo>
                  <a:lnTo>
                    <a:pt x="0" y="132"/>
                  </a:lnTo>
                  <a:lnTo>
                    <a:pt x="0" y="136"/>
                  </a:lnTo>
                  <a:lnTo>
                    <a:pt x="0" y="136"/>
                  </a:lnTo>
                  <a:lnTo>
                    <a:pt x="0" y="140"/>
                  </a:lnTo>
                  <a:lnTo>
                    <a:pt x="2" y="142"/>
                  </a:lnTo>
                  <a:lnTo>
                    <a:pt x="6" y="144"/>
                  </a:lnTo>
                  <a:lnTo>
                    <a:pt x="10" y="146"/>
                  </a:lnTo>
                  <a:lnTo>
                    <a:pt x="142" y="158"/>
                  </a:lnTo>
                  <a:lnTo>
                    <a:pt x="220" y="268"/>
                  </a:lnTo>
                  <a:lnTo>
                    <a:pt x="220" y="268"/>
                  </a:lnTo>
                  <a:lnTo>
                    <a:pt x="224" y="270"/>
                  </a:lnTo>
                  <a:lnTo>
                    <a:pt x="228" y="272"/>
                  </a:lnTo>
                  <a:lnTo>
                    <a:pt x="228" y="272"/>
                  </a:lnTo>
                  <a:close/>
                  <a:moveTo>
                    <a:pt x="166" y="146"/>
                  </a:moveTo>
                  <a:lnTo>
                    <a:pt x="166" y="146"/>
                  </a:lnTo>
                  <a:lnTo>
                    <a:pt x="162" y="150"/>
                  </a:lnTo>
                  <a:lnTo>
                    <a:pt x="156" y="150"/>
                  </a:lnTo>
                  <a:lnTo>
                    <a:pt x="150" y="150"/>
                  </a:lnTo>
                  <a:lnTo>
                    <a:pt x="144" y="146"/>
                  </a:lnTo>
                  <a:lnTo>
                    <a:pt x="144" y="146"/>
                  </a:lnTo>
                  <a:lnTo>
                    <a:pt x="142" y="142"/>
                  </a:lnTo>
                  <a:lnTo>
                    <a:pt x="140" y="136"/>
                  </a:lnTo>
                  <a:lnTo>
                    <a:pt x="142" y="130"/>
                  </a:lnTo>
                  <a:lnTo>
                    <a:pt x="144" y="124"/>
                  </a:lnTo>
                  <a:lnTo>
                    <a:pt x="144" y="124"/>
                  </a:lnTo>
                  <a:lnTo>
                    <a:pt x="150" y="122"/>
                  </a:lnTo>
                  <a:lnTo>
                    <a:pt x="156" y="120"/>
                  </a:lnTo>
                  <a:lnTo>
                    <a:pt x="162" y="122"/>
                  </a:lnTo>
                  <a:lnTo>
                    <a:pt x="166" y="124"/>
                  </a:lnTo>
                  <a:lnTo>
                    <a:pt x="166" y="124"/>
                  </a:lnTo>
                  <a:lnTo>
                    <a:pt x="170" y="130"/>
                  </a:lnTo>
                  <a:lnTo>
                    <a:pt x="172" y="136"/>
                  </a:lnTo>
                  <a:lnTo>
                    <a:pt x="170" y="142"/>
                  </a:lnTo>
                  <a:lnTo>
                    <a:pt x="166" y="146"/>
                  </a:lnTo>
                  <a:lnTo>
                    <a:pt x="166" y="146"/>
                  </a:lnTo>
                  <a:close/>
                  <a:moveTo>
                    <a:pt x="132" y="398"/>
                  </a:moveTo>
                  <a:lnTo>
                    <a:pt x="144" y="184"/>
                  </a:lnTo>
                  <a:lnTo>
                    <a:pt x="170" y="222"/>
                  </a:lnTo>
                  <a:lnTo>
                    <a:pt x="180" y="408"/>
                  </a:lnTo>
                  <a:lnTo>
                    <a:pt x="180" y="408"/>
                  </a:lnTo>
                  <a:lnTo>
                    <a:pt x="156" y="404"/>
                  </a:lnTo>
                  <a:lnTo>
                    <a:pt x="132" y="398"/>
                  </a:lnTo>
                  <a:lnTo>
                    <a:pt x="132" y="398"/>
                  </a:lnTo>
                  <a:close/>
                  <a:moveTo>
                    <a:pt x="392" y="196"/>
                  </a:moveTo>
                  <a:lnTo>
                    <a:pt x="392" y="196"/>
                  </a:lnTo>
                  <a:lnTo>
                    <a:pt x="398" y="194"/>
                  </a:lnTo>
                  <a:lnTo>
                    <a:pt x="402" y="188"/>
                  </a:lnTo>
                  <a:lnTo>
                    <a:pt x="402" y="188"/>
                  </a:lnTo>
                  <a:lnTo>
                    <a:pt x="402" y="184"/>
                  </a:lnTo>
                  <a:lnTo>
                    <a:pt x="400" y="180"/>
                  </a:lnTo>
                  <a:lnTo>
                    <a:pt x="398" y="178"/>
                  </a:lnTo>
                  <a:lnTo>
                    <a:pt x="396" y="176"/>
                  </a:lnTo>
                  <a:lnTo>
                    <a:pt x="314" y="144"/>
                  </a:lnTo>
                  <a:lnTo>
                    <a:pt x="282" y="62"/>
                  </a:lnTo>
                  <a:lnTo>
                    <a:pt x="282" y="62"/>
                  </a:lnTo>
                  <a:lnTo>
                    <a:pt x="280" y="60"/>
                  </a:lnTo>
                  <a:lnTo>
                    <a:pt x="278" y="58"/>
                  </a:lnTo>
                  <a:lnTo>
                    <a:pt x="274" y="56"/>
                  </a:lnTo>
                  <a:lnTo>
                    <a:pt x="270" y="56"/>
                  </a:lnTo>
                  <a:lnTo>
                    <a:pt x="270" y="56"/>
                  </a:lnTo>
                  <a:lnTo>
                    <a:pt x="266" y="58"/>
                  </a:lnTo>
                  <a:lnTo>
                    <a:pt x="264" y="60"/>
                  </a:lnTo>
                  <a:lnTo>
                    <a:pt x="262" y="64"/>
                  </a:lnTo>
                  <a:lnTo>
                    <a:pt x="262" y="68"/>
                  </a:lnTo>
                  <a:lnTo>
                    <a:pt x="278" y="154"/>
                  </a:lnTo>
                  <a:lnTo>
                    <a:pt x="234" y="208"/>
                  </a:lnTo>
                  <a:lnTo>
                    <a:pt x="244" y="230"/>
                  </a:lnTo>
                  <a:lnTo>
                    <a:pt x="304" y="180"/>
                  </a:lnTo>
                  <a:lnTo>
                    <a:pt x="390" y="196"/>
                  </a:lnTo>
                  <a:lnTo>
                    <a:pt x="390" y="196"/>
                  </a:lnTo>
                  <a:lnTo>
                    <a:pt x="392" y="196"/>
                  </a:lnTo>
                  <a:lnTo>
                    <a:pt x="392" y="196"/>
                  </a:lnTo>
                  <a:close/>
                  <a:moveTo>
                    <a:pt x="306" y="168"/>
                  </a:moveTo>
                  <a:lnTo>
                    <a:pt x="306" y="168"/>
                  </a:lnTo>
                  <a:lnTo>
                    <a:pt x="302" y="172"/>
                  </a:lnTo>
                  <a:lnTo>
                    <a:pt x="298" y="172"/>
                  </a:lnTo>
                  <a:lnTo>
                    <a:pt x="294" y="172"/>
                  </a:lnTo>
                  <a:lnTo>
                    <a:pt x="290" y="168"/>
                  </a:lnTo>
                  <a:lnTo>
                    <a:pt x="290" y="168"/>
                  </a:lnTo>
                  <a:lnTo>
                    <a:pt x="288" y="164"/>
                  </a:lnTo>
                  <a:lnTo>
                    <a:pt x="286" y="160"/>
                  </a:lnTo>
                  <a:lnTo>
                    <a:pt x="288" y="156"/>
                  </a:lnTo>
                  <a:lnTo>
                    <a:pt x="290" y="152"/>
                  </a:lnTo>
                  <a:lnTo>
                    <a:pt x="290" y="152"/>
                  </a:lnTo>
                  <a:lnTo>
                    <a:pt x="294" y="150"/>
                  </a:lnTo>
                  <a:lnTo>
                    <a:pt x="298" y="148"/>
                  </a:lnTo>
                  <a:lnTo>
                    <a:pt x="302" y="150"/>
                  </a:lnTo>
                  <a:lnTo>
                    <a:pt x="306" y="152"/>
                  </a:lnTo>
                  <a:lnTo>
                    <a:pt x="306" y="152"/>
                  </a:lnTo>
                  <a:lnTo>
                    <a:pt x="310" y="156"/>
                  </a:lnTo>
                  <a:lnTo>
                    <a:pt x="310" y="160"/>
                  </a:lnTo>
                  <a:lnTo>
                    <a:pt x="310" y="164"/>
                  </a:lnTo>
                  <a:lnTo>
                    <a:pt x="306" y="168"/>
                  </a:lnTo>
                  <a:lnTo>
                    <a:pt x="306" y="168"/>
                  </a:lnTo>
                  <a:close/>
                  <a:moveTo>
                    <a:pt x="286" y="208"/>
                  </a:moveTo>
                  <a:lnTo>
                    <a:pt x="306" y="192"/>
                  </a:lnTo>
                  <a:lnTo>
                    <a:pt x="310" y="192"/>
                  </a:lnTo>
                  <a:lnTo>
                    <a:pt x="318" y="366"/>
                  </a:lnTo>
                  <a:lnTo>
                    <a:pt x="318" y="366"/>
                  </a:lnTo>
                  <a:lnTo>
                    <a:pt x="298" y="380"/>
                  </a:lnTo>
                  <a:lnTo>
                    <a:pt x="276" y="390"/>
                  </a:lnTo>
                  <a:lnTo>
                    <a:pt x="286" y="208"/>
                  </a:lnTo>
                  <a:close/>
                </a:path>
              </a:pathLst>
            </a:custGeom>
            <a:solidFill>
              <a:schemeClr val="accent1"/>
            </a:solidFill>
            <a:ln>
              <a:noFill/>
            </a:ln>
          </p:spPr>
          <p:txBody>
            <a:bodyPr vert="horz" wrap="square" lIns="161366" tIns="80682" rIns="161366" bIns="80682" numCol="1" anchor="t" anchorCtr="0" compatLnSpc="1">
              <a:prstTxWarp prst="textNoShape">
                <a:avLst/>
              </a:prstTxWarp>
            </a:bodyPr>
            <a:lstStyle/>
            <a:p>
              <a:pPr defTabSz="898748"/>
              <a:endParaRPr lang="en-GB" sz="3530">
                <a:solidFill>
                  <a:srgbClr val="000000"/>
                </a:solidFill>
                <a:latin typeface="Century Gothic"/>
              </a:endParaRPr>
            </a:p>
          </p:txBody>
        </p:sp>
      </p:grpSp>
      <p:grpSp>
        <p:nvGrpSpPr>
          <p:cNvPr id="26" name="Group 25">
            <a:extLst>
              <a:ext uri="{FF2B5EF4-FFF2-40B4-BE49-F238E27FC236}">
                <a16:creationId xmlns:a16="http://schemas.microsoft.com/office/drawing/2014/main" id="{707379E4-D871-4452-B60B-645951BF68BE}"/>
              </a:ext>
            </a:extLst>
          </p:cNvPr>
          <p:cNvGrpSpPr/>
          <p:nvPr>
            <p:custDataLst>
              <p:tags r:id="rId4"/>
            </p:custDataLst>
          </p:nvPr>
        </p:nvGrpSpPr>
        <p:grpSpPr>
          <a:xfrm>
            <a:off x="3943843" y="5122141"/>
            <a:ext cx="2271380" cy="2943692"/>
            <a:chOff x="384393" y="5834780"/>
            <a:chExt cx="2271380" cy="2943692"/>
          </a:xfrm>
        </p:grpSpPr>
        <p:sp>
          <p:nvSpPr>
            <p:cNvPr id="5" name="Freeform 4922">
              <a:extLst>
                <a:ext uri="{FF2B5EF4-FFF2-40B4-BE49-F238E27FC236}">
                  <a16:creationId xmlns:a16="http://schemas.microsoft.com/office/drawing/2014/main" id="{D325A15C-9DA5-4598-A1EB-F34C3F5802AB}"/>
                </a:ext>
              </a:extLst>
            </p:cNvPr>
            <p:cNvSpPr>
              <a:spLocks noChangeAspect="1" noEditPoints="1"/>
            </p:cNvSpPr>
            <p:nvPr/>
          </p:nvSpPr>
          <p:spPr bwMode="auto">
            <a:xfrm>
              <a:off x="770152" y="5834780"/>
              <a:ext cx="1499862" cy="1699846"/>
            </a:xfrm>
            <a:custGeom>
              <a:avLst/>
              <a:gdLst>
                <a:gd name="T0" fmla="*/ 52 w 360"/>
                <a:gd name="T1" fmla="*/ 176 h 408"/>
                <a:gd name="T2" fmla="*/ 142 w 360"/>
                <a:gd name="T3" fmla="*/ 222 h 408"/>
                <a:gd name="T4" fmla="*/ 96 w 360"/>
                <a:gd name="T5" fmla="*/ 356 h 408"/>
                <a:gd name="T6" fmla="*/ 14 w 360"/>
                <a:gd name="T7" fmla="*/ 298 h 408"/>
                <a:gd name="T8" fmla="*/ 82 w 360"/>
                <a:gd name="T9" fmla="*/ 380 h 408"/>
                <a:gd name="T10" fmla="*/ 4 w 360"/>
                <a:gd name="T11" fmla="*/ 192 h 408"/>
                <a:gd name="T12" fmla="*/ 4 w 360"/>
                <a:gd name="T13" fmla="*/ 260 h 408"/>
                <a:gd name="T14" fmla="*/ 356 w 360"/>
                <a:gd name="T15" fmla="*/ 264 h 408"/>
                <a:gd name="T16" fmla="*/ 308 w 360"/>
                <a:gd name="T17" fmla="*/ 356 h 408"/>
                <a:gd name="T18" fmla="*/ 216 w 360"/>
                <a:gd name="T19" fmla="*/ 404 h 408"/>
                <a:gd name="T20" fmla="*/ 134 w 360"/>
                <a:gd name="T21" fmla="*/ 402 h 408"/>
                <a:gd name="T22" fmla="*/ 136 w 360"/>
                <a:gd name="T23" fmla="*/ 302 h 408"/>
                <a:gd name="T24" fmla="*/ 192 w 360"/>
                <a:gd name="T25" fmla="*/ 216 h 408"/>
                <a:gd name="T26" fmla="*/ 288 w 360"/>
                <a:gd name="T27" fmla="*/ 176 h 408"/>
                <a:gd name="T28" fmla="*/ 358 w 360"/>
                <a:gd name="T29" fmla="*/ 204 h 408"/>
                <a:gd name="T30" fmla="*/ 316 w 360"/>
                <a:gd name="T31" fmla="*/ 282 h 408"/>
                <a:gd name="T32" fmla="*/ 326 w 360"/>
                <a:gd name="T33" fmla="*/ 222 h 408"/>
                <a:gd name="T34" fmla="*/ 234 w 360"/>
                <a:gd name="T35" fmla="*/ 228 h 408"/>
                <a:gd name="T36" fmla="*/ 308 w 360"/>
                <a:gd name="T37" fmla="*/ 208 h 408"/>
                <a:gd name="T38" fmla="*/ 194 w 360"/>
                <a:gd name="T39" fmla="*/ 262 h 408"/>
                <a:gd name="T40" fmla="*/ 306 w 360"/>
                <a:gd name="T41" fmla="*/ 302 h 408"/>
                <a:gd name="T42" fmla="*/ 200 w 360"/>
                <a:gd name="T43" fmla="*/ 374 h 408"/>
                <a:gd name="T44" fmla="*/ 296 w 360"/>
                <a:gd name="T45" fmla="*/ 318 h 408"/>
                <a:gd name="T46" fmla="*/ 214 w 360"/>
                <a:gd name="T47" fmla="*/ 70 h 408"/>
                <a:gd name="T48" fmla="*/ 180 w 360"/>
                <a:gd name="T49" fmla="*/ 48 h 408"/>
                <a:gd name="T50" fmla="*/ 150 w 360"/>
                <a:gd name="T51" fmla="*/ 64 h 408"/>
                <a:gd name="T52" fmla="*/ 146 w 360"/>
                <a:gd name="T53" fmla="*/ 100 h 408"/>
                <a:gd name="T54" fmla="*/ 180 w 360"/>
                <a:gd name="T55" fmla="*/ 122 h 408"/>
                <a:gd name="T56" fmla="*/ 210 w 360"/>
                <a:gd name="T57" fmla="*/ 106 h 408"/>
                <a:gd name="T58" fmla="*/ 180 w 360"/>
                <a:gd name="T59" fmla="*/ 192 h 408"/>
                <a:gd name="T60" fmla="*/ 170 w 360"/>
                <a:gd name="T61" fmla="*/ 146 h 408"/>
                <a:gd name="T62" fmla="*/ 180 w 360"/>
                <a:gd name="T63" fmla="*/ 136 h 408"/>
                <a:gd name="T64" fmla="*/ 190 w 360"/>
                <a:gd name="T65" fmla="*/ 182 h 408"/>
                <a:gd name="T66" fmla="*/ 180 w 360"/>
                <a:gd name="T67" fmla="*/ 192 h 408"/>
                <a:gd name="T68" fmla="*/ 110 w 360"/>
                <a:gd name="T69" fmla="*/ 148 h 408"/>
                <a:gd name="T70" fmla="*/ 132 w 360"/>
                <a:gd name="T71" fmla="*/ 120 h 408"/>
                <a:gd name="T72" fmla="*/ 146 w 360"/>
                <a:gd name="T73" fmla="*/ 128 h 408"/>
                <a:gd name="T74" fmla="*/ 120 w 360"/>
                <a:gd name="T75" fmla="*/ 156 h 408"/>
                <a:gd name="T76" fmla="*/ 96 w 360"/>
                <a:gd name="T77" fmla="*/ 94 h 408"/>
                <a:gd name="T78" fmla="*/ 92 w 360"/>
                <a:gd name="T79" fmla="*/ 78 h 408"/>
                <a:gd name="T80" fmla="*/ 122 w 360"/>
                <a:gd name="T81" fmla="*/ 76 h 408"/>
                <a:gd name="T82" fmla="*/ 126 w 360"/>
                <a:gd name="T83" fmla="*/ 92 h 408"/>
                <a:gd name="T84" fmla="*/ 132 w 360"/>
                <a:gd name="T85" fmla="*/ 50 h 408"/>
                <a:gd name="T86" fmla="*/ 118 w 360"/>
                <a:gd name="T87" fmla="*/ 28 h 408"/>
                <a:gd name="T88" fmla="*/ 134 w 360"/>
                <a:gd name="T89" fmla="*/ 24 h 408"/>
                <a:gd name="T90" fmla="*/ 144 w 360"/>
                <a:gd name="T91" fmla="*/ 48 h 408"/>
                <a:gd name="T92" fmla="*/ 240 w 360"/>
                <a:gd name="T93" fmla="*/ 156 h 408"/>
                <a:gd name="T94" fmla="*/ 214 w 360"/>
                <a:gd name="T95" fmla="*/ 128 h 408"/>
                <a:gd name="T96" fmla="*/ 228 w 360"/>
                <a:gd name="T97" fmla="*/ 120 h 408"/>
                <a:gd name="T98" fmla="*/ 250 w 360"/>
                <a:gd name="T99" fmla="*/ 148 h 408"/>
                <a:gd name="T100" fmla="*/ 242 w 360"/>
                <a:gd name="T101" fmla="*/ 94 h 408"/>
                <a:gd name="T102" fmla="*/ 232 w 360"/>
                <a:gd name="T103" fmla="*/ 84 h 408"/>
                <a:gd name="T104" fmla="*/ 260 w 360"/>
                <a:gd name="T105" fmla="*/ 74 h 408"/>
                <a:gd name="T106" fmla="*/ 270 w 360"/>
                <a:gd name="T107" fmla="*/ 84 h 408"/>
                <a:gd name="T108" fmla="*/ 242 w 360"/>
                <a:gd name="T109" fmla="*/ 94 h 408"/>
                <a:gd name="T110" fmla="*/ 214 w 360"/>
                <a:gd name="T111" fmla="*/ 46 h 408"/>
                <a:gd name="T112" fmla="*/ 230 w 360"/>
                <a:gd name="T113" fmla="*/ 22 h 408"/>
                <a:gd name="T114" fmla="*/ 244 w 360"/>
                <a:gd name="T115" fmla="*/ 32 h 408"/>
                <a:gd name="T116" fmla="*/ 224 w 360"/>
                <a:gd name="T117" fmla="*/ 52 h 408"/>
                <a:gd name="T118" fmla="*/ 170 w 360"/>
                <a:gd name="T119" fmla="*/ 28 h 408"/>
                <a:gd name="T120" fmla="*/ 176 w 360"/>
                <a:gd name="T121" fmla="*/ 2 h 408"/>
                <a:gd name="T122" fmla="*/ 190 w 360"/>
                <a:gd name="T123" fmla="*/ 10 h 408"/>
                <a:gd name="T124" fmla="*/ 180 w 360"/>
                <a:gd name="T125" fmla="*/ 3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 h="408">
                  <a:moveTo>
                    <a:pt x="112" y="272"/>
                  </a:moveTo>
                  <a:lnTo>
                    <a:pt x="18" y="178"/>
                  </a:lnTo>
                  <a:lnTo>
                    <a:pt x="18" y="178"/>
                  </a:lnTo>
                  <a:lnTo>
                    <a:pt x="36" y="176"/>
                  </a:lnTo>
                  <a:lnTo>
                    <a:pt x="52" y="176"/>
                  </a:lnTo>
                  <a:lnTo>
                    <a:pt x="52" y="176"/>
                  </a:lnTo>
                  <a:lnTo>
                    <a:pt x="80" y="178"/>
                  </a:lnTo>
                  <a:lnTo>
                    <a:pt x="108" y="184"/>
                  </a:lnTo>
                  <a:lnTo>
                    <a:pt x="132" y="194"/>
                  </a:lnTo>
                  <a:lnTo>
                    <a:pt x="156" y="208"/>
                  </a:lnTo>
                  <a:lnTo>
                    <a:pt x="156" y="208"/>
                  </a:lnTo>
                  <a:lnTo>
                    <a:pt x="142" y="222"/>
                  </a:lnTo>
                  <a:lnTo>
                    <a:pt x="130" y="238"/>
                  </a:lnTo>
                  <a:lnTo>
                    <a:pt x="120" y="256"/>
                  </a:lnTo>
                  <a:lnTo>
                    <a:pt x="112" y="272"/>
                  </a:lnTo>
                  <a:lnTo>
                    <a:pt x="112" y="272"/>
                  </a:lnTo>
                  <a:close/>
                  <a:moveTo>
                    <a:pt x="96" y="356"/>
                  </a:moveTo>
                  <a:lnTo>
                    <a:pt x="96" y="356"/>
                  </a:lnTo>
                  <a:lnTo>
                    <a:pt x="98" y="324"/>
                  </a:lnTo>
                  <a:lnTo>
                    <a:pt x="104" y="294"/>
                  </a:lnTo>
                  <a:lnTo>
                    <a:pt x="92" y="280"/>
                  </a:lnTo>
                  <a:lnTo>
                    <a:pt x="8" y="280"/>
                  </a:lnTo>
                  <a:lnTo>
                    <a:pt x="8" y="280"/>
                  </a:lnTo>
                  <a:lnTo>
                    <a:pt x="14" y="298"/>
                  </a:lnTo>
                  <a:lnTo>
                    <a:pt x="22" y="314"/>
                  </a:lnTo>
                  <a:lnTo>
                    <a:pt x="32" y="330"/>
                  </a:lnTo>
                  <a:lnTo>
                    <a:pt x="42" y="344"/>
                  </a:lnTo>
                  <a:lnTo>
                    <a:pt x="54" y="356"/>
                  </a:lnTo>
                  <a:lnTo>
                    <a:pt x="68" y="368"/>
                  </a:lnTo>
                  <a:lnTo>
                    <a:pt x="82" y="380"/>
                  </a:lnTo>
                  <a:lnTo>
                    <a:pt x="98" y="388"/>
                  </a:lnTo>
                  <a:lnTo>
                    <a:pt x="98" y="388"/>
                  </a:lnTo>
                  <a:lnTo>
                    <a:pt x="96" y="372"/>
                  </a:lnTo>
                  <a:lnTo>
                    <a:pt x="96" y="356"/>
                  </a:lnTo>
                  <a:lnTo>
                    <a:pt x="96" y="356"/>
                  </a:lnTo>
                  <a:close/>
                  <a:moveTo>
                    <a:pt x="4" y="192"/>
                  </a:moveTo>
                  <a:lnTo>
                    <a:pt x="4" y="192"/>
                  </a:lnTo>
                  <a:lnTo>
                    <a:pt x="2" y="210"/>
                  </a:lnTo>
                  <a:lnTo>
                    <a:pt x="0" y="228"/>
                  </a:lnTo>
                  <a:lnTo>
                    <a:pt x="0" y="228"/>
                  </a:lnTo>
                  <a:lnTo>
                    <a:pt x="0" y="244"/>
                  </a:lnTo>
                  <a:lnTo>
                    <a:pt x="4" y="260"/>
                  </a:lnTo>
                  <a:lnTo>
                    <a:pt x="72" y="260"/>
                  </a:lnTo>
                  <a:lnTo>
                    <a:pt x="4" y="192"/>
                  </a:lnTo>
                  <a:close/>
                  <a:moveTo>
                    <a:pt x="360" y="228"/>
                  </a:moveTo>
                  <a:lnTo>
                    <a:pt x="360" y="228"/>
                  </a:lnTo>
                  <a:lnTo>
                    <a:pt x="358" y="246"/>
                  </a:lnTo>
                  <a:lnTo>
                    <a:pt x="356" y="264"/>
                  </a:lnTo>
                  <a:lnTo>
                    <a:pt x="352" y="282"/>
                  </a:lnTo>
                  <a:lnTo>
                    <a:pt x="346" y="298"/>
                  </a:lnTo>
                  <a:lnTo>
                    <a:pt x="338" y="314"/>
                  </a:lnTo>
                  <a:lnTo>
                    <a:pt x="330" y="328"/>
                  </a:lnTo>
                  <a:lnTo>
                    <a:pt x="318" y="342"/>
                  </a:lnTo>
                  <a:lnTo>
                    <a:pt x="308" y="356"/>
                  </a:lnTo>
                  <a:lnTo>
                    <a:pt x="294" y="366"/>
                  </a:lnTo>
                  <a:lnTo>
                    <a:pt x="280" y="378"/>
                  </a:lnTo>
                  <a:lnTo>
                    <a:pt x="266" y="386"/>
                  </a:lnTo>
                  <a:lnTo>
                    <a:pt x="250" y="394"/>
                  </a:lnTo>
                  <a:lnTo>
                    <a:pt x="234" y="400"/>
                  </a:lnTo>
                  <a:lnTo>
                    <a:pt x="216" y="404"/>
                  </a:lnTo>
                  <a:lnTo>
                    <a:pt x="198" y="406"/>
                  </a:lnTo>
                  <a:lnTo>
                    <a:pt x="180" y="408"/>
                  </a:lnTo>
                  <a:lnTo>
                    <a:pt x="180" y="408"/>
                  </a:lnTo>
                  <a:lnTo>
                    <a:pt x="156" y="406"/>
                  </a:lnTo>
                  <a:lnTo>
                    <a:pt x="134" y="402"/>
                  </a:lnTo>
                  <a:lnTo>
                    <a:pt x="134" y="402"/>
                  </a:lnTo>
                  <a:lnTo>
                    <a:pt x="128" y="378"/>
                  </a:lnTo>
                  <a:lnTo>
                    <a:pt x="128" y="356"/>
                  </a:lnTo>
                  <a:lnTo>
                    <a:pt x="128" y="356"/>
                  </a:lnTo>
                  <a:lnTo>
                    <a:pt x="128" y="336"/>
                  </a:lnTo>
                  <a:lnTo>
                    <a:pt x="130" y="318"/>
                  </a:lnTo>
                  <a:lnTo>
                    <a:pt x="136" y="302"/>
                  </a:lnTo>
                  <a:lnTo>
                    <a:pt x="142" y="286"/>
                  </a:lnTo>
                  <a:lnTo>
                    <a:pt x="150" y="270"/>
                  </a:lnTo>
                  <a:lnTo>
                    <a:pt x="158" y="254"/>
                  </a:lnTo>
                  <a:lnTo>
                    <a:pt x="168" y="240"/>
                  </a:lnTo>
                  <a:lnTo>
                    <a:pt x="180" y="228"/>
                  </a:lnTo>
                  <a:lnTo>
                    <a:pt x="192" y="216"/>
                  </a:lnTo>
                  <a:lnTo>
                    <a:pt x="206" y="206"/>
                  </a:lnTo>
                  <a:lnTo>
                    <a:pt x="222" y="198"/>
                  </a:lnTo>
                  <a:lnTo>
                    <a:pt x="238" y="190"/>
                  </a:lnTo>
                  <a:lnTo>
                    <a:pt x="254" y="184"/>
                  </a:lnTo>
                  <a:lnTo>
                    <a:pt x="270" y="178"/>
                  </a:lnTo>
                  <a:lnTo>
                    <a:pt x="288" y="176"/>
                  </a:lnTo>
                  <a:lnTo>
                    <a:pt x="308" y="176"/>
                  </a:lnTo>
                  <a:lnTo>
                    <a:pt x="308" y="176"/>
                  </a:lnTo>
                  <a:lnTo>
                    <a:pt x="330" y="176"/>
                  </a:lnTo>
                  <a:lnTo>
                    <a:pt x="354" y="182"/>
                  </a:lnTo>
                  <a:lnTo>
                    <a:pt x="354" y="182"/>
                  </a:lnTo>
                  <a:lnTo>
                    <a:pt x="358" y="204"/>
                  </a:lnTo>
                  <a:lnTo>
                    <a:pt x="360" y="228"/>
                  </a:lnTo>
                  <a:lnTo>
                    <a:pt x="360" y="228"/>
                  </a:lnTo>
                  <a:close/>
                  <a:moveTo>
                    <a:pt x="326" y="222"/>
                  </a:moveTo>
                  <a:lnTo>
                    <a:pt x="268" y="282"/>
                  </a:lnTo>
                  <a:lnTo>
                    <a:pt x="316" y="282"/>
                  </a:lnTo>
                  <a:lnTo>
                    <a:pt x="316" y="282"/>
                  </a:lnTo>
                  <a:lnTo>
                    <a:pt x="320" y="268"/>
                  </a:lnTo>
                  <a:lnTo>
                    <a:pt x="324" y="256"/>
                  </a:lnTo>
                  <a:lnTo>
                    <a:pt x="326" y="242"/>
                  </a:lnTo>
                  <a:lnTo>
                    <a:pt x="326" y="228"/>
                  </a:lnTo>
                  <a:lnTo>
                    <a:pt x="326" y="228"/>
                  </a:lnTo>
                  <a:lnTo>
                    <a:pt x="326" y="222"/>
                  </a:lnTo>
                  <a:lnTo>
                    <a:pt x="326" y="222"/>
                  </a:lnTo>
                  <a:close/>
                  <a:moveTo>
                    <a:pt x="308" y="208"/>
                  </a:moveTo>
                  <a:lnTo>
                    <a:pt x="308" y="208"/>
                  </a:lnTo>
                  <a:lnTo>
                    <a:pt x="282" y="210"/>
                  </a:lnTo>
                  <a:lnTo>
                    <a:pt x="256" y="218"/>
                  </a:lnTo>
                  <a:lnTo>
                    <a:pt x="234" y="228"/>
                  </a:lnTo>
                  <a:lnTo>
                    <a:pt x="214" y="242"/>
                  </a:lnTo>
                  <a:lnTo>
                    <a:pt x="214" y="308"/>
                  </a:lnTo>
                  <a:lnTo>
                    <a:pt x="312" y="208"/>
                  </a:lnTo>
                  <a:lnTo>
                    <a:pt x="312" y="208"/>
                  </a:lnTo>
                  <a:lnTo>
                    <a:pt x="308" y="208"/>
                  </a:lnTo>
                  <a:lnTo>
                    <a:pt x="308" y="208"/>
                  </a:lnTo>
                  <a:close/>
                  <a:moveTo>
                    <a:pt x="160" y="356"/>
                  </a:moveTo>
                  <a:lnTo>
                    <a:pt x="160" y="356"/>
                  </a:lnTo>
                  <a:lnTo>
                    <a:pt x="160" y="360"/>
                  </a:lnTo>
                  <a:lnTo>
                    <a:pt x="194" y="328"/>
                  </a:lnTo>
                  <a:lnTo>
                    <a:pt x="194" y="262"/>
                  </a:lnTo>
                  <a:lnTo>
                    <a:pt x="194" y="262"/>
                  </a:lnTo>
                  <a:lnTo>
                    <a:pt x="180" y="282"/>
                  </a:lnTo>
                  <a:lnTo>
                    <a:pt x="170" y="306"/>
                  </a:lnTo>
                  <a:lnTo>
                    <a:pt x="162" y="330"/>
                  </a:lnTo>
                  <a:lnTo>
                    <a:pt x="160" y="356"/>
                  </a:lnTo>
                  <a:lnTo>
                    <a:pt x="160" y="356"/>
                  </a:lnTo>
                  <a:close/>
                  <a:moveTo>
                    <a:pt x="306" y="302"/>
                  </a:moveTo>
                  <a:lnTo>
                    <a:pt x="248" y="302"/>
                  </a:lnTo>
                  <a:lnTo>
                    <a:pt x="174" y="374"/>
                  </a:lnTo>
                  <a:lnTo>
                    <a:pt x="174" y="374"/>
                  </a:lnTo>
                  <a:lnTo>
                    <a:pt x="180" y="374"/>
                  </a:lnTo>
                  <a:lnTo>
                    <a:pt x="180" y="374"/>
                  </a:lnTo>
                  <a:lnTo>
                    <a:pt x="200" y="374"/>
                  </a:lnTo>
                  <a:lnTo>
                    <a:pt x="220" y="370"/>
                  </a:lnTo>
                  <a:lnTo>
                    <a:pt x="238" y="364"/>
                  </a:lnTo>
                  <a:lnTo>
                    <a:pt x="254" y="354"/>
                  </a:lnTo>
                  <a:lnTo>
                    <a:pt x="270" y="344"/>
                  </a:lnTo>
                  <a:lnTo>
                    <a:pt x="284" y="332"/>
                  </a:lnTo>
                  <a:lnTo>
                    <a:pt x="296" y="318"/>
                  </a:lnTo>
                  <a:lnTo>
                    <a:pt x="306" y="302"/>
                  </a:lnTo>
                  <a:lnTo>
                    <a:pt x="306" y="302"/>
                  </a:lnTo>
                  <a:close/>
                  <a:moveTo>
                    <a:pt x="216" y="84"/>
                  </a:moveTo>
                  <a:lnTo>
                    <a:pt x="216" y="84"/>
                  </a:lnTo>
                  <a:lnTo>
                    <a:pt x="216" y="78"/>
                  </a:lnTo>
                  <a:lnTo>
                    <a:pt x="214" y="70"/>
                  </a:lnTo>
                  <a:lnTo>
                    <a:pt x="210" y="64"/>
                  </a:lnTo>
                  <a:lnTo>
                    <a:pt x="206" y="60"/>
                  </a:lnTo>
                  <a:lnTo>
                    <a:pt x="200" y="56"/>
                  </a:lnTo>
                  <a:lnTo>
                    <a:pt x="194" y="52"/>
                  </a:lnTo>
                  <a:lnTo>
                    <a:pt x="188" y="50"/>
                  </a:lnTo>
                  <a:lnTo>
                    <a:pt x="180" y="48"/>
                  </a:lnTo>
                  <a:lnTo>
                    <a:pt x="180" y="48"/>
                  </a:lnTo>
                  <a:lnTo>
                    <a:pt x="172" y="50"/>
                  </a:lnTo>
                  <a:lnTo>
                    <a:pt x="166" y="52"/>
                  </a:lnTo>
                  <a:lnTo>
                    <a:pt x="160" y="56"/>
                  </a:lnTo>
                  <a:lnTo>
                    <a:pt x="154" y="60"/>
                  </a:lnTo>
                  <a:lnTo>
                    <a:pt x="150" y="64"/>
                  </a:lnTo>
                  <a:lnTo>
                    <a:pt x="146" y="70"/>
                  </a:lnTo>
                  <a:lnTo>
                    <a:pt x="144" y="78"/>
                  </a:lnTo>
                  <a:lnTo>
                    <a:pt x="144" y="84"/>
                  </a:lnTo>
                  <a:lnTo>
                    <a:pt x="144" y="84"/>
                  </a:lnTo>
                  <a:lnTo>
                    <a:pt x="144" y="92"/>
                  </a:lnTo>
                  <a:lnTo>
                    <a:pt x="146" y="100"/>
                  </a:lnTo>
                  <a:lnTo>
                    <a:pt x="150" y="106"/>
                  </a:lnTo>
                  <a:lnTo>
                    <a:pt x="154" y="110"/>
                  </a:lnTo>
                  <a:lnTo>
                    <a:pt x="160" y="114"/>
                  </a:lnTo>
                  <a:lnTo>
                    <a:pt x="166" y="118"/>
                  </a:lnTo>
                  <a:lnTo>
                    <a:pt x="172" y="120"/>
                  </a:lnTo>
                  <a:lnTo>
                    <a:pt x="180" y="122"/>
                  </a:lnTo>
                  <a:lnTo>
                    <a:pt x="180" y="122"/>
                  </a:lnTo>
                  <a:lnTo>
                    <a:pt x="188" y="120"/>
                  </a:lnTo>
                  <a:lnTo>
                    <a:pt x="194" y="118"/>
                  </a:lnTo>
                  <a:lnTo>
                    <a:pt x="200" y="114"/>
                  </a:lnTo>
                  <a:lnTo>
                    <a:pt x="206" y="110"/>
                  </a:lnTo>
                  <a:lnTo>
                    <a:pt x="210" y="106"/>
                  </a:lnTo>
                  <a:lnTo>
                    <a:pt x="214" y="100"/>
                  </a:lnTo>
                  <a:lnTo>
                    <a:pt x="216" y="92"/>
                  </a:lnTo>
                  <a:lnTo>
                    <a:pt x="216" y="84"/>
                  </a:lnTo>
                  <a:lnTo>
                    <a:pt x="216" y="84"/>
                  </a:lnTo>
                  <a:close/>
                  <a:moveTo>
                    <a:pt x="180" y="192"/>
                  </a:moveTo>
                  <a:lnTo>
                    <a:pt x="180" y="192"/>
                  </a:lnTo>
                  <a:lnTo>
                    <a:pt x="180" y="192"/>
                  </a:lnTo>
                  <a:lnTo>
                    <a:pt x="176" y="190"/>
                  </a:lnTo>
                  <a:lnTo>
                    <a:pt x="172" y="188"/>
                  </a:lnTo>
                  <a:lnTo>
                    <a:pt x="170" y="186"/>
                  </a:lnTo>
                  <a:lnTo>
                    <a:pt x="170" y="182"/>
                  </a:lnTo>
                  <a:lnTo>
                    <a:pt x="170" y="146"/>
                  </a:lnTo>
                  <a:lnTo>
                    <a:pt x="170" y="146"/>
                  </a:lnTo>
                  <a:lnTo>
                    <a:pt x="170" y="142"/>
                  </a:lnTo>
                  <a:lnTo>
                    <a:pt x="172" y="140"/>
                  </a:lnTo>
                  <a:lnTo>
                    <a:pt x="176" y="138"/>
                  </a:lnTo>
                  <a:lnTo>
                    <a:pt x="180" y="136"/>
                  </a:lnTo>
                  <a:lnTo>
                    <a:pt x="180" y="136"/>
                  </a:lnTo>
                  <a:lnTo>
                    <a:pt x="180" y="136"/>
                  </a:lnTo>
                  <a:lnTo>
                    <a:pt x="184" y="138"/>
                  </a:lnTo>
                  <a:lnTo>
                    <a:pt x="188" y="140"/>
                  </a:lnTo>
                  <a:lnTo>
                    <a:pt x="190" y="142"/>
                  </a:lnTo>
                  <a:lnTo>
                    <a:pt x="190" y="146"/>
                  </a:lnTo>
                  <a:lnTo>
                    <a:pt x="190" y="182"/>
                  </a:lnTo>
                  <a:lnTo>
                    <a:pt x="190" y="182"/>
                  </a:lnTo>
                  <a:lnTo>
                    <a:pt x="190" y="186"/>
                  </a:lnTo>
                  <a:lnTo>
                    <a:pt x="188" y="188"/>
                  </a:lnTo>
                  <a:lnTo>
                    <a:pt x="184" y="190"/>
                  </a:lnTo>
                  <a:lnTo>
                    <a:pt x="180" y="192"/>
                  </a:lnTo>
                  <a:lnTo>
                    <a:pt x="180" y="192"/>
                  </a:lnTo>
                  <a:close/>
                  <a:moveTo>
                    <a:pt x="120" y="156"/>
                  </a:moveTo>
                  <a:lnTo>
                    <a:pt x="120" y="156"/>
                  </a:lnTo>
                  <a:lnTo>
                    <a:pt x="116" y="154"/>
                  </a:lnTo>
                  <a:lnTo>
                    <a:pt x="112" y="152"/>
                  </a:lnTo>
                  <a:lnTo>
                    <a:pt x="112" y="152"/>
                  </a:lnTo>
                  <a:lnTo>
                    <a:pt x="110" y="148"/>
                  </a:lnTo>
                  <a:lnTo>
                    <a:pt x="110" y="146"/>
                  </a:lnTo>
                  <a:lnTo>
                    <a:pt x="110" y="142"/>
                  </a:lnTo>
                  <a:lnTo>
                    <a:pt x="112" y="138"/>
                  </a:lnTo>
                  <a:lnTo>
                    <a:pt x="130" y="122"/>
                  </a:lnTo>
                  <a:lnTo>
                    <a:pt x="130" y="122"/>
                  </a:lnTo>
                  <a:lnTo>
                    <a:pt x="132" y="120"/>
                  </a:lnTo>
                  <a:lnTo>
                    <a:pt x="136" y="118"/>
                  </a:lnTo>
                  <a:lnTo>
                    <a:pt x="140" y="120"/>
                  </a:lnTo>
                  <a:lnTo>
                    <a:pt x="144" y="122"/>
                  </a:lnTo>
                  <a:lnTo>
                    <a:pt x="144" y="122"/>
                  </a:lnTo>
                  <a:lnTo>
                    <a:pt x="146" y="124"/>
                  </a:lnTo>
                  <a:lnTo>
                    <a:pt x="146" y="128"/>
                  </a:lnTo>
                  <a:lnTo>
                    <a:pt x="146" y="132"/>
                  </a:lnTo>
                  <a:lnTo>
                    <a:pt x="144" y="136"/>
                  </a:lnTo>
                  <a:lnTo>
                    <a:pt x="126" y="152"/>
                  </a:lnTo>
                  <a:lnTo>
                    <a:pt x="126" y="152"/>
                  </a:lnTo>
                  <a:lnTo>
                    <a:pt x="124" y="154"/>
                  </a:lnTo>
                  <a:lnTo>
                    <a:pt x="120" y="156"/>
                  </a:lnTo>
                  <a:lnTo>
                    <a:pt x="120" y="156"/>
                  </a:lnTo>
                  <a:close/>
                  <a:moveTo>
                    <a:pt x="118" y="94"/>
                  </a:moveTo>
                  <a:lnTo>
                    <a:pt x="118" y="94"/>
                  </a:lnTo>
                  <a:lnTo>
                    <a:pt x="100" y="94"/>
                  </a:lnTo>
                  <a:lnTo>
                    <a:pt x="100" y="94"/>
                  </a:lnTo>
                  <a:lnTo>
                    <a:pt x="96" y="94"/>
                  </a:lnTo>
                  <a:lnTo>
                    <a:pt x="92" y="92"/>
                  </a:lnTo>
                  <a:lnTo>
                    <a:pt x="90" y="88"/>
                  </a:lnTo>
                  <a:lnTo>
                    <a:pt x="90" y="84"/>
                  </a:lnTo>
                  <a:lnTo>
                    <a:pt x="90" y="84"/>
                  </a:lnTo>
                  <a:lnTo>
                    <a:pt x="90" y="82"/>
                  </a:lnTo>
                  <a:lnTo>
                    <a:pt x="92" y="78"/>
                  </a:lnTo>
                  <a:lnTo>
                    <a:pt x="96" y="76"/>
                  </a:lnTo>
                  <a:lnTo>
                    <a:pt x="100" y="74"/>
                  </a:lnTo>
                  <a:lnTo>
                    <a:pt x="100" y="74"/>
                  </a:lnTo>
                  <a:lnTo>
                    <a:pt x="118" y="74"/>
                  </a:lnTo>
                  <a:lnTo>
                    <a:pt x="118" y="74"/>
                  </a:lnTo>
                  <a:lnTo>
                    <a:pt x="122" y="76"/>
                  </a:lnTo>
                  <a:lnTo>
                    <a:pt x="126" y="78"/>
                  </a:lnTo>
                  <a:lnTo>
                    <a:pt x="128" y="82"/>
                  </a:lnTo>
                  <a:lnTo>
                    <a:pt x="128" y="84"/>
                  </a:lnTo>
                  <a:lnTo>
                    <a:pt x="128" y="84"/>
                  </a:lnTo>
                  <a:lnTo>
                    <a:pt x="128" y="88"/>
                  </a:lnTo>
                  <a:lnTo>
                    <a:pt x="126" y="92"/>
                  </a:lnTo>
                  <a:lnTo>
                    <a:pt x="122" y="94"/>
                  </a:lnTo>
                  <a:lnTo>
                    <a:pt x="118" y="94"/>
                  </a:lnTo>
                  <a:lnTo>
                    <a:pt x="118" y="94"/>
                  </a:lnTo>
                  <a:close/>
                  <a:moveTo>
                    <a:pt x="136" y="52"/>
                  </a:moveTo>
                  <a:lnTo>
                    <a:pt x="136" y="52"/>
                  </a:lnTo>
                  <a:lnTo>
                    <a:pt x="132" y="50"/>
                  </a:lnTo>
                  <a:lnTo>
                    <a:pt x="130" y="48"/>
                  </a:lnTo>
                  <a:lnTo>
                    <a:pt x="120" y="38"/>
                  </a:lnTo>
                  <a:lnTo>
                    <a:pt x="120" y="38"/>
                  </a:lnTo>
                  <a:lnTo>
                    <a:pt x="118" y="36"/>
                  </a:lnTo>
                  <a:lnTo>
                    <a:pt x="116" y="32"/>
                  </a:lnTo>
                  <a:lnTo>
                    <a:pt x="118" y="28"/>
                  </a:lnTo>
                  <a:lnTo>
                    <a:pt x="120" y="24"/>
                  </a:lnTo>
                  <a:lnTo>
                    <a:pt x="120" y="24"/>
                  </a:lnTo>
                  <a:lnTo>
                    <a:pt x="122" y="22"/>
                  </a:lnTo>
                  <a:lnTo>
                    <a:pt x="126" y="22"/>
                  </a:lnTo>
                  <a:lnTo>
                    <a:pt x="130" y="22"/>
                  </a:lnTo>
                  <a:lnTo>
                    <a:pt x="134" y="24"/>
                  </a:lnTo>
                  <a:lnTo>
                    <a:pt x="144" y="34"/>
                  </a:lnTo>
                  <a:lnTo>
                    <a:pt x="144" y="34"/>
                  </a:lnTo>
                  <a:lnTo>
                    <a:pt x="146" y="38"/>
                  </a:lnTo>
                  <a:lnTo>
                    <a:pt x="146" y="42"/>
                  </a:lnTo>
                  <a:lnTo>
                    <a:pt x="146" y="46"/>
                  </a:lnTo>
                  <a:lnTo>
                    <a:pt x="144" y="48"/>
                  </a:lnTo>
                  <a:lnTo>
                    <a:pt x="144" y="48"/>
                  </a:lnTo>
                  <a:lnTo>
                    <a:pt x="140" y="50"/>
                  </a:lnTo>
                  <a:lnTo>
                    <a:pt x="136" y="52"/>
                  </a:lnTo>
                  <a:lnTo>
                    <a:pt x="136" y="52"/>
                  </a:lnTo>
                  <a:close/>
                  <a:moveTo>
                    <a:pt x="240" y="156"/>
                  </a:moveTo>
                  <a:lnTo>
                    <a:pt x="240" y="156"/>
                  </a:lnTo>
                  <a:lnTo>
                    <a:pt x="236" y="154"/>
                  </a:lnTo>
                  <a:lnTo>
                    <a:pt x="234" y="152"/>
                  </a:lnTo>
                  <a:lnTo>
                    <a:pt x="216" y="136"/>
                  </a:lnTo>
                  <a:lnTo>
                    <a:pt x="216" y="136"/>
                  </a:lnTo>
                  <a:lnTo>
                    <a:pt x="214" y="132"/>
                  </a:lnTo>
                  <a:lnTo>
                    <a:pt x="214" y="128"/>
                  </a:lnTo>
                  <a:lnTo>
                    <a:pt x="214" y="124"/>
                  </a:lnTo>
                  <a:lnTo>
                    <a:pt x="216" y="122"/>
                  </a:lnTo>
                  <a:lnTo>
                    <a:pt x="216" y="122"/>
                  </a:lnTo>
                  <a:lnTo>
                    <a:pt x="220" y="120"/>
                  </a:lnTo>
                  <a:lnTo>
                    <a:pt x="224" y="118"/>
                  </a:lnTo>
                  <a:lnTo>
                    <a:pt x="228" y="120"/>
                  </a:lnTo>
                  <a:lnTo>
                    <a:pt x="230" y="122"/>
                  </a:lnTo>
                  <a:lnTo>
                    <a:pt x="248" y="138"/>
                  </a:lnTo>
                  <a:lnTo>
                    <a:pt x="248" y="138"/>
                  </a:lnTo>
                  <a:lnTo>
                    <a:pt x="250" y="142"/>
                  </a:lnTo>
                  <a:lnTo>
                    <a:pt x="250" y="146"/>
                  </a:lnTo>
                  <a:lnTo>
                    <a:pt x="250" y="148"/>
                  </a:lnTo>
                  <a:lnTo>
                    <a:pt x="248" y="152"/>
                  </a:lnTo>
                  <a:lnTo>
                    <a:pt x="248" y="152"/>
                  </a:lnTo>
                  <a:lnTo>
                    <a:pt x="244" y="154"/>
                  </a:lnTo>
                  <a:lnTo>
                    <a:pt x="240" y="156"/>
                  </a:lnTo>
                  <a:lnTo>
                    <a:pt x="240" y="156"/>
                  </a:lnTo>
                  <a:close/>
                  <a:moveTo>
                    <a:pt x="242" y="94"/>
                  </a:moveTo>
                  <a:lnTo>
                    <a:pt x="242" y="94"/>
                  </a:lnTo>
                  <a:lnTo>
                    <a:pt x="238" y="94"/>
                  </a:lnTo>
                  <a:lnTo>
                    <a:pt x="234" y="92"/>
                  </a:lnTo>
                  <a:lnTo>
                    <a:pt x="232" y="88"/>
                  </a:lnTo>
                  <a:lnTo>
                    <a:pt x="232" y="84"/>
                  </a:lnTo>
                  <a:lnTo>
                    <a:pt x="232" y="84"/>
                  </a:lnTo>
                  <a:lnTo>
                    <a:pt x="232" y="82"/>
                  </a:lnTo>
                  <a:lnTo>
                    <a:pt x="234" y="78"/>
                  </a:lnTo>
                  <a:lnTo>
                    <a:pt x="238" y="76"/>
                  </a:lnTo>
                  <a:lnTo>
                    <a:pt x="242" y="74"/>
                  </a:lnTo>
                  <a:lnTo>
                    <a:pt x="260" y="74"/>
                  </a:lnTo>
                  <a:lnTo>
                    <a:pt x="260" y="74"/>
                  </a:lnTo>
                  <a:lnTo>
                    <a:pt x="260" y="74"/>
                  </a:lnTo>
                  <a:lnTo>
                    <a:pt x="264" y="76"/>
                  </a:lnTo>
                  <a:lnTo>
                    <a:pt x="268" y="78"/>
                  </a:lnTo>
                  <a:lnTo>
                    <a:pt x="270" y="82"/>
                  </a:lnTo>
                  <a:lnTo>
                    <a:pt x="270" y="84"/>
                  </a:lnTo>
                  <a:lnTo>
                    <a:pt x="270" y="84"/>
                  </a:lnTo>
                  <a:lnTo>
                    <a:pt x="270" y="88"/>
                  </a:lnTo>
                  <a:lnTo>
                    <a:pt x="268" y="92"/>
                  </a:lnTo>
                  <a:lnTo>
                    <a:pt x="264" y="94"/>
                  </a:lnTo>
                  <a:lnTo>
                    <a:pt x="260" y="94"/>
                  </a:lnTo>
                  <a:lnTo>
                    <a:pt x="242" y="94"/>
                  </a:lnTo>
                  <a:lnTo>
                    <a:pt x="242" y="94"/>
                  </a:lnTo>
                  <a:close/>
                  <a:moveTo>
                    <a:pt x="224" y="52"/>
                  </a:moveTo>
                  <a:lnTo>
                    <a:pt x="224" y="52"/>
                  </a:lnTo>
                  <a:lnTo>
                    <a:pt x="220" y="50"/>
                  </a:lnTo>
                  <a:lnTo>
                    <a:pt x="216" y="48"/>
                  </a:lnTo>
                  <a:lnTo>
                    <a:pt x="216" y="48"/>
                  </a:lnTo>
                  <a:lnTo>
                    <a:pt x="214" y="46"/>
                  </a:lnTo>
                  <a:lnTo>
                    <a:pt x="214" y="42"/>
                  </a:lnTo>
                  <a:lnTo>
                    <a:pt x="214" y="38"/>
                  </a:lnTo>
                  <a:lnTo>
                    <a:pt x="216" y="34"/>
                  </a:lnTo>
                  <a:lnTo>
                    <a:pt x="226" y="24"/>
                  </a:lnTo>
                  <a:lnTo>
                    <a:pt x="226" y="24"/>
                  </a:lnTo>
                  <a:lnTo>
                    <a:pt x="230" y="22"/>
                  </a:lnTo>
                  <a:lnTo>
                    <a:pt x="234" y="22"/>
                  </a:lnTo>
                  <a:lnTo>
                    <a:pt x="238" y="22"/>
                  </a:lnTo>
                  <a:lnTo>
                    <a:pt x="240" y="24"/>
                  </a:lnTo>
                  <a:lnTo>
                    <a:pt x="240" y="24"/>
                  </a:lnTo>
                  <a:lnTo>
                    <a:pt x="242" y="28"/>
                  </a:lnTo>
                  <a:lnTo>
                    <a:pt x="244" y="32"/>
                  </a:lnTo>
                  <a:lnTo>
                    <a:pt x="242" y="36"/>
                  </a:lnTo>
                  <a:lnTo>
                    <a:pt x="240" y="38"/>
                  </a:lnTo>
                  <a:lnTo>
                    <a:pt x="230" y="48"/>
                  </a:lnTo>
                  <a:lnTo>
                    <a:pt x="230" y="48"/>
                  </a:lnTo>
                  <a:lnTo>
                    <a:pt x="228" y="50"/>
                  </a:lnTo>
                  <a:lnTo>
                    <a:pt x="224" y="52"/>
                  </a:lnTo>
                  <a:lnTo>
                    <a:pt x="224" y="52"/>
                  </a:lnTo>
                  <a:close/>
                  <a:moveTo>
                    <a:pt x="180" y="34"/>
                  </a:moveTo>
                  <a:lnTo>
                    <a:pt x="180" y="34"/>
                  </a:lnTo>
                  <a:lnTo>
                    <a:pt x="176" y="32"/>
                  </a:lnTo>
                  <a:lnTo>
                    <a:pt x="172" y="30"/>
                  </a:lnTo>
                  <a:lnTo>
                    <a:pt x="170" y="28"/>
                  </a:lnTo>
                  <a:lnTo>
                    <a:pt x="170" y="24"/>
                  </a:lnTo>
                  <a:lnTo>
                    <a:pt x="170" y="10"/>
                  </a:lnTo>
                  <a:lnTo>
                    <a:pt x="170" y="10"/>
                  </a:lnTo>
                  <a:lnTo>
                    <a:pt x="170" y="6"/>
                  </a:lnTo>
                  <a:lnTo>
                    <a:pt x="172" y="4"/>
                  </a:lnTo>
                  <a:lnTo>
                    <a:pt x="176" y="2"/>
                  </a:lnTo>
                  <a:lnTo>
                    <a:pt x="180" y="0"/>
                  </a:lnTo>
                  <a:lnTo>
                    <a:pt x="180" y="0"/>
                  </a:lnTo>
                  <a:lnTo>
                    <a:pt x="184" y="2"/>
                  </a:lnTo>
                  <a:lnTo>
                    <a:pt x="188" y="4"/>
                  </a:lnTo>
                  <a:lnTo>
                    <a:pt x="190" y="6"/>
                  </a:lnTo>
                  <a:lnTo>
                    <a:pt x="190" y="10"/>
                  </a:lnTo>
                  <a:lnTo>
                    <a:pt x="190" y="24"/>
                  </a:lnTo>
                  <a:lnTo>
                    <a:pt x="190" y="24"/>
                  </a:lnTo>
                  <a:lnTo>
                    <a:pt x="190" y="28"/>
                  </a:lnTo>
                  <a:lnTo>
                    <a:pt x="188" y="30"/>
                  </a:lnTo>
                  <a:lnTo>
                    <a:pt x="184" y="32"/>
                  </a:lnTo>
                  <a:lnTo>
                    <a:pt x="180" y="34"/>
                  </a:lnTo>
                  <a:lnTo>
                    <a:pt x="180" y="34"/>
                  </a:lnTo>
                  <a:close/>
                </a:path>
              </a:pathLst>
            </a:custGeom>
            <a:solidFill>
              <a:schemeClr val="accent1"/>
            </a:solidFill>
            <a:ln>
              <a:noFill/>
            </a:ln>
          </p:spPr>
          <p:txBody>
            <a:bodyPr vert="horz" wrap="square" lIns="161366" tIns="80682" rIns="161366" bIns="80682" numCol="1" anchor="t" anchorCtr="0" compatLnSpc="1">
              <a:prstTxWarp prst="textNoShape">
                <a:avLst/>
              </a:prstTxWarp>
            </a:bodyPr>
            <a:lstStyle/>
            <a:p>
              <a:pPr defTabSz="898748"/>
              <a:endParaRPr lang="en-GB" sz="3530">
                <a:solidFill>
                  <a:srgbClr val="000000"/>
                </a:solidFill>
                <a:latin typeface="Century Gothic"/>
              </a:endParaRPr>
            </a:p>
          </p:txBody>
        </p:sp>
        <p:sp>
          <p:nvSpPr>
            <p:cNvPr id="8" name="TextBox 7">
              <a:extLst>
                <a:ext uri="{FF2B5EF4-FFF2-40B4-BE49-F238E27FC236}">
                  <a16:creationId xmlns:a16="http://schemas.microsoft.com/office/drawing/2014/main" id="{1FEBE2D3-809A-4FC5-AD50-412405016FA2}"/>
                </a:ext>
              </a:extLst>
            </p:cNvPr>
            <p:cNvSpPr txBox="1"/>
            <p:nvPr/>
          </p:nvSpPr>
          <p:spPr>
            <a:xfrm>
              <a:off x="384393" y="8255252"/>
              <a:ext cx="2271380" cy="523220"/>
            </a:xfrm>
            <a:prstGeom prst="rect">
              <a:avLst/>
            </a:prstGeom>
            <a:noFill/>
          </p:spPr>
          <p:txBody>
            <a:bodyPr wrap="square" lIns="0" rIns="0" rtlCol="0">
              <a:spAutoFit/>
            </a:bodyPr>
            <a:lstStyle/>
            <a:p>
              <a:pPr algn="ctr" defTabSz="898748"/>
              <a:r>
                <a:rPr lang="fr-CA" sz="2800" b="1">
                  <a:solidFill>
                    <a:srgbClr val="00535B"/>
                  </a:solidFill>
                  <a:latin typeface="Inter" panose="020B0502030000000004" pitchFamily="34" charset="0"/>
                  <a:ea typeface="Inter" panose="020B0502030000000004" pitchFamily="34" charset="0"/>
                  <a:cs typeface="Inter" panose="020B0502030000000004" pitchFamily="34" charset="0"/>
                </a:rPr>
                <a:t>Agriculture  </a:t>
              </a:r>
            </a:p>
          </p:txBody>
        </p:sp>
      </p:grpSp>
      <p:sp>
        <p:nvSpPr>
          <p:cNvPr id="11" name="TextBox 10">
            <a:extLst>
              <a:ext uri="{FF2B5EF4-FFF2-40B4-BE49-F238E27FC236}">
                <a16:creationId xmlns:a16="http://schemas.microsoft.com/office/drawing/2014/main" id="{2699F33A-0F63-4FBE-9CE8-2CFE10C50E92}"/>
              </a:ext>
            </a:extLst>
          </p:cNvPr>
          <p:cNvSpPr txBox="1"/>
          <p:nvPr>
            <p:custDataLst>
              <p:tags r:id="rId5"/>
            </p:custDataLst>
          </p:nvPr>
        </p:nvSpPr>
        <p:spPr>
          <a:xfrm>
            <a:off x="7955135" y="7682168"/>
            <a:ext cx="3477336" cy="523220"/>
          </a:xfrm>
          <a:prstGeom prst="rect">
            <a:avLst/>
          </a:prstGeom>
          <a:noFill/>
        </p:spPr>
        <p:txBody>
          <a:bodyPr wrap="square" lIns="0" rIns="0" rtlCol="0">
            <a:spAutoFit/>
          </a:bodyPr>
          <a:lstStyle/>
          <a:p>
            <a:pPr defTabSz="898748"/>
            <a:r>
              <a:rPr lang="fr-CA" sz="2800" b="1">
                <a:solidFill>
                  <a:srgbClr val="00535B"/>
                </a:solidFill>
                <a:latin typeface="Inter" panose="020B0502030000000004" pitchFamily="34" charset="0"/>
                <a:ea typeface="Inter" panose="020B0502030000000004" pitchFamily="34" charset="0"/>
                <a:cs typeface="Inter" panose="020B0502030000000004" pitchFamily="34" charset="0"/>
              </a:rPr>
              <a:t>Énergie renouvelable</a:t>
            </a:r>
          </a:p>
        </p:txBody>
      </p:sp>
      <p:grpSp>
        <p:nvGrpSpPr>
          <p:cNvPr id="45" name="Group 44">
            <a:extLst>
              <a:ext uri="{FF2B5EF4-FFF2-40B4-BE49-F238E27FC236}">
                <a16:creationId xmlns:a16="http://schemas.microsoft.com/office/drawing/2014/main" id="{2F85AB05-4F28-4660-B593-6EAB745E4779}"/>
              </a:ext>
            </a:extLst>
          </p:cNvPr>
          <p:cNvGrpSpPr/>
          <p:nvPr>
            <p:custDataLst>
              <p:tags r:id="rId6"/>
            </p:custDataLst>
          </p:nvPr>
        </p:nvGrpSpPr>
        <p:grpSpPr>
          <a:xfrm>
            <a:off x="4848703" y="9230809"/>
            <a:ext cx="2420472" cy="2496142"/>
            <a:chOff x="3402073" y="9105900"/>
            <a:chExt cx="2420472" cy="2496142"/>
          </a:xfrm>
        </p:grpSpPr>
        <p:sp>
          <p:nvSpPr>
            <p:cNvPr id="13" name="Oval 12">
              <a:extLst>
                <a:ext uri="{FF2B5EF4-FFF2-40B4-BE49-F238E27FC236}">
                  <a16:creationId xmlns:a16="http://schemas.microsoft.com/office/drawing/2014/main" id="{F4854DAF-1F24-4127-A19C-034EE478017F}"/>
                </a:ext>
              </a:extLst>
            </p:cNvPr>
            <p:cNvSpPr/>
            <p:nvPr/>
          </p:nvSpPr>
          <p:spPr>
            <a:xfrm>
              <a:off x="3402073" y="9105900"/>
              <a:ext cx="2420472" cy="24961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8748"/>
              <a:endParaRPr lang="en-US" sz="3530">
                <a:solidFill>
                  <a:srgbClr val="FFFFFF"/>
                </a:solidFill>
                <a:latin typeface="Century Gothic"/>
              </a:endParaRPr>
            </a:p>
          </p:txBody>
        </p:sp>
        <p:pic>
          <p:nvPicPr>
            <p:cNvPr id="14" name="Graphic 13" descr="Oil Rig">
              <a:extLst>
                <a:ext uri="{FF2B5EF4-FFF2-40B4-BE49-F238E27FC236}">
                  <a16:creationId xmlns:a16="http://schemas.microsoft.com/office/drawing/2014/main" id="{F39C5736-00C4-447F-B921-C1986F0C4C1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816071" y="9526576"/>
              <a:ext cx="1738428" cy="1738428"/>
            </a:xfrm>
            <a:prstGeom prst="rect">
              <a:avLst/>
            </a:prstGeom>
          </p:spPr>
        </p:pic>
      </p:grpSp>
      <p:sp>
        <p:nvSpPr>
          <p:cNvPr id="16" name="TextBox 15">
            <a:extLst>
              <a:ext uri="{FF2B5EF4-FFF2-40B4-BE49-F238E27FC236}">
                <a16:creationId xmlns:a16="http://schemas.microsoft.com/office/drawing/2014/main" id="{E9A9D0C8-6F43-4220-A9FC-C3E6E153C4D4}"/>
              </a:ext>
            </a:extLst>
          </p:cNvPr>
          <p:cNvSpPr txBox="1"/>
          <p:nvPr>
            <p:custDataLst>
              <p:tags r:id="rId7"/>
            </p:custDataLst>
          </p:nvPr>
        </p:nvSpPr>
        <p:spPr>
          <a:xfrm>
            <a:off x="4541094" y="11954436"/>
            <a:ext cx="2728081" cy="523220"/>
          </a:xfrm>
          <a:prstGeom prst="rect">
            <a:avLst/>
          </a:prstGeom>
          <a:noFill/>
        </p:spPr>
        <p:txBody>
          <a:bodyPr wrap="square" lIns="0" rIns="0" rtlCol="0">
            <a:spAutoFit/>
          </a:bodyPr>
          <a:lstStyle/>
          <a:p>
            <a:pPr defTabSz="898748"/>
            <a:r>
              <a:rPr lang="fr-CA" sz="2800" b="1" dirty="0">
                <a:solidFill>
                  <a:srgbClr val="00535B"/>
                </a:solidFill>
                <a:latin typeface="Inter" panose="020B0502030000000004" pitchFamily="34" charset="0"/>
                <a:ea typeface="Inter" panose="020B0502030000000004" pitchFamily="34" charset="0"/>
                <a:cs typeface="Inter" panose="020B0502030000000004" pitchFamily="34" charset="0"/>
              </a:rPr>
              <a:t>Pétrole et gaz </a:t>
            </a:r>
          </a:p>
        </p:txBody>
      </p:sp>
      <p:sp>
        <p:nvSpPr>
          <p:cNvPr id="19" name="Oval 18">
            <a:extLst>
              <a:ext uri="{FF2B5EF4-FFF2-40B4-BE49-F238E27FC236}">
                <a16:creationId xmlns:a16="http://schemas.microsoft.com/office/drawing/2014/main" id="{560E9FCD-0DD8-4E6C-9492-6A4898E2C509}"/>
              </a:ext>
            </a:extLst>
          </p:cNvPr>
          <p:cNvSpPr/>
          <p:nvPr>
            <p:custDataLst>
              <p:tags r:id="rId8"/>
            </p:custDataLst>
          </p:nvPr>
        </p:nvSpPr>
        <p:spPr>
          <a:xfrm>
            <a:off x="10671393" y="9230809"/>
            <a:ext cx="2420470" cy="2420472"/>
          </a:xfrm>
          <a:prstGeom prst="ellipse">
            <a:avLst/>
          </a:prstGeom>
          <a:noFill/>
          <a:ln>
            <a:solidFill>
              <a:srgbClr val="005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8748"/>
            <a:endParaRPr lang="en-US" sz="3530">
              <a:solidFill>
                <a:srgbClr val="FFFFFF"/>
              </a:solidFill>
              <a:latin typeface="Century Gothic"/>
            </a:endParaRPr>
          </a:p>
        </p:txBody>
      </p:sp>
      <p:sp>
        <p:nvSpPr>
          <p:cNvPr id="29" name="Freeform 4935">
            <a:extLst>
              <a:ext uri="{FF2B5EF4-FFF2-40B4-BE49-F238E27FC236}">
                <a16:creationId xmlns:a16="http://schemas.microsoft.com/office/drawing/2014/main" id="{5560B454-E939-4F7E-8C94-A6344324C480}"/>
              </a:ext>
            </a:extLst>
          </p:cNvPr>
          <p:cNvSpPr>
            <a:spLocks noChangeAspect="1" noEditPoints="1"/>
          </p:cNvSpPr>
          <p:nvPr>
            <p:custDataLst>
              <p:tags r:id="rId9"/>
            </p:custDataLst>
          </p:nvPr>
        </p:nvSpPr>
        <p:spPr bwMode="auto">
          <a:xfrm>
            <a:off x="11167702" y="9718257"/>
            <a:ext cx="1467812" cy="1492416"/>
          </a:xfrm>
          <a:custGeom>
            <a:avLst/>
            <a:gdLst>
              <a:gd name="T0" fmla="*/ 358 w 358"/>
              <a:gd name="T1" fmla="*/ 236 h 364"/>
              <a:gd name="T2" fmla="*/ 282 w 358"/>
              <a:gd name="T3" fmla="*/ 236 h 364"/>
              <a:gd name="T4" fmla="*/ 282 w 358"/>
              <a:gd name="T5" fmla="*/ 294 h 364"/>
              <a:gd name="T6" fmla="*/ 282 w 358"/>
              <a:gd name="T7" fmla="*/ 294 h 364"/>
              <a:gd name="T8" fmla="*/ 280 w 358"/>
              <a:gd name="T9" fmla="*/ 298 h 364"/>
              <a:gd name="T10" fmla="*/ 278 w 358"/>
              <a:gd name="T11" fmla="*/ 302 h 364"/>
              <a:gd name="T12" fmla="*/ 276 w 358"/>
              <a:gd name="T13" fmla="*/ 304 h 364"/>
              <a:gd name="T14" fmla="*/ 272 w 358"/>
              <a:gd name="T15" fmla="*/ 304 h 364"/>
              <a:gd name="T16" fmla="*/ 272 w 358"/>
              <a:gd name="T17" fmla="*/ 304 h 364"/>
              <a:gd name="T18" fmla="*/ 268 w 358"/>
              <a:gd name="T19" fmla="*/ 304 h 364"/>
              <a:gd name="T20" fmla="*/ 264 w 358"/>
              <a:gd name="T21" fmla="*/ 302 h 364"/>
              <a:gd name="T22" fmla="*/ 262 w 358"/>
              <a:gd name="T23" fmla="*/ 298 h 364"/>
              <a:gd name="T24" fmla="*/ 262 w 358"/>
              <a:gd name="T25" fmla="*/ 294 h 364"/>
              <a:gd name="T26" fmla="*/ 262 w 358"/>
              <a:gd name="T27" fmla="*/ 236 h 364"/>
              <a:gd name="T28" fmla="*/ 226 w 358"/>
              <a:gd name="T29" fmla="*/ 236 h 364"/>
              <a:gd name="T30" fmla="*/ 206 w 358"/>
              <a:gd name="T31" fmla="*/ 210 h 364"/>
              <a:gd name="T32" fmla="*/ 248 w 358"/>
              <a:gd name="T33" fmla="*/ 154 h 364"/>
              <a:gd name="T34" fmla="*/ 214 w 358"/>
              <a:gd name="T35" fmla="*/ 154 h 364"/>
              <a:gd name="T36" fmla="*/ 256 w 358"/>
              <a:gd name="T37" fmla="*/ 100 h 364"/>
              <a:gd name="T38" fmla="*/ 236 w 358"/>
              <a:gd name="T39" fmla="*/ 100 h 364"/>
              <a:gd name="T40" fmla="*/ 272 w 358"/>
              <a:gd name="T41" fmla="*/ 52 h 364"/>
              <a:gd name="T42" fmla="*/ 308 w 358"/>
              <a:gd name="T43" fmla="*/ 100 h 364"/>
              <a:gd name="T44" fmla="*/ 286 w 358"/>
              <a:gd name="T45" fmla="*/ 100 h 364"/>
              <a:gd name="T46" fmla="*/ 328 w 358"/>
              <a:gd name="T47" fmla="*/ 154 h 364"/>
              <a:gd name="T48" fmla="*/ 294 w 358"/>
              <a:gd name="T49" fmla="*/ 154 h 364"/>
              <a:gd name="T50" fmla="*/ 358 w 358"/>
              <a:gd name="T51" fmla="*/ 236 h 364"/>
              <a:gd name="T52" fmla="*/ 238 w 358"/>
              <a:gd name="T53" fmla="*/ 278 h 364"/>
              <a:gd name="T54" fmla="*/ 166 w 358"/>
              <a:gd name="T55" fmla="*/ 184 h 364"/>
              <a:gd name="T56" fmla="*/ 204 w 358"/>
              <a:gd name="T57" fmla="*/ 184 h 364"/>
              <a:gd name="T58" fmla="*/ 142 w 358"/>
              <a:gd name="T59" fmla="*/ 102 h 364"/>
              <a:gd name="T60" fmla="*/ 176 w 358"/>
              <a:gd name="T61" fmla="*/ 102 h 364"/>
              <a:gd name="T62" fmla="*/ 134 w 358"/>
              <a:gd name="T63" fmla="*/ 48 h 364"/>
              <a:gd name="T64" fmla="*/ 154 w 358"/>
              <a:gd name="T65" fmla="*/ 48 h 364"/>
              <a:gd name="T66" fmla="*/ 118 w 358"/>
              <a:gd name="T67" fmla="*/ 0 h 364"/>
              <a:gd name="T68" fmla="*/ 84 w 358"/>
              <a:gd name="T69" fmla="*/ 48 h 364"/>
              <a:gd name="T70" fmla="*/ 104 w 358"/>
              <a:gd name="T71" fmla="*/ 48 h 364"/>
              <a:gd name="T72" fmla="*/ 62 w 358"/>
              <a:gd name="T73" fmla="*/ 102 h 364"/>
              <a:gd name="T74" fmla="*/ 96 w 358"/>
              <a:gd name="T75" fmla="*/ 102 h 364"/>
              <a:gd name="T76" fmla="*/ 34 w 358"/>
              <a:gd name="T77" fmla="*/ 184 h 364"/>
              <a:gd name="T78" fmla="*/ 72 w 358"/>
              <a:gd name="T79" fmla="*/ 184 h 364"/>
              <a:gd name="T80" fmla="*/ 0 w 358"/>
              <a:gd name="T81" fmla="*/ 278 h 364"/>
              <a:gd name="T82" fmla="*/ 102 w 358"/>
              <a:gd name="T83" fmla="*/ 278 h 364"/>
              <a:gd name="T84" fmla="*/ 102 w 358"/>
              <a:gd name="T85" fmla="*/ 348 h 364"/>
              <a:gd name="T86" fmla="*/ 102 w 358"/>
              <a:gd name="T87" fmla="*/ 348 h 364"/>
              <a:gd name="T88" fmla="*/ 104 w 358"/>
              <a:gd name="T89" fmla="*/ 354 h 364"/>
              <a:gd name="T90" fmla="*/ 108 w 358"/>
              <a:gd name="T91" fmla="*/ 360 h 364"/>
              <a:gd name="T92" fmla="*/ 112 w 358"/>
              <a:gd name="T93" fmla="*/ 364 h 364"/>
              <a:gd name="T94" fmla="*/ 118 w 358"/>
              <a:gd name="T95" fmla="*/ 364 h 364"/>
              <a:gd name="T96" fmla="*/ 118 w 358"/>
              <a:gd name="T97" fmla="*/ 364 h 364"/>
              <a:gd name="T98" fmla="*/ 124 w 358"/>
              <a:gd name="T99" fmla="*/ 364 h 364"/>
              <a:gd name="T100" fmla="*/ 130 w 358"/>
              <a:gd name="T101" fmla="*/ 360 h 364"/>
              <a:gd name="T102" fmla="*/ 134 w 358"/>
              <a:gd name="T103" fmla="*/ 354 h 364"/>
              <a:gd name="T104" fmla="*/ 134 w 358"/>
              <a:gd name="T105" fmla="*/ 348 h 364"/>
              <a:gd name="T106" fmla="*/ 134 w 358"/>
              <a:gd name="T107" fmla="*/ 278 h 364"/>
              <a:gd name="T108" fmla="*/ 238 w 358"/>
              <a:gd name="T109" fmla="*/ 27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8" h="364">
                <a:moveTo>
                  <a:pt x="358" y="236"/>
                </a:moveTo>
                <a:lnTo>
                  <a:pt x="282" y="236"/>
                </a:lnTo>
                <a:lnTo>
                  <a:pt x="282" y="294"/>
                </a:lnTo>
                <a:lnTo>
                  <a:pt x="282" y="294"/>
                </a:lnTo>
                <a:lnTo>
                  <a:pt x="280" y="298"/>
                </a:lnTo>
                <a:lnTo>
                  <a:pt x="278" y="302"/>
                </a:lnTo>
                <a:lnTo>
                  <a:pt x="276" y="304"/>
                </a:lnTo>
                <a:lnTo>
                  <a:pt x="272" y="304"/>
                </a:lnTo>
                <a:lnTo>
                  <a:pt x="272" y="304"/>
                </a:lnTo>
                <a:lnTo>
                  <a:pt x="268" y="304"/>
                </a:lnTo>
                <a:lnTo>
                  <a:pt x="264" y="302"/>
                </a:lnTo>
                <a:lnTo>
                  <a:pt x="262" y="298"/>
                </a:lnTo>
                <a:lnTo>
                  <a:pt x="262" y="294"/>
                </a:lnTo>
                <a:lnTo>
                  <a:pt x="262" y="236"/>
                </a:lnTo>
                <a:lnTo>
                  <a:pt x="226" y="236"/>
                </a:lnTo>
                <a:lnTo>
                  <a:pt x="206" y="210"/>
                </a:lnTo>
                <a:lnTo>
                  <a:pt x="248" y="154"/>
                </a:lnTo>
                <a:lnTo>
                  <a:pt x="214" y="154"/>
                </a:lnTo>
                <a:lnTo>
                  <a:pt x="256" y="100"/>
                </a:lnTo>
                <a:lnTo>
                  <a:pt x="236" y="100"/>
                </a:lnTo>
                <a:lnTo>
                  <a:pt x="272" y="52"/>
                </a:lnTo>
                <a:lnTo>
                  <a:pt x="308" y="100"/>
                </a:lnTo>
                <a:lnTo>
                  <a:pt x="286" y="100"/>
                </a:lnTo>
                <a:lnTo>
                  <a:pt x="328" y="154"/>
                </a:lnTo>
                <a:lnTo>
                  <a:pt x="294" y="154"/>
                </a:lnTo>
                <a:lnTo>
                  <a:pt x="358" y="236"/>
                </a:lnTo>
                <a:close/>
                <a:moveTo>
                  <a:pt x="238" y="278"/>
                </a:moveTo>
                <a:lnTo>
                  <a:pt x="166" y="184"/>
                </a:lnTo>
                <a:lnTo>
                  <a:pt x="204" y="184"/>
                </a:lnTo>
                <a:lnTo>
                  <a:pt x="142" y="102"/>
                </a:lnTo>
                <a:lnTo>
                  <a:pt x="176" y="102"/>
                </a:lnTo>
                <a:lnTo>
                  <a:pt x="134" y="48"/>
                </a:lnTo>
                <a:lnTo>
                  <a:pt x="154" y="48"/>
                </a:lnTo>
                <a:lnTo>
                  <a:pt x="118" y="0"/>
                </a:lnTo>
                <a:lnTo>
                  <a:pt x="84" y="48"/>
                </a:lnTo>
                <a:lnTo>
                  <a:pt x="104" y="48"/>
                </a:lnTo>
                <a:lnTo>
                  <a:pt x="62" y="102"/>
                </a:lnTo>
                <a:lnTo>
                  <a:pt x="96" y="102"/>
                </a:lnTo>
                <a:lnTo>
                  <a:pt x="34" y="184"/>
                </a:lnTo>
                <a:lnTo>
                  <a:pt x="72" y="184"/>
                </a:lnTo>
                <a:lnTo>
                  <a:pt x="0" y="278"/>
                </a:lnTo>
                <a:lnTo>
                  <a:pt x="102" y="278"/>
                </a:lnTo>
                <a:lnTo>
                  <a:pt x="102" y="348"/>
                </a:lnTo>
                <a:lnTo>
                  <a:pt x="102" y="348"/>
                </a:lnTo>
                <a:lnTo>
                  <a:pt x="104" y="354"/>
                </a:lnTo>
                <a:lnTo>
                  <a:pt x="108" y="360"/>
                </a:lnTo>
                <a:lnTo>
                  <a:pt x="112" y="364"/>
                </a:lnTo>
                <a:lnTo>
                  <a:pt x="118" y="364"/>
                </a:lnTo>
                <a:lnTo>
                  <a:pt x="118" y="364"/>
                </a:lnTo>
                <a:lnTo>
                  <a:pt x="124" y="364"/>
                </a:lnTo>
                <a:lnTo>
                  <a:pt x="130" y="360"/>
                </a:lnTo>
                <a:lnTo>
                  <a:pt x="134" y="354"/>
                </a:lnTo>
                <a:lnTo>
                  <a:pt x="134" y="348"/>
                </a:lnTo>
                <a:lnTo>
                  <a:pt x="134" y="278"/>
                </a:lnTo>
                <a:lnTo>
                  <a:pt x="238" y="278"/>
                </a:lnTo>
                <a:close/>
              </a:path>
            </a:pathLst>
          </a:custGeom>
          <a:solidFill>
            <a:srgbClr val="00535B"/>
          </a:solidFill>
          <a:ln>
            <a:noFill/>
          </a:ln>
        </p:spPr>
        <p:txBody>
          <a:bodyPr vert="horz" wrap="square" lIns="161366" tIns="80682" rIns="161366" bIns="80682" numCol="1" anchor="t" anchorCtr="0" compatLnSpc="1">
            <a:prstTxWarp prst="textNoShape">
              <a:avLst/>
            </a:prstTxWarp>
          </a:bodyPr>
          <a:lstStyle/>
          <a:p>
            <a:pPr defTabSz="898748"/>
            <a:endParaRPr lang="en-GB" sz="3530">
              <a:solidFill>
                <a:srgbClr val="000000"/>
              </a:solidFill>
              <a:latin typeface="Century Gothic"/>
            </a:endParaRPr>
          </a:p>
        </p:txBody>
      </p:sp>
      <p:sp>
        <p:nvSpPr>
          <p:cNvPr id="43" name="TextBox 42">
            <a:extLst>
              <a:ext uri="{FF2B5EF4-FFF2-40B4-BE49-F238E27FC236}">
                <a16:creationId xmlns:a16="http://schemas.microsoft.com/office/drawing/2014/main" id="{76E1A913-2A62-4A1E-A6E7-093A36928BC2}"/>
              </a:ext>
            </a:extLst>
          </p:cNvPr>
          <p:cNvSpPr txBox="1"/>
          <p:nvPr>
            <p:custDataLst>
              <p:tags r:id="rId10"/>
            </p:custDataLst>
          </p:nvPr>
        </p:nvSpPr>
        <p:spPr>
          <a:xfrm>
            <a:off x="15570131" y="11785158"/>
            <a:ext cx="2367666" cy="1384995"/>
          </a:xfrm>
          <a:prstGeom prst="rect">
            <a:avLst/>
          </a:prstGeom>
          <a:noFill/>
        </p:spPr>
        <p:txBody>
          <a:bodyPr wrap="square" lIns="0" rIns="0" rtlCol="0">
            <a:spAutoFit/>
          </a:bodyPr>
          <a:lstStyle/>
          <a:p>
            <a:pPr algn="ctr" defTabSz="898748">
              <a:spcAft>
                <a:spcPts val="706"/>
              </a:spcAft>
            </a:pPr>
            <a:r>
              <a:rPr lang="fr-CA" sz="2800" b="1" dirty="0">
                <a:solidFill>
                  <a:schemeClr val="accent1"/>
                </a:solidFill>
                <a:latin typeface="Inter" panose="020B0502030000000004" pitchFamily="34" charset="0"/>
                <a:ea typeface="Inter" panose="020B0502030000000004" pitchFamily="34" charset="0"/>
                <a:cs typeface="Inter" panose="020B0502030000000004" pitchFamily="34" charset="0"/>
              </a:rPr>
              <a:t>Conversion des prairies évitée</a:t>
            </a:r>
          </a:p>
        </p:txBody>
      </p:sp>
      <p:sp>
        <p:nvSpPr>
          <p:cNvPr id="56" name="Rectangle: Rounded Corners 55">
            <a:extLst>
              <a:ext uri="{FF2B5EF4-FFF2-40B4-BE49-F238E27FC236}">
                <a16:creationId xmlns:a16="http://schemas.microsoft.com/office/drawing/2014/main" id="{F31F4AEC-76E4-436C-B8CA-8E14ACC0B287}"/>
              </a:ext>
            </a:extLst>
          </p:cNvPr>
          <p:cNvSpPr/>
          <p:nvPr>
            <p:custDataLst>
              <p:tags r:id="rId11"/>
            </p:custDataLst>
          </p:nvPr>
        </p:nvSpPr>
        <p:spPr>
          <a:xfrm>
            <a:off x="5869819" y="3074389"/>
            <a:ext cx="12803414" cy="11387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a:latin typeface="Radley"/>
              </a:rPr>
              <a:t>Radicle appuie actuellement la création de crédits carbone dans ces secteurs</a:t>
            </a:r>
          </a:p>
        </p:txBody>
      </p:sp>
      <p:sp>
        <p:nvSpPr>
          <p:cNvPr id="36" name="TextBox 35">
            <a:extLst>
              <a:ext uri="{FF2B5EF4-FFF2-40B4-BE49-F238E27FC236}">
                <a16:creationId xmlns:a16="http://schemas.microsoft.com/office/drawing/2014/main" id="{C9F1E0A4-8750-4091-8D4E-93CC640FA63D}"/>
              </a:ext>
            </a:extLst>
          </p:cNvPr>
          <p:cNvSpPr txBox="1"/>
          <p:nvPr>
            <p:custDataLst>
              <p:tags r:id="rId12"/>
            </p:custDataLst>
          </p:nvPr>
        </p:nvSpPr>
        <p:spPr>
          <a:xfrm>
            <a:off x="10256549" y="11960162"/>
            <a:ext cx="3195628" cy="954107"/>
          </a:xfrm>
          <a:prstGeom prst="rect">
            <a:avLst/>
          </a:prstGeom>
          <a:noFill/>
        </p:spPr>
        <p:txBody>
          <a:bodyPr wrap="square" lIns="0" rIns="0" rtlCol="0">
            <a:spAutoFit/>
          </a:bodyPr>
          <a:lstStyle/>
          <a:p>
            <a:pPr algn="ctr" defTabSz="898748"/>
            <a:r>
              <a:rPr lang="fr-CA" sz="2800" b="1">
                <a:solidFill>
                  <a:srgbClr val="00535B"/>
                </a:solidFill>
                <a:latin typeface="Inter" panose="020B0502030000000004" pitchFamily="34" charset="0"/>
                <a:ea typeface="Inter" panose="020B0502030000000004" pitchFamily="34" charset="0"/>
                <a:cs typeface="Inter" panose="020B0502030000000004" pitchFamily="34" charset="0"/>
              </a:rPr>
              <a:t>Gestion forestière</a:t>
            </a:r>
          </a:p>
          <a:p>
            <a:pPr algn="ctr" defTabSz="898748"/>
            <a:r>
              <a:rPr lang="fr-CA" sz="2800" b="1">
                <a:solidFill>
                  <a:srgbClr val="00535B"/>
                </a:solidFill>
                <a:latin typeface="Inter" panose="020B0502030000000004" pitchFamily="34" charset="0"/>
                <a:ea typeface="Inter" panose="020B0502030000000004" pitchFamily="34" charset="0"/>
                <a:cs typeface="Inter" panose="020B0502030000000004" pitchFamily="34" charset="0"/>
              </a:rPr>
              <a:t>améliorée</a:t>
            </a:r>
          </a:p>
        </p:txBody>
      </p:sp>
      <p:sp>
        <p:nvSpPr>
          <p:cNvPr id="34" name="TextBox 33">
            <a:extLst>
              <a:ext uri="{FF2B5EF4-FFF2-40B4-BE49-F238E27FC236}">
                <a16:creationId xmlns:a16="http://schemas.microsoft.com/office/drawing/2014/main" id="{F55DC0E1-BBA2-443A-B478-4DE0554F85EA}"/>
              </a:ext>
            </a:extLst>
          </p:cNvPr>
          <p:cNvSpPr txBox="1"/>
          <p:nvPr>
            <p:custDataLst>
              <p:tags r:id="rId13"/>
            </p:custDataLst>
          </p:nvPr>
        </p:nvSpPr>
        <p:spPr>
          <a:xfrm>
            <a:off x="18653438" y="7653702"/>
            <a:ext cx="1473860" cy="523220"/>
          </a:xfrm>
          <a:prstGeom prst="rect">
            <a:avLst/>
          </a:prstGeom>
          <a:noFill/>
        </p:spPr>
        <p:txBody>
          <a:bodyPr wrap="square" lIns="0" rIns="0" rtlCol="0">
            <a:spAutoFit/>
          </a:bodyPr>
          <a:lstStyle/>
          <a:p>
            <a:pPr defTabSz="898748">
              <a:spcAft>
                <a:spcPts val="706"/>
              </a:spcAft>
            </a:pPr>
            <a:r>
              <a:rPr lang="fr-CA" sz="2800" b="1">
                <a:solidFill>
                  <a:schemeClr val="accent1"/>
                </a:solidFill>
                <a:latin typeface="Inter" panose="020B0502030000000004" pitchFamily="34" charset="0"/>
                <a:ea typeface="Inter" panose="020B0502030000000004" pitchFamily="34" charset="0"/>
                <a:cs typeface="Inter" panose="020B0502030000000004" pitchFamily="34" charset="0"/>
              </a:rPr>
              <a:t>REDD+</a:t>
            </a:r>
          </a:p>
        </p:txBody>
      </p:sp>
      <p:grpSp>
        <p:nvGrpSpPr>
          <p:cNvPr id="44" name="Group 43">
            <a:extLst>
              <a:ext uri="{FF2B5EF4-FFF2-40B4-BE49-F238E27FC236}">
                <a16:creationId xmlns:a16="http://schemas.microsoft.com/office/drawing/2014/main" id="{9A4F945B-5EC6-4A1A-BCE7-FC53347D1F5A}"/>
              </a:ext>
            </a:extLst>
          </p:cNvPr>
          <p:cNvGrpSpPr/>
          <p:nvPr>
            <p:custDataLst>
              <p:tags r:id="rId14"/>
            </p:custDataLst>
          </p:nvPr>
        </p:nvGrpSpPr>
        <p:grpSpPr>
          <a:xfrm>
            <a:off x="13281176" y="4881532"/>
            <a:ext cx="2420472" cy="2420472"/>
            <a:chOff x="13210271" y="5468896"/>
            <a:chExt cx="2420472" cy="2420472"/>
          </a:xfrm>
        </p:grpSpPr>
        <p:pic>
          <p:nvPicPr>
            <p:cNvPr id="22" name="Picture 21" descr="Logo, icon&#10;&#10;Description automatically generated">
              <a:extLst>
                <a:ext uri="{FF2B5EF4-FFF2-40B4-BE49-F238E27FC236}">
                  <a16:creationId xmlns:a16="http://schemas.microsoft.com/office/drawing/2014/main" id="{AA41446A-2934-4736-B3BF-2E2889667BE9}"/>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3624807" y="5752801"/>
              <a:ext cx="1740696" cy="1740696"/>
            </a:xfrm>
            <a:prstGeom prst="rect">
              <a:avLst/>
            </a:prstGeom>
          </p:spPr>
        </p:pic>
        <p:sp>
          <p:nvSpPr>
            <p:cNvPr id="40" name="Oval 39">
              <a:extLst>
                <a:ext uri="{FF2B5EF4-FFF2-40B4-BE49-F238E27FC236}">
                  <a16:creationId xmlns:a16="http://schemas.microsoft.com/office/drawing/2014/main" id="{147037A6-2E48-491F-8F7D-90A9A9AD29D7}"/>
                </a:ext>
              </a:extLst>
            </p:cNvPr>
            <p:cNvSpPr/>
            <p:nvPr/>
          </p:nvSpPr>
          <p:spPr>
            <a:xfrm>
              <a:off x="13210271" y="5468896"/>
              <a:ext cx="2420472" cy="242047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8748"/>
              <a:endParaRPr lang="en-US" sz="3530">
                <a:solidFill>
                  <a:srgbClr val="FFFFFF"/>
                </a:solidFill>
                <a:latin typeface="Century Gothic"/>
              </a:endParaRPr>
            </a:p>
          </p:txBody>
        </p:sp>
      </p:grpSp>
      <p:sp>
        <p:nvSpPr>
          <p:cNvPr id="42" name="TextBox 41">
            <a:extLst>
              <a:ext uri="{FF2B5EF4-FFF2-40B4-BE49-F238E27FC236}">
                <a16:creationId xmlns:a16="http://schemas.microsoft.com/office/drawing/2014/main" id="{C3B963F4-E944-4F81-99D4-E16175A839C4}"/>
              </a:ext>
            </a:extLst>
          </p:cNvPr>
          <p:cNvSpPr txBox="1"/>
          <p:nvPr>
            <p:custDataLst>
              <p:tags r:id="rId15"/>
            </p:custDataLst>
          </p:nvPr>
        </p:nvSpPr>
        <p:spPr>
          <a:xfrm>
            <a:off x="13065032" y="7590924"/>
            <a:ext cx="3002055" cy="954107"/>
          </a:xfrm>
          <a:prstGeom prst="rect">
            <a:avLst/>
          </a:prstGeom>
          <a:noFill/>
        </p:spPr>
        <p:txBody>
          <a:bodyPr wrap="square" lIns="0" rIns="0" rtlCol="0">
            <a:spAutoFit/>
          </a:bodyPr>
          <a:lstStyle/>
          <a:p>
            <a:pPr algn="ctr" defTabSz="898748"/>
            <a:r>
              <a:rPr lang="fr-CA" sz="2800" b="1">
                <a:solidFill>
                  <a:srgbClr val="00535B"/>
                </a:solidFill>
                <a:latin typeface="Inter" panose="020B0502030000000004" pitchFamily="34" charset="0"/>
                <a:ea typeface="Inter" panose="020B0502030000000004" pitchFamily="34" charset="0"/>
                <a:cs typeface="Inter" panose="020B0502030000000004" pitchFamily="34" charset="0"/>
              </a:rPr>
              <a:t>Régénération d’origine humaine</a:t>
            </a:r>
          </a:p>
        </p:txBody>
      </p:sp>
      <p:pic>
        <p:nvPicPr>
          <p:cNvPr id="24" name="Picture 23" descr="A black and white logo&#10;&#10;Description automatically generated with low confidence">
            <a:extLst>
              <a:ext uri="{FF2B5EF4-FFF2-40B4-BE49-F238E27FC236}">
                <a16:creationId xmlns:a16="http://schemas.microsoft.com/office/drawing/2014/main" id="{0D35D270-AAA1-4A90-9E77-11F4458D75B3}"/>
              </a:ext>
            </a:extLst>
          </p:cNvPr>
          <p:cNvPicPr>
            <a:picLocks noChangeAspect="1"/>
          </p:cNvPicPr>
          <p:nvPr>
            <p:custDataLst>
              <p:tags r:id="rId16"/>
            </p:custDataLst>
          </p:nvPr>
        </p:nvPicPr>
        <p:blipFill>
          <a:blip r:embed="rId23">
            <a:extLst>
              <a:ext uri="{28A0092B-C50C-407E-A947-70E740481C1C}">
                <a14:useLocalDpi xmlns:a14="http://schemas.microsoft.com/office/drawing/2010/main" val="0"/>
              </a:ext>
            </a:extLst>
          </a:blip>
          <a:stretch>
            <a:fillRect/>
          </a:stretch>
        </p:blipFill>
        <p:spPr>
          <a:xfrm>
            <a:off x="15514637" y="9167381"/>
            <a:ext cx="2423160" cy="2423160"/>
          </a:xfrm>
          <a:prstGeom prst="rect">
            <a:avLst/>
          </a:prstGeom>
        </p:spPr>
      </p:pic>
      <p:pic>
        <p:nvPicPr>
          <p:cNvPr id="32" name="Picture 31" descr="Icon&#10;&#10;Description automatically generated">
            <a:extLst>
              <a:ext uri="{FF2B5EF4-FFF2-40B4-BE49-F238E27FC236}">
                <a16:creationId xmlns:a16="http://schemas.microsoft.com/office/drawing/2014/main" id="{C6B9A3B4-9004-4FDE-AD17-4D10AB3C4B8E}"/>
              </a:ext>
            </a:extLst>
          </p:cNvPr>
          <p:cNvPicPr>
            <a:picLocks noChangeAspect="1"/>
          </p:cNvPicPr>
          <p:nvPr>
            <p:custDataLst>
              <p:tags r:id="rId17"/>
            </p:custDataLst>
          </p:nvPr>
        </p:nvPicPr>
        <p:blipFill>
          <a:blip r:embed="rId24">
            <a:extLst>
              <a:ext uri="{28A0092B-C50C-407E-A947-70E740481C1C}">
                <a14:useLocalDpi xmlns:a14="http://schemas.microsoft.com/office/drawing/2010/main" val="0"/>
              </a:ext>
            </a:extLst>
          </a:blip>
          <a:stretch>
            <a:fillRect/>
          </a:stretch>
        </p:blipFill>
        <p:spPr>
          <a:xfrm>
            <a:off x="18154775" y="5002773"/>
            <a:ext cx="2400847" cy="2400847"/>
          </a:xfrm>
          <a:prstGeom prst="rect">
            <a:avLst/>
          </a:prstGeom>
        </p:spPr>
      </p:pic>
    </p:spTree>
    <p:extLst>
      <p:ext uri="{BB962C8B-B14F-4D97-AF65-F5344CB8AC3E}">
        <p14:creationId xmlns:p14="http://schemas.microsoft.com/office/powerpoint/2010/main" val="888843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8D100F5-C2EF-4B17-AD06-55AA4B045943}"/>
              </a:ext>
            </a:extLst>
          </p:cNvPr>
          <p:cNvGrpSpPr/>
          <p:nvPr>
            <p:custDataLst>
              <p:tags r:id="rId1"/>
            </p:custDataLst>
          </p:nvPr>
        </p:nvGrpSpPr>
        <p:grpSpPr>
          <a:xfrm>
            <a:off x="4567531" y="11809868"/>
            <a:ext cx="15108184" cy="1163413"/>
            <a:chOff x="2400544" y="12010160"/>
            <a:chExt cx="19793525" cy="2034650"/>
          </a:xfrm>
        </p:grpSpPr>
        <p:sp>
          <p:nvSpPr>
            <p:cNvPr id="6" name="Isosceles Triangle 5">
              <a:extLst>
                <a:ext uri="{FF2B5EF4-FFF2-40B4-BE49-F238E27FC236}">
                  <a16:creationId xmlns:a16="http://schemas.microsoft.com/office/drawing/2014/main" id="{4A4AC79B-4E96-4C0F-AE2A-D7D9D9511561}"/>
                </a:ext>
              </a:extLst>
            </p:cNvPr>
            <p:cNvSpPr/>
            <p:nvPr/>
          </p:nvSpPr>
          <p:spPr>
            <a:xfrm rot="16200000">
              <a:off x="11720459" y="3217910"/>
              <a:ext cx="720831" cy="1936066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en-US" sz="1400"/>
            </a:p>
          </p:txBody>
        </p:sp>
        <p:sp>
          <p:nvSpPr>
            <p:cNvPr id="7" name="Isosceles Triangle 6">
              <a:extLst>
                <a:ext uri="{FF2B5EF4-FFF2-40B4-BE49-F238E27FC236}">
                  <a16:creationId xmlns:a16="http://schemas.microsoft.com/office/drawing/2014/main" id="{8FE6364C-A9A8-40D8-B6F6-076608E1A2F1}"/>
                </a:ext>
              </a:extLst>
            </p:cNvPr>
            <p:cNvSpPr/>
            <p:nvPr/>
          </p:nvSpPr>
          <p:spPr>
            <a:xfrm rot="5400000">
              <a:off x="11831585" y="2690245"/>
              <a:ext cx="720832" cy="19360662"/>
            </a:xfrm>
            <a:prstGeom prst="triangle">
              <a:avLst/>
            </a:prstGeom>
            <a:solidFill>
              <a:srgbClr val="008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en-US" sz="1400"/>
            </a:p>
          </p:txBody>
        </p:sp>
        <p:sp>
          <p:nvSpPr>
            <p:cNvPr id="8" name="TextBox 7">
              <a:extLst>
                <a:ext uri="{FF2B5EF4-FFF2-40B4-BE49-F238E27FC236}">
                  <a16:creationId xmlns:a16="http://schemas.microsoft.com/office/drawing/2014/main" id="{954DCC6D-BD43-4E54-88DD-EF4926FC99CF}"/>
                </a:ext>
              </a:extLst>
            </p:cNvPr>
            <p:cNvSpPr txBox="1"/>
            <p:nvPr/>
          </p:nvSpPr>
          <p:spPr>
            <a:xfrm>
              <a:off x="2609076" y="12028075"/>
              <a:ext cx="3019264" cy="802006"/>
            </a:xfrm>
            <a:prstGeom prst="rect">
              <a:avLst/>
            </a:prstGeom>
            <a:noFill/>
            <a:ln>
              <a:noFill/>
            </a:ln>
          </p:spPr>
          <p:txBody>
            <a:bodyPr wrap="square" rtlCol="0">
              <a:spAutoFit/>
            </a:bodyPr>
            <a:lstStyle/>
            <a:p>
              <a:pPr algn="l">
                <a:lnSpc>
                  <a:spcPct val="85000"/>
                </a:lnSpc>
                <a:spcBef>
                  <a:spcPts val="500"/>
                </a:spcBef>
              </a:pPr>
              <a:r>
                <a:rPr lang="fr-CA" sz="2800">
                  <a:solidFill>
                    <a:schemeClr val="bg1"/>
                  </a:solidFill>
                  <a:latin typeface="Inter" panose="020B0502030000000004" pitchFamily="34" charset="0"/>
                  <a:ea typeface="Inter" panose="020B0502030000000004" pitchFamily="34" charset="0"/>
                </a:rPr>
                <a:t>Complexité</a:t>
              </a:r>
            </a:p>
          </p:txBody>
        </p:sp>
        <p:sp>
          <p:nvSpPr>
            <p:cNvPr id="9" name="TextBox 8">
              <a:extLst>
                <a:ext uri="{FF2B5EF4-FFF2-40B4-BE49-F238E27FC236}">
                  <a16:creationId xmlns:a16="http://schemas.microsoft.com/office/drawing/2014/main" id="{1726A365-9346-4AD8-94F8-51BC41C21BEC}"/>
                </a:ext>
              </a:extLst>
            </p:cNvPr>
            <p:cNvSpPr txBox="1"/>
            <p:nvPr/>
          </p:nvSpPr>
          <p:spPr>
            <a:xfrm>
              <a:off x="17214844" y="12602276"/>
              <a:ext cx="4979225" cy="1442534"/>
            </a:xfrm>
            <a:prstGeom prst="rect">
              <a:avLst/>
            </a:prstGeom>
            <a:noFill/>
            <a:ln>
              <a:noFill/>
            </a:ln>
          </p:spPr>
          <p:txBody>
            <a:bodyPr wrap="square" rtlCol="0">
              <a:spAutoFit/>
            </a:bodyPr>
            <a:lstStyle/>
            <a:p>
              <a:pPr algn="l">
                <a:lnSpc>
                  <a:spcPct val="85000"/>
                </a:lnSpc>
                <a:spcBef>
                  <a:spcPts val="500"/>
                </a:spcBef>
              </a:pPr>
              <a:r>
                <a:rPr lang="fr-CA" sz="2800">
                  <a:solidFill>
                    <a:schemeClr val="bg1"/>
                  </a:solidFill>
                  <a:latin typeface="Inter" panose="020B0502030000000004" pitchFamily="34" charset="0"/>
                  <a:ea typeface="Inter" panose="020B0502030000000004" pitchFamily="34" charset="0"/>
                </a:rPr>
                <a:t>Responsabilité sociale</a:t>
              </a:r>
            </a:p>
          </p:txBody>
        </p:sp>
      </p:grpSp>
      <p:graphicFrame>
        <p:nvGraphicFramePr>
          <p:cNvPr id="4" name="Content Placeholder 3">
            <a:extLst>
              <a:ext uri="{FF2B5EF4-FFF2-40B4-BE49-F238E27FC236}">
                <a16:creationId xmlns:a16="http://schemas.microsoft.com/office/drawing/2014/main" id="{6B66D892-E341-4935-A5C9-B588B5601661}"/>
              </a:ext>
            </a:extLst>
          </p:cNvPr>
          <p:cNvGraphicFramePr>
            <a:graphicFrameLocks noGrp="1"/>
          </p:cNvGraphicFramePr>
          <p:nvPr>
            <p:ph type="pic" sz="quarter" idx="15"/>
            <p:custDataLst>
              <p:tags r:id="rId2"/>
            </p:custDataLst>
            <p:extLst>
              <p:ext uri="{D42A27DB-BD31-4B8C-83A1-F6EECF244321}">
                <p14:modId xmlns:p14="http://schemas.microsoft.com/office/powerpoint/2010/main" val="4186403704"/>
              </p:ext>
            </p:extLst>
          </p:nvPr>
        </p:nvGraphicFramePr>
        <p:xfrm>
          <a:off x="4383263" y="3198339"/>
          <a:ext cx="15433206" cy="79822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0" name="Title 1">
            <a:extLst>
              <a:ext uri="{FF2B5EF4-FFF2-40B4-BE49-F238E27FC236}">
                <a16:creationId xmlns:a16="http://schemas.microsoft.com/office/drawing/2014/main" id="{C0102A77-D874-4AF5-A95C-4A3CFDD305D2}"/>
              </a:ext>
            </a:extLst>
          </p:cNvPr>
          <p:cNvSpPr txBox="1">
            <a:spLocks/>
          </p:cNvSpPr>
          <p:nvPr>
            <p:custDataLst>
              <p:tags r:id="rId3"/>
            </p:custDataLst>
          </p:nvPr>
        </p:nvSpPr>
        <p:spPr>
          <a:xfrm>
            <a:off x="5410214" y="649088"/>
            <a:ext cx="13379304" cy="1497611"/>
          </a:xfrm>
          <a:prstGeom prst="rect">
            <a:avLst/>
          </a:prstGeom>
          <a:noFill/>
        </p:spPr>
        <p:txBody>
          <a:bodyPr vert="horz" lIns="0" tIns="0" rIns="0" bIns="0" rtlCol="0" anchor="t" anchorCtr="0">
            <a:noAutofit/>
          </a:bodyPr>
          <a:lstStyle>
            <a:lvl1pPr algn="l" defTabSz="914400" rtl="0" eaLnBrk="1" latinLnBrk="0" hangingPunct="1">
              <a:lnSpc>
                <a:spcPct val="90000"/>
              </a:lnSpc>
              <a:spcBef>
                <a:spcPct val="0"/>
              </a:spcBef>
              <a:buNone/>
              <a:defRPr sz="10000" kern="1200" baseline="0">
                <a:solidFill>
                  <a:schemeClr val="bg1"/>
                </a:solidFill>
                <a:latin typeface="Radley" pitchFamily="2" charset="77"/>
                <a:ea typeface="+mj-ea"/>
                <a:cs typeface="+mj-cs"/>
              </a:defRPr>
            </a:lvl1pPr>
          </a:lstStyle>
          <a:p>
            <a:pPr algn="ctr">
              <a:lnSpc>
                <a:spcPct val="85000"/>
              </a:lnSpc>
            </a:pPr>
            <a:r>
              <a:rPr lang="fr-CA" sz="8000" dirty="0">
                <a:solidFill>
                  <a:schemeClr val="accent1"/>
                </a:solidFill>
                <a:latin typeface="Radley"/>
              </a:rPr>
              <a:t>Structures de marché traditionnelles</a:t>
            </a:r>
          </a:p>
        </p:txBody>
      </p:sp>
      <p:pic>
        <p:nvPicPr>
          <p:cNvPr id="12" name="Picture 11">
            <a:extLst>
              <a:ext uri="{FF2B5EF4-FFF2-40B4-BE49-F238E27FC236}">
                <a16:creationId xmlns:a16="http://schemas.microsoft.com/office/drawing/2014/main" id="{83653382-9748-4EB5-9212-D812F7449503}"/>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rcRect/>
          <a:stretch/>
        </p:blipFill>
        <p:spPr>
          <a:xfrm>
            <a:off x="22338950" y="1441353"/>
            <a:ext cx="496389" cy="895446"/>
          </a:xfrm>
          <a:prstGeom prst="rect">
            <a:avLst/>
          </a:prstGeom>
        </p:spPr>
      </p:pic>
      <p:sp>
        <p:nvSpPr>
          <p:cNvPr id="2" name="TextBox 1">
            <a:extLst>
              <a:ext uri="{FF2B5EF4-FFF2-40B4-BE49-F238E27FC236}">
                <a16:creationId xmlns:a16="http://schemas.microsoft.com/office/drawing/2014/main" id="{AB20AB03-4E89-4D5B-BD2E-5602783E5D9B}"/>
              </a:ext>
            </a:extLst>
          </p:cNvPr>
          <p:cNvSpPr txBox="1"/>
          <p:nvPr>
            <p:custDataLst>
              <p:tags r:id="rId5"/>
            </p:custDataLst>
          </p:nvPr>
        </p:nvSpPr>
        <p:spPr>
          <a:xfrm>
            <a:off x="22543948" y="12211204"/>
            <a:ext cx="307969" cy="301621"/>
          </a:xfrm>
          <a:prstGeom prst="rect">
            <a:avLst/>
          </a:prstGeom>
          <a:noFill/>
        </p:spPr>
        <p:txBody>
          <a:bodyPr wrap="none" rtlCol="0">
            <a:spAutoFit/>
          </a:bodyPr>
          <a:lstStyle/>
          <a:p>
            <a:pPr algn="l">
              <a:lnSpc>
                <a:spcPct val="85000"/>
              </a:lnSpc>
              <a:spcBef>
                <a:spcPts val="500"/>
              </a:spcBef>
            </a:pPr>
            <a:r>
              <a:rPr lang="fr-CA" sz="1600">
                <a:solidFill>
                  <a:schemeClr val="accent1"/>
                </a:solidFill>
                <a:latin typeface="Inter Medium" panose="02000503000000020004" pitchFamily="2" charset="0"/>
                <a:ea typeface="Inter Medium" panose="02000503000000020004" pitchFamily="2" charset="0"/>
              </a:rPr>
              <a:t>3</a:t>
            </a:r>
          </a:p>
        </p:txBody>
      </p:sp>
      <p:grpSp>
        <p:nvGrpSpPr>
          <p:cNvPr id="15" name="Group 14">
            <a:extLst>
              <a:ext uri="{FF2B5EF4-FFF2-40B4-BE49-F238E27FC236}">
                <a16:creationId xmlns:a16="http://schemas.microsoft.com/office/drawing/2014/main" id="{DCAD6192-68AF-4F2A-AD55-18498D7C34A8}"/>
              </a:ext>
            </a:extLst>
          </p:cNvPr>
          <p:cNvGrpSpPr/>
          <p:nvPr>
            <p:custDataLst>
              <p:tags r:id="rId6"/>
            </p:custDataLst>
          </p:nvPr>
        </p:nvGrpSpPr>
        <p:grpSpPr>
          <a:xfrm>
            <a:off x="4383263" y="11601838"/>
            <a:ext cx="15722694" cy="931644"/>
            <a:chOff x="4383263" y="11601838"/>
            <a:chExt cx="15722694" cy="931644"/>
          </a:xfrm>
        </p:grpSpPr>
        <p:pic>
          <p:nvPicPr>
            <p:cNvPr id="5" name="Picture 4">
              <a:extLst>
                <a:ext uri="{FF2B5EF4-FFF2-40B4-BE49-F238E27FC236}">
                  <a16:creationId xmlns:a16="http://schemas.microsoft.com/office/drawing/2014/main" id="{271778D7-2C34-4DE7-8638-428E5B89EED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83263" y="11601838"/>
              <a:ext cx="15433206" cy="931644"/>
            </a:xfrm>
            <a:prstGeom prst="rect">
              <a:avLst/>
            </a:prstGeom>
          </p:spPr>
        </p:pic>
        <p:sp>
          <p:nvSpPr>
            <p:cNvPr id="14" name="TextBox 13">
              <a:extLst>
                <a:ext uri="{FF2B5EF4-FFF2-40B4-BE49-F238E27FC236}">
                  <a16:creationId xmlns:a16="http://schemas.microsoft.com/office/drawing/2014/main" id="{1421F17F-2131-469D-9088-2E1436847F8C}"/>
                </a:ext>
              </a:extLst>
            </p:cNvPr>
            <p:cNvSpPr txBox="1"/>
            <p:nvPr/>
          </p:nvSpPr>
          <p:spPr>
            <a:xfrm>
              <a:off x="16572733" y="11786287"/>
              <a:ext cx="3533224" cy="746358"/>
            </a:xfrm>
            <a:prstGeom prst="rect">
              <a:avLst/>
            </a:prstGeom>
            <a:noFill/>
          </p:spPr>
          <p:txBody>
            <a:bodyPr wrap="square" rtlCol="0">
              <a:spAutoFit/>
            </a:bodyPr>
            <a:lstStyle/>
            <a:p>
              <a:pPr algn="l">
                <a:lnSpc>
                  <a:spcPct val="85000"/>
                </a:lnSpc>
                <a:spcBef>
                  <a:spcPts val="500"/>
                </a:spcBef>
              </a:pPr>
              <a:r>
                <a:rPr lang="fr-CA" sz="2500">
                  <a:solidFill>
                    <a:schemeClr val="bg1"/>
                  </a:solidFill>
                  <a:latin typeface="Inter" panose="020B0502030000000004" pitchFamily="34" charset="0"/>
                  <a:ea typeface="Inter" panose="020B0502030000000004" pitchFamily="34" charset="0"/>
                </a:rPr>
                <a:t>Responsabilité sociale</a:t>
              </a:r>
            </a:p>
          </p:txBody>
        </p:sp>
        <p:sp>
          <p:nvSpPr>
            <p:cNvPr id="16" name="TextBox 15">
              <a:extLst>
                <a:ext uri="{FF2B5EF4-FFF2-40B4-BE49-F238E27FC236}">
                  <a16:creationId xmlns:a16="http://schemas.microsoft.com/office/drawing/2014/main" id="{86D91897-7DE2-4E9C-93B4-C73EC46DDD21}"/>
                </a:ext>
              </a:extLst>
            </p:cNvPr>
            <p:cNvSpPr txBox="1"/>
            <p:nvPr/>
          </p:nvSpPr>
          <p:spPr>
            <a:xfrm>
              <a:off x="4406774" y="11773464"/>
              <a:ext cx="3533224" cy="419346"/>
            </a:xfrm>
            <a:prstGeom prst="rect">
              <a:avLst/>
            </a:prstGeom>
            <a:noFill/>
          </p:spPr>
          <p:txBody>
            <a:bodyPr wrap="square" rtlCol="0">
              <a:spAutoFit/>
            </a:bodyPr>
            <a:lstStyle/>
            <a:p>
              <a:pPr algn="l">
                <a:lnSpc>
                  <a:spcPct val="85000"/>
                </a:lnSpc>
                <a:spcBef>
                  <a:spcPts val="500"/>
                </a:spcBef>
              </a:pPr>
              <a:r>
                <a:rPr lang="fr-CA" sz="2500">
                  <a:solidFill>
                    <a:schemeClr val="bg1"/>
                  </a:solidFill>
                  <a:latin typeface="Inter" panose="020B0502030000000004" pitchFamily="34" charset="0"/>
                  <a:ea typeface="Inter" panose="020B0502030000000004" pitchFamily="34" charset="0"/>
                </a:rPr>
                <a:t>Complexité</a:t>
              </a:r>
            </a:p>
          </p:txBody>
        </p:sp>
      </p:grpSp>
    </p:spTree>
    <p:extLst>
      <p:ext uri="{BB962C8B-B14F-4D97-AF65-F5344CB8AC3E}">
        <p14:creationId xmlns:p14="http://schemas.microsoft.com/office/powerpoint/2010/main" val="4043992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29">
            <a:extLst>
              <a:ext uri="{FF2B5EF4-FFF2-40B4-BE49-F238E27FC236}">
                <a16:creationId xmlns:a16="http://schemas.microsoft.com/office/drawing/2014/main" id="{046759A1-25B5-C84C-8DDB-13EBE63D2E0F}"/>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rcRect l="14294" r="14294"/>
          <a:stretch/>
        </p:blipFill>
        <p:spPr>
          <a:xfrm>
            <a:off x="-39382" y="0"/>
            <a:ext cx="14755693" cy="13716000"/>
          </a:xfrm>
          <a:prstGeom prst="rect">
            <a:avLst/>
          </a:prstGeom>
        </p:spPr>
      </p:pic>
      <p:sp>
        <p:nvSpPr>
          <p:cNvPr id="3" name="Title 2">
            <a:extLst>
              <a:ext uri="{FF2B5EF4-FFF2-40B4-BE49-F238E27FC236}">
                <a16:creationId xmlns:a16="http://schemas.microsoft.com/office/drawing/2014/main" id="{A4A9B991-A579-B642-84E3-6A9C7F61F09A}"/>
              </a:ext>
            </a:extLst>
          </p:cNvPr>
          <p:cNvSpPr>
            <a:spLocks noGrp="1"/>
          </p:cNvSpPr>
          <p:nvPr>
            <p:ph type="ctrTitle" idx="4294967295"/>
            <p:custDataLst>
              <p:tags r:id="rId2"/>
            </p:custDataLst>
          </p:nvPr>
        </p:nvSpPr>
        <p:spPr>
          <a:xfrm>
            <a:off x="15508741" y="772872"/>
            <a:ext cx="6436859" cy="1922462"/>
          </a:xfrm>
        </p:spPr>
        <p:txBody>
          <a:bodyPr>
            <a:normAutofit fontScale="90000"/>
          </a:bodyPr>
          <a:lstStyle/>
          <a:p>
            <a:r>
              <a:rPr lang="fr-CA" sz="9000" dirty="0">
                <a:solidFill>
                  <a:schemeClr val="bg1"/>
                </a:solidFill>
              </a:rPr>
              <a:t>Le point de vue de </a:t>
            </a:r>
            <a:r>
              <a:rPr lang="fr-CA" sz="9000" dirty="0" err="1">
                <a:solidFill>
                  <a:schemeClr val="bg1"/>
                </a:solidFill>
              </a:rPr>
              <a:t>Radicle</a:t>
            </a:r>
            <a:endParaRPr lang="fr-CA" sz="9000" dirty="0">
              <a:solidFill>
                <a:schemeClr val="bg1"/>
              </a:solidFill>
            </a:endParaRPr>
          </a:p>
        </p:txBody>
      </p:sp>
      <p:sp>
        <p:nvSpPr>
          <p:cNvPr id="4" name="Text Placeholder 3">
            <a:extLst>
              <a:ext uri="{FF2B5EF4-FFF2-40B4-BE49-F238E27FC236}">
                <a16:creationId xmlns:a16="http://schemas.microsoft.com/office/drawing/2014/main" id="{C31B98A9-08A2-0245-A63E-D0B6C901DEAB}"/>
              </a:ext>
            </a:extLst>
          </p:cNvPr>
          <p:cNvSpPr>
            <a:spLocks noGrp="1"/>
          </p:cNvSpPr>
          <p:nvPr>
            <p:ph type="subTitle" idx="4294967295"/>
            <p:custDataLst>
              <p:tags r:id="rId3"/>
            </p:custDataLst>
          </p:nvPr>
        </p:nvSpPr>
        <p:spPr>
          <a:xfrm>
            <a:off x="15508741" y="4270116"/>
            <a:ext cx="7801201" cy="7955835"/>
          </a:xfrm>
        </p:spPr>
        <p:txBody>
          <a:bodyPr vert="horz" lIns="90000" tIns="45720" rIns="91440" bIns="45720" rtlCol="0" anchor="t">
            <a:normAutofit lnSpcReduction="10000"/>
          </a:bodyPr>
          <a:lstStyle/>
          <a:p>
            <a:pPr marL="0" indent="0">
              <a:lnSpc>
                <a:spcPct val="120000"/>
              </a:lnSpc>
              <a:buNone/>
            </a:pPr>
            <a:r>
              <a:rPr lang="fr-CA" sz="3600">
                <a:solidFill>
                  <a:schemeClr val="bg1"/>
                </a:solidFill>
              </a:rPr>
              <a:t>Les agriculteurs canadiens profiteront d’un avantage financier en échange de la mise en œuvre et du maintien de pratiques agricoles adaptées au climat. </a:t>
            </a:r>
          </a:p>
          <a:p>
            <a:pPr marL="0" indent="0">
              <a:lnSpc>
                <a:spcPct val="120000"/>
              </a:lnSpc>
              <a:buNone/>
            </a:pPr>
            <a:endParaRPr lang="en-US" sz="3600" dirty="0">
              <a:solidFill>
                <a:schemeClr val="bg1"/>
              </a:solidFill>
            </a:endParaRPr>
          </a:p>
          <a:p>
            <a:pPr marL="0" indent="0">
              <a:lnSpc>
                <a:spcPct val="120000"/>
              </a:lnSpc>
              <a:buNone/>
            </a:pPr>
            <a:r>
              <a:rPr lang="fr-CA" sz="3600">
                <a:solidFill>
                  <a:schemeClr val="bg1"/>
                </a:solidFill>
              </a:rPr>
              <a:t>Les paiements peuvent provenir des marchés du carbone, de programmes gouvernementaux ou d’initiatives de chaîne d’approvisionnement durable</a:t>
            </a:r>
            <a:r>
              <a:rPr lang="fr-CA" sz="3900">
                <a:solidFill>
                  <a:schemeClr val="bg1"/>
                </a:solidFill>
              </a:rPr>
              <a:t>.</a:t>
            </a:r>
          </a:p>
          <a:p>
            <a:pPr marL="0" indent="0">
              <a:lnSpc>
                <a:spcPct val="120000"/>
              </a:lnSpc>
              <a:buNone/>
            </a:pPr>
            <a:endParaRPr lang="en-US" sz="5900" dirty="0">
              <a:solidFill>
                <a:schemeClr val="bg1"/>
              </a:solidFill>
            </a:endParaRPr>
          </a:p>
        </p:txBody>
      </p:sp>
    </p:spTree>
    <p:extLst>
      <p:ext uri="{BB962C8B-B14F-4D97-AF65-F5344CB8AC3E}">
        <p14:creationId xmlns:p14="http://schemas.microsoft.com/office/powerpoint/2010/main" val="1134534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7BBD03D3-5359-4599-AFBC-D934BB5D98BE}"/>
              </a:ext>
            </a:extLst>
          </p:cNvPr>
          <p:cNvSpPr/>
          <p:nvPr>
            <p:custDataLst>
              <p:tags r:id="rId2"/>
            </p:custDataLst>
          </p:nvPr>
        </p:nvSpPr>
        <p:spPr>
          <a:xfrm>
            <a:off x="6283218" y="8294140"/>
            <a:ext cx="10840112" cy="3561296"/>
          </a:xfrm>
          <a:prstGeom prst="rect">
            <a:avLst/>
          </a:prstGeom>
          <a:solidFill>
            <a:srgbClr val="00525B"/>
          </a:solidFill>
          <a:ln>
            <a:solidFill>
              <a:srgbClr val="005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800">
                <a:latin typeface="Inter" panose="020B0502030000000004" pitchFamily="34" charset="0"/>
                <a:ea typeface="Inter" panose="020B0502030000000004" pitchFamily="34" charset="0"/>
                <a:cs typeface="Inter" panose="020B0502030000000004" pitchFamily="34" charset="0"/>
              </a:rPr>
              <a:t>  </a:t>
            </a:r>
          </a:p>
        </p:txBody>
      </p:sp>
      <p:sp>
        <p:nvSpPr>
          <p:cNvPr id="99" name="Arrow: Right 98">
            <a:extLst>
              <a:ext uri="{FF2B5EF4-FFF2-40B4-BE49-F238E27FC236}">
                <a16:creationId xmlns:a16="http://schemas.microsoft.com/office/drawing/2014/main" id="{9CEE65A5-3FEF-4407-82FD-4C43D1CAE7BD}"/>
              </a:ext>
            </a:extLst>
          </p:cNvPr>
          <p:cNvSpPr/>
          <p:nvPr>
            <p:custDataLst>
              <p:tags r:id="rId3"/>
            </p:custDataLst>
          </p:nvPr>
        </p:nvSpPr>
        <p:spPr>
          <a:xfrm>
            <a:off x="3673593" y="6986161"/>
            <a:ext cx="17337902" cy="1066186"/>
          </a:xfrm>
          <a:prstGeom prst="rightArrow">
            <a:avLst/>
          </a:prstGeom>
          <a:solidFill>
            <a:srgbClr val="00525B"/>
          </a:solidFill>
          <a:ln>
            <a:solidFill>
              <a:srgbClr val="005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a:ln w="0"/>
                <a:solidFill>
                  <a:schemeClr val="bg1"/>
                </a:solidFill>
                <a:effectLst>
                  <a:outerShdw blurRad="38100" dist="25400" dir="5400000" algn="ctr" rotWithShape="0">
                    <a:srgbClr val="6E747A">
                      <a:alpha val="43000"/>
                    </a:srgbClr>
                  </a:outerShdw>
                </a:effectLst>
                <a:latin typeface="Inter" panose="020B0502030000000004" pitchFamily="34" charset="0"/>
                <a:ea typeface="Inter" panose="020B0502030000000004" pitchFamily="34" charset="0"/>
                <a:cs typeface="Inter" panose="020B0502030000000004" pitchFamily="34" charset="0"/>
              </a:rPr>
              <a:t>Évolution dans le temps</a:t>
            </a:r>
          </a:p>
        </p:txBody>
      </p:sp>
      <p:sp>
        <p:nvSpPr>
          <p:cNvPr id="176" name="Isosceles Triangle 175">
            <a:extLst>
              <a:ext uri="{FF2B5EF4-FFF2-40B4-BE49-F238E27FC236}">
                <a16:creationId xmlns:a16="http://schemas.microsoft.com/office/drawing/2014/main" id="{6F4BB854-6A81-42F8-9FDF-24EA05FC4F94}"/>
              </a:ext>
            </a:extLst>
          </p:cNvPr>
          <p:cNvSpPr/>
          <p:nvPr>
            <p:custDataLst>
              <p:tags r:id="rId4"/>
            </p:custDataLst>
          </p:nvPr>
        </p:nvSpPr>
        <p:spPr>
          <a:xfrm rot="10800000">
            <a:off x="7848836" y="7243702"/>
            <a:ext cx="2091212" cy="476052"/>
          </a:xfrm>
          <a:prstGeom prst="triangle">
            <a:avLst/>
          </a:prstGeom>
          <a:solidFill>
            <a:srgbClr val="F16864"/>
          </a:solidFill>
          <a:ln>
            <a:solidFill>
              <a:srgbClr val="F1686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latin typeface="Inter" panose="020B0502030000000004" pitchFamily="34" charset="0"/>
              <a:ea typeface="Inter" panose="020B0502030000000004" pitchFamily="34" charset="0"/>
              <a:cs typeface="Inter" panose="020B0502030000000004" pitchFamily="34" charset="0"/>
            </a:endParaRPr>
          </a:p>
        </p:txBody>
      </p:sp>
      <p:sp>
        <p:nvSpPr>
          <p:cNvPr id="180" name="TextBox 179">
            <a:extLst>
              <a:ext uri="{FF2B5EF4-FFF2-40B4-BE49-F238E27FC236}">
                <a16:creationId xmlns:a16="http://schemas.microsoft.com/office/drawing/2014/main" id="{518B5728-1A67-49EE-B860-9AC69C7806B5}"/>
              </a:ext>
            </a:extLst>
          </p:cNvPr>
          <p:cNvSpPr txBox="1"/>
          <p:nvPr>
            <p:custDataLst>
              <p:tags r:id="rId5"/>
            </p:custDataLst>
          </p:nvPr>
        </p:nvSpPr>
        <p:spPr>
          <a:xfrm>
            <a:off x="3725361" y="7211924"/>
            <a:ext cx="10338158" cy="415498"/>
          </a:xfrm>
          <a:prstGeom prst="rect">
            <a:avLst/>
          </a:prstGeom>
          <a:noFill/>
        </p:spPr>
        <p:txBody>
          <a:bodyPr wrap="square">
            <a:spAutoFit/>
          </a:bodyPr>
          <a:lstStyle/>
          <a:p>
            <a:pPr algn="ctr"/>
            <a:r>
              <a:rPr lang="fr-CA" sz="2100">
                <a:solidFill>
                  <a:schemeClr val="bg1"/>
                </a:solidFill>
                <a:latin typeface="Inter" panose="020B0502030000000004" pitchFamily="34" charset="0"/>
                <a:ea typeface="Inter" panose="020B0502030000000004" pitchFamily="34" charset="0"/>
                <a:cs typeface="Inter" panose="020B0502030000000004" pitchFamily="34" charset="0"/>
              </a:rPr>
              <a:t>Actuellement</a:t>
            </a:r>
          </a:p>
        </p:txBody>
      </p:sp>
      <p:sp>
        <p:nvSpPr>
          <p:cNvPr id="2" name="Title 1"/>
          <p:cNvSpPr>
            <a:spLocks noGrp="1"/>
          </p:cNvSpPr>
          <p:nvPr>
            <p:ph type="title"/>
            <p:custDataLst>
              <p:tags r:id="rId6"/>
            </p:custDataLst>
          </p:nvPr>
        </p:nvSpPr>
        <p:spPr bwMode="gray">
          <a:xfrm>
            <a:off x="1676400" y="1122570"/>
            <a:ext cx="21031200" cy="1929600"/>
          </a:xfrm>
        </p:spPr>
        <p:txBody>
          <a:bodyPr>
            <a:noAutofit/>
          </a:bodyPr>
          <a:lstStyle/>
          <a:p>
            <a:pPr algn="ctr"/>
            <a:r>
              <a:rPr lang="fr-CA" sz="8000">
                <a:latin typeface="Radley" panose="00000500000000000000" pitchFamily="2" charset="0"/>
                <a:ea typeface="Inter" panose="020B0502030000000004" pitchFamily="34" charset="0"/>
                <a:cs typeface="Inter" panose="020B0502030000000004" pitchFamily="34" charset="0"/>
              </a:rPr>
              <a:t>Forces du marché</a:t>
            </a:r>
            <a:br>
              <a:rPr lang="fr-CA" sz="8000">
                <a:latin typeface="Radley" panose="00000500000000000000" pitchFamily="2" charset="0"/>
                <a:ea typeface="Inter" panose="020B0502030000000004" pitchFamily="34" charset="0"/>
                <a:cs typeface="Inter" panose="020B0502030000000004" pitchFamily="34" charset="0"/>
              </a:rPr>
            </a:br>
            <a:endParaRPr lang="fr-CA" sz="8000">
              <a:latin typeface="Radley" panose="00000500000000000000" pitchFamily="2" charset="0"/>
              <a:ea typeface="Inter" panose="020B0502030000000004" pitchFamily="34" charset="0"/>
              <a:cs typeface="Inter" panose="020B0502030000000004" pitchFamily="34" charset="0"/>
            </a:endParaRPr>
          </a:p>
        </p:txBody>
      </p:sp>
      <p:pic>
        <p:nvPicPr>
          <p:cNvPr id="15" name="Picture 2">
            <a:extLst>
              <a:ext uri="{FF2B5EF4-FFF2-40B4-BE49-F238E27FC236}">
                <a16:creationId xmlns:a16="http://schemas.microsoft.com/office/drawing/2014/main" id="{8BA44721-F14E-492A-BAE6-8683409AD0B2}"/>
              </a:ext>
            </a:extLst>
          </p:cNvPr>
          <p:cNvPicPr>
            <a:picLocks noChangeAspect="1" noChangeArrowheads="1"/>
          </p:cNvPicPr>
          <p:nvPr>
            <p:custDataLst>
              <p:tags r:id="rId7"/>
            </p:custDataLst>
          </p:nvPr>
        </p:nvPicPr>
        <p:blipFill>
          <a:blip r:embed="rId24">
            <a:extLst>
              <a:ext uri="{28A0092B-C50C-407E-A947-70E740481C1C}">
                <a14:useLocalDpi xmlns:a14="http://schemas.microsoft.com/office/drawing/2010/main" val="0"/>
              </a:ext>
            </a:extLst>
          </a:blip>
          <a:srcRect/>
          <a:stretch>
            <a:fillRect/>
          </a:stretch>
        </p:blipFill>
        <p:spPr bwMode="auto">
          <a:xfrm>
            <a:off x="3439834" y="3129881"/>
            <a:ext cx="9748162" cy="369331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B597EDF2-F606-4AA4-BA1A-E77630B45B60}"/>
              </a:ext>
            </a:extLst>
          </p:cNvPr>
          <p:cNvSpPr/>
          <p:nvPr>
            <p:custDataLst>
              <p:tags r:id="rId8"/>
            </p:custDataLst>
          </p:nvPr>
        </p:nvSpPr>
        <p:spPr bwMode="gray">
          <a:xfrm>
            <a:off x="13429362" y="2862392"/>
            <a:ext cx="8523610" cy="3168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dirty="0">
                <a:solidFill>
                  <a:schemeClr val="accent1"/>
                </a:solidFill>
                <a:latin typeface="Inter" panose="020B0502030000000004" pitchFamily="34" charset="0"/>
                <a:ea typeface="Inter" panose="020B0502030000000004" pitchFamily="34" charset="0"/>
                <a:cs typeface="Inter" panose="020B0502030000000004" pitchFamily="34" charset="0"/>
              </a:rPr>
              <a:t>Aujourd’hui, les marchés du carbone sont en émergence, comme en témoignent les nouveaux marchés, les nouveaux protocoles et les normes en pleine expansion. </a:t>
            </a:r>
            <a:br>
              <a:rPr lang="fr-CA" sz="3200" dirty="0">
                <a:solidFill>
                  <a:schemeClr val="accent1"/>
                </a:solidFill>
                <a:latin typeface="Inter" panose="020B0502030000000004" pitchFamily="34" charset="0"/>
                <a:ea typeface="Inter" panose="020B0502030000000004" pitchFamily="34" charset="0"/>
                <a:cs typeface="Inter" panose="020B0502030000000004" pitchFamily="34" charset="0"/>
              </a:rPr>
            </a:br>
            <a:endParaRPr lang="fr-CA" sz="3200" dirty="0">
              <a:solidFill>
                <a:schemeClr val="accent1"/>
              </a:solidFill>
              <a:latin typeface="Inter" panose="020B0502030000000004" pitchFamily="34" charset="0"/>
              <a:ea typeface="Inter" panose="020B0502030000000004" pitchFamily="34" charset="0"/>
              <a:cs typeface="Inter" panose="020B0502030000000004" pitchFamily="34" charset="0"/>
            </a:endParaRPr>
          </a:p>
          <a:p>
            <a:pPr algn="ctr"/>
            <a:r>
              <a:rPr lang="fr-CA" sz="3200" dirty="0" err="1">
                <a:solidFill>
                  <a:schemeClr val="accent1"/>
                </a:solidFill>
                <a:latin typeface="Inter" panose="020B0502030000000004" pitchFamily="34" charset="0"/>
                <a:ea typeface="Inter" panose="020B0502030000000004" pitchFamily="34" charset="0"/>
                <a:cs typeface="Inter" panose="020B0502030000000004" pitchFamily="34" charset="0"/>
              </a:rPr>
              <a:t>Radicle</a:t>
            </a:r>
            <a:r>
              <a:rPr lang="fr-CA" sz="3200" dirty="0">
                <a:solidFill>
                  <a:schemeClr val="accent1"/>
                </a:solidFill>
                <a:latin typeface="Inter" panose="020B0502030000000004" pitchFamily="34" charset="0"/>
                <a:ea typeface="Inter" panose="020B0502030000000004" pitchFamily="34" charset="0"/>
                <a:cs typeface="Inter" panose="020B0502030000000004" pitchFamily="34" charset="0"/>
              </a:rPr>
              <a:t> se prépare pour la convergence des marchés</a:t>
            </a:r>
          </a:p>
        </p:txBody>
      </p:sp>
      <p:sp>
        <p:nvSpPr>
          <p:cNvPr id="96" name="Isosceles Triangle 95">
            <a:extLst>
              <a:ext uri="{FF2B5EF4-FFF2-40B4-BE49-F238E27FC236}">
                <a16:creationId xmlns:a16="http://schemas.microsoft.com/office/drawing/2014/main" id="{4B4757C7-0802-401B-B699-C2C3EC276788}"/>
              </a:ext>
            </a:extLst>
          </p:cNvPr>
          <p:cNvSpPr/>
          <p:nvPr>
            <p:custDataLst>
              <p:tags r:id="rId9"/>
            </p:custDataLst>
          </p:nvPr>
        </p:nvSpPr>
        <p:spPr>
          <a:xfrm rot="5400000">
            <a:off x="17089030" y="8598383"/>
            <a:ext cx="3509516" cy="2941098"/>
          </a:xfrm>
          <a:prstGeom prst="triangle">
            <a:avLst/>
          </a:prstGeom>
          <a:solidFill>
            <a:srgbClr val="00525B"/>
          </a:solidFill>
          <a:ln>
            <a:solidFill>
              <a:srgbClr val="005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Inter" panose="020B0502030000000004" pitchFamily="34" charset="0"/>
              <a:ea typeface="Inter" panose="020B0502030000000004" pitchFamily="34" charset="0"/>
              <a:cs typeface="Inter" panose="020B0502030000000004" pitchFamily="34" charset="0"/>
            </a:endParaRPr>
          </a:p>
        </p:txBody>
      </p:sp>
      <p:sp>
        <p:nvSpPr>
          <p:cNvPr id="97" name="Isosceles Triangle 96">
            <a:extLst>
              <a:ext uri="{FF2B5EF4-FFF2-40B4-BE49-F238E27FC236}">
                <a16:creationId xmlns:a16="http://schemas.microsoft.com/office/drawing/2014/main" id="{57DBC5C3-F001-49B1-8715-71FD0A19C13C}"/>
              </a:ext>
            </a:extLst>
          </p:cNvPr>
          <p:cNvSpPr/>
          <p:nvPr>
            <p:custDataLst>
              <p:tags r:id="rId10"/>
            </p:custDataLst>
          </p:nvPr>
        </p:nvSpPr>
        <p:spPr>
          <a:xfrm rot="16200000">
            <a:off x="2988785" y="8745191"/>
            <a:ext cx="3529546" cy="2627446"/>
          </a:xfrm>
          <a:prstGeom prst="triangle">
            <a:avLst/>
          </a:prstGeom>
          <a:solidFill>
            <a:srgbClr val="00525B"/>
          </a:solidFill>
          <a:ln>
            <a:solidFill>
              <a:srgbClr val="005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Inter" panose="020B0502030000000004" pitchFamily="34" charset="0"/>
              <a:ea typeface="Inter" panose="020B0502030000000004" pitchFamily="34" charset="0"/>
              <a:cs typeface="Inter" panose="020B0502030000000004" pitchFamily="34" charset="0"/>
            </a:endParaRPr>
          </a:p>
        </p:txBody>
      </p:sp>
      <p:sp>
        <p:nvSpPr>
          <p:cNvPr id="100" name="Content Placeholder 2">
            <a:extLst>
              <a:ext uri="{FF2B5EF4-FFF2-40B4-BE49-F238E27FC236}">
                <a16:creationId xmlns:a16="http://schemas.microsoft.com/office/drawing/2014/main" id="{B94AFAD0-1DA5-4D42-AFB2-3322B8348938}"/>
              </a:ext>
            </a:extLst>
          </p:cNvPr>
          <p:cNvSpPr txBox="1">
            <a:spLocks/>
          </p:cNvSpPr>
          <p:nvPr>
            <p:custDataLst>
              <p:tags r:id="rId11"/>
            </p:custDataLst>
          </p:nvPr>
        </p:nvSpPr>
        <p:spPr>
          <a:xfrm>
            <a:off x="3670914" y="12149390"/>
            <a:ext cx="3212329" cy="817720"/>
          </a:xfrm>
          <a:prstGeom prst="rect">
            <a:avLst/>
          </a:prstGeom>
        </p:spPr>
        <p:txBody>
          <a:bodyPr vert="horz" lIns="9000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35B"/>
                </a:solidFill>
                <a:latin typeface="Inter" panose="020B0502030000000004" pitchFamily="34" charset="0"/>
                <a:ea typeface="Inter" panose="020B0502030000000004" pitchFamily="34" charset="0"/>
                <a:cs typeface="Inter" panose="020B050203000000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b="0" i="0" kern="1200" baseline="0">
                <a:solidFill>
                  <a:srgbClr val="00535B"/>
                </a:solidFill>
                <a:latin typeface="Inter" panose="020B0502030000000004" pitchFamily="34" charset="0"/>
                <a:ea typeface="Inter" panose="020B050203000000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500" b="0" i="0" kern="1200" baseline="0">
                <a:solidFill>
                  <a:srgbClr val="00535B"/>
                </a:solidFill>
                <a:latin typeface="Inter" panose="020B0502030000000004" pitchFamily="34" charset="0"/>
                <a:ea typeface="Inter" panose="020B050203000000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baseline="0">
                <a:solidFill>
                  <a:srgbClr val="00535B"/>
                </a:solidFill>
                <a:latin typeface="Inter" panose="020B0502030000000004" pitchFamily="34" charset="0"/>
                <a:ea typeface="Inter" panose="020B050203000000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300" b="0" i="0" kern="1200" baseline="0">
                <a:solidFill>
                  <a:srgbClr val="00535B"/>
                </a:solidFill>
                <a:latin typeface="Inter" panose="020B0502030000000004" pitchFamily="34" charset="0"/>
                <a:ea typeface="Inter" panose="020B050203000000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5200" dirty="0"/>
              <a:t>Divergence</a:t>
            </a:r>
            <a:r>
              <a:rPr lang="fr-CA" sz="5400" dirty="0"/>
              <a:t> </a:t>
            </a:r>
          </a:p>
          <a:p>
            <a:endParaRPr lang="en-US" sz="5400" dirty="0"/>
          </a:p>
          <a:p>
            <a:pPr marL="0" indent="0">
              <a:buNone/>
            </a:pPr>
            <a:endParaRPr lang="en-US" sz="5400" dirty="0"/>
          </a:p>
          <a:p>
            <a:endParaRPr lang="en-US" dirty="0"/>
          </a:p>
        </p:txBody>
      </p:sp>
      <p:sp>
        <p:nvSpPr>
          <p:cNvPr id="101" name="Content Placeholder 2">
            <a:extLst>
              <a:ext uri="{FF2B5EF4-FFF2-40B4-BE49-F238E27FC236}">
                <a16:creationId xmlns:a16="http://schemas.microsoft.com/office/drawing/2014/main" id="{2B7577DC-3F2E-4532-BFE2-CE5415CF3009}"/>
              </a:ext>
            </a:extLst>
          </p:cNvPr>
          <p:cNvSpPr txBox="1">
            <a:spLocks/>
          </p:cNvSpPr>
          <p:nvPr>
            <p:custDataLst>
              <p:tags r:id="rId12"/>
            </p:custDataLst>
          </p:nvPr>
        </p:nvSpPr>
        <p:spPr>
          <a:xfrm>
            <a:off x="10819104" y="12188026"/>
            <a:ext cx="3212329" cy="817720"/>
          </a:xfrm>
          <a:prstGeom prst="rect">
            <a:avLst/>
          </a:prstGeom>
        </p:spPr>
        <p:txBody>
          <a:bodyPr vert="horz" lIns="9000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35B"/>
                </a:solidFill>
                <a:latin typeface="Inter" panose="020B0502030000000004" pitchFamily="34" charset="0"/>
                <a:ea typeface="Inter" panose="020B0502030000000004" pitchFamily="34" charset="0"/>
                <a:cs typeface="Inter" panose="020B050203000000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b="0" i="0" kern="1200" baseline="0">
                <a:solidFill>
                  <a:srgbClr val="00535B"/>
                </a:solidFill>
                <a:latin typeface="Inter" panose="020B0502030000000004" pitchFamily="34" charset="0"/>
                <a:ea typeface="Inter" panose="020B050203000000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500" b="0" i="0" kern="1200" baseline="0">
                <a:solidFill>
                  <a:srgbClr val="00535B"/>
                </a:solidFill>
                <a:latin typeface="Inter" panose="020B0502030000000004" pitchFamily="34" charset="0"/>
                <a:ea typeface="Inter" panose="020B050203000000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baseline="0">
                <a:solidFill>
                  <a:srgbClr val="00535B"/>
                </a:solidFill>
                <a:latin typeface="Inter" panose="020B0502030000000004" pitchFamily="34" charset="0"/>
                <a:ea typeface="Inter" panose="020B050203000000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300" b="0" i="0" kern="1200" baseline="0">
                <a:solidFill>
                  <a:srgbClr val="00535B"/>
                </a:solidFill>
                <a:latin typeface="Inter" panose="020B0502030000000004" pitchFamily="34" charset="0"/>
                <a:ea typeface="Inter" panose="020B050203000000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8400" dirty="0"/>
              <a:t>Émergence</a:t>
            </a:r>
            <a:r>
              <a:rPr lang="fr-CA" sz="5400" dirty="0"/>
              <a:t> </a:t>
            </a:r>
          </a:p>
          <a:p>
            <a:pPr marL="0" indent="0" algn="ctr">
              <a:buNone/>
            </a:pPr>
            <a:endParaRPr lang="en-US" sz="5400" dirty="0"/>
          </a:p>
          <a:p>
            <a:pPr algn="ctr"/>
            <a:endParaRPr lang="en-US" dirty="0"/>
          </a:p>
        </p:txBody>
      </p:sp>
      <p:sp>
        <p:nvSpPr>
          <p:cNvPr id="175" name="Explosion: 14 Points 174">
            <a:extLst>
              <a:ext uri="{FF2B5EF4-FFF2-40B4-BE49-F238E27FC236}">
                <a16:creationId xmlns:a16="http://schemas.microsoft.com/office/drawing/2014/main" id="{35EC0711-2E65-45BF-BEEC-63C807FB1E98}"/>
              </a:ext>
            </a:extLst>
          </p:cNvPr>
          <p:cNvSpPr/>
          <p:nvPr>
            <p:custDataLst>
              <p:tags r:id="rId13"/>
            </p:custDataLst>
          </p:nvPr>
        </p:nvSpPr>
        <p:spPr>
          <a:xfrm>
            <a:off x="3223896" y="9596552"/>
            <a:ext cx="899392" cy="924720"/>
          </a:xfrm>
          <a:prstGeom prst="irregularSeal2">
            <a:avLst/>
          </a:prstGeom>
          <a:solidFill>
            <a:srgbClr val="F9A020"/>
          </a:solidFill>
          <a:ln>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latin typeface="Inter" panose="020B0502030000000004" pitchFamily="34" charset="0"/>
              <a:ea typeface="Inter" panose="020B0502030000000004" pitchFamily="34" charset="0"/>
              <a:cs typeface="Inter" panose="020B0502030000000004" pitchFamily="34" charset="0"/>
            </a:endParaRPr>
          </a:p>
        </p:txBody>
      </p:sp>
      <p:sp>
        <p:nvSpPr>
          <p:cNvPr id="177" name="Content Placeholder 2">
            <a:extLst>
              <a:ext uri="{FF2B5EF4-FFF2-40B4-BE49-F238E27FC236}">
                <a16:creationId xmlns:a16="http://schemas.microsoft.com/office/drawing/2014/main" id="{D32E42D2-18A3-4E79-83EF-177B46DA6E5E}"/>
              </a:ext>
            </a:extLst>
          </p:cNvPr>
          <p:cNvSpPr txBox="1">
            <a:spLocks/>
          </p:cNvSpPr>
          <p:nvPr>
            <p:custDataLst>
              <p:tags r:id="rId14"/>
            </p:custDataLst>
          </p:nvPr>
        </p:nvSpPr>
        <p:spPr>
          <a:xfrm>
            <a:off x="7393101" y="9216047"/>
            <a:ext cx="4249410" cy="1740118"/>
          </a:xfrm>
          <a:prstGeom prst="rect">
            <a:avLst/>
          </a:prstGeom>
        </p:spPr>
        <p:txBody>
          <a:bodyPr vert="horz" lIns="9000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35B"/>
                </a:solidFill>
                <a:latin typeface="Inter" panose="020B0502030000000004" pitchFamily="34" charset="0"/>
                <a:ea typeface="Inter" panose="020B0502030000000004" pitchFamily="34" charset="0"/>
                <a:cs typeface="Inter" panose="020B050203000000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b="0" i="0" kern="1200" baseline="0">
                <a:solidFill>
                  <a:srgbClr val="00535B"/>
                </a:solidFill>
                <a:latin typeface="Inter" panose="020B0502030000000004" pitchFamily="34" charset="0"/>
                <a:ea typeface="Inter" panose="020B050203000000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500" b="0" i="0" kern="1200" baseline="0">
                <a:solidFill>
                  <a:srgbClr val="00535B"/>
                </a:solidFill>
                <a:latin typeface="Inter" panose="020B0502030000000004" pitchFamily="34" charset="0"/>
                <a:ea typeface="Inter" panose="020B050203000000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baseline="0">
                <a:solidFill>
                  <a:srgbClr val="00535B"/>
                </a:solidFill>
                <a:latin typeface="Inter" panose="020B0502030000000004" pitchFamily="34" charset="0"/>
                <a:ea typeface="Inter" panose="020B050203000000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300" b="0" i="0" kern="1200" baseline="0">
                <a:solidFill>
                  <a:srgbClr val="00535B"/>
                </a:solidFill>
                <a:latin typeface="Inter" panose="020B0502030000000004" pitchFamily="34" charset="0"/>
                <a:ea typeface="Inter" panose="020B050203000000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3200">
                <a:solidFill>
                  <a:schemeClr val="bg1"/>
                </a:solidFill>
              </a:rPr>
              <a:t>Le nombre de marchés et de protocoles qui voient le jour est en constante croissance.</a:t>
            </a:r>
            <a:r>
              <a:rPr lang="fr-CA">
                <a:solidFill>
                  <a:schemeClr val="bg1"/>
                </a:solidFill>
              </a:rPr>
              <a:t>	</a:t>
            </a:r>
          </a:p>
        </p:txBody>
      </p:sp>
      <p:sp>
        <p:nvSpPr>
          <p:cNvPr id="178" name="Rectangle: Rounded Corners 177">
            <a:extLst>
              <a:ext uri="{FF2B5EF4-FFF2-40B4-BE49-F238E27FC236}">
                <a16:creationId xmlns:a16="http://schemas.microsoft.com/office/drawing/2014/main" id="{4E22B6F6-6FE0-4123-A435-3E02BF917AF5}"/>
              </a:ext>
            </a:extLst>
          </p:cNvPr>
          <p:cNvSpPr/>
          <p:nvPr>
            <p:custDataLst>
              <p:tags r:id="rId15"/>
            </p:custDataLst>
          </p:nvPr>
        </p:nvSpPr>
        <p:spPr>
          <a:xfrm>
            <a:off x="17909881" y="8071522"/>
            <a:ext cx="91438" cy="40881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Inter" panose="020B0502030000000004" pitchFamily="34" charset="0"/>
              <a:ea typeface="Inter" panose="020B0502030000000004" pitchFamily="34" charset="0"/>
              <a:cs typeface="Inter" panose="020B0502030000000004" pitchFamily="34" charset="0"/>
            </a:endParaRPr>
          </a:p>
        </p:txBody>
      </p:sp>
      <p:sp>
        <p:nvSpPr>
          <p:cNvPr id="179" name="Rectangle: Rounded Corners 178">
            <a:extLst>
              <a:ext uri="{FF2B5EF4-FFF2-40B4-BE49-F238E27FC236}">
                <a16:creationId xmlns:a16="http://schemas.microsoft.com/office/drawing/2014/main" id="{CF0721DF-FD2A-48E3-986A-0D7C6128EFC6}"/>
              </a:ext>
            </a:extLst>
          </p:cNvPr>
          <p:cNvSpPr/>
          <p:nvPr>
            <p:custDataLst>
              <p:tags r:id="rId16"/>
            </p:custDataLst>
          </p:nvPr>
        </p:nvSpPr>
        <p:spPr>
          <a:xfrm>
            <a:off x="18537961" y="8331347"/>
            <a:ext cx="91438" cy="35095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Inter" panose="020B0502030000000004" pitchFamily="34" charset="0"/>
              <a:ea typeface="Inter" panose="020B0502030000000004" pitchFamily="34" charset="0"/>
              <a:cs typeface="Inter" panose="020B0502030000000004" pitchFamily="34" charset="0"/>
            </a:endParaRPr>
          </a:p>
        </p:txBody>
      </p:sp>
      <p:sp>
        <p:nvSpPr>
          <p:cNvPr id="182" name="Rectangle: Rounded Corners 181">
            <a:extLst>
              <a:ext uri="{FF2B5EF4-FFF2-40B4-BE49-F238E27FC236}">
                <a16:creationId xmlns:a16="http://schemas.microsoft.com/office/drawing/2014/main" id="{1154F542-49B6-4A49-BE23-D3E9058676FB}"/>
              </a:ext>
            </a:extLst>
          </p:cNvPr>
          <p:cNvSpPr/>
          <p:nvPr>
            <p:custDataLst>
              <p:tags r:id="rId17"/>
            </p:custDataLst>
          </p:nvPr>
        </p:nvSpPr>
        <p:spPr>
          <a:xfrm>
            <a:off x="19166041" y="8703205"/>
            <a:ext cx="91438" cy="34911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Inter" panose="020B0502030000000004" pitchFamily="34" charset="0"/>
              <a:ea typeface="Inter" panose="020B0502030000000004" pitchFamily="34" charset="0"/>
              <a:cs typeface="Inter" panose="020B0502030000000004" pitchFamily="34" charset="0"/>
            </a:endParaRPr>
          </a:p>
        </p:txBody>
      </p:sp>
      <p:sp>
        <p:nvSpPr>
          <p:cNvPr id="3" name="Plus Sign 2">
            <a:extLst>
              <a:ext uri="{FF2B5EF4-FFF2-40B4-BE49-F238E27FC236}">
                <a16:creationId xmlns:a16="http://schemas.microsoft.com/office/drawing/2014/main" id="{E04EC744-3F7F-4922-9E37-BDEACA72D142}"/>
              </a:ext>
            </a:extLst>
          </p:cNvPr>
          <p:cNvSpPr/>
          <p:nvPr>
            <p:custDataLst>
              <p:tags r:id="rId18"/>
            </p:custDataLst>
          </p:nvPr>
        </p:nvSpPr>
        <p:spPr>
          <a:xfrm>
            <a:off x="11464504" y="9542926"/>
            <a:ext cx="1020114" cy="1032832"/>
          </a:xfrm>
          <a:prstGeom prst="mathPl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schemeClr val="bg1"/>
              </a:solidFill>
              <a:latin typeface="Inter" panose="020B0502030000000004" pitchFamily="34" charset="0"/>
              <a:ea typeface="Inter" panose="020B0502030000000004" pitchFamily="34" charset="0"/>
              <a:cs typeface="Inter" panose="020B0502030000000004" pitchFamily="34" charset="0"/>
            </a:endParaRPr>
          </a:p>
        </p:txBody>
      </p:sp>
      <p:sp>
        <p:nvSpPr>
          <p:cNvPr id="183" name="Content Placeholder 2">
            <a:extLst>
              <a:ext uri="{FF2B5EF4-FFF2-40B4-BE49-F238E27FC236}">
                <a16:creationId xmlns:a16="http://schemas.microsoft.com/office/drawing/2014/main" id="{201D6A52-D593-437A-BC67-0FCB411B65DF}"/>
              </a:ext>
            </a:extLst>
          </p:cNvPr>
          <p:cNvSpPr txBox="1">
            <a:spLocks/>
          </p:cNvSpPr>
          <p:nvPr>
            <p:custDataLst>
              <p:tags r:id="rId19"/>
            </p:custDataLst>
          </p:nvPr>
        </p:nvSpPr>
        <p:spPr>
          <a:xfrm>
            <a:off x="12634265" y="9206285"/>
            <a:ext cx="4249410" cy="2203459"/>
          </a:xfrm>
          <a:prstGeom prst="rect">
            <a:avLst/>
          </a:prstGeom>
        </p:spPr>
        <p:txBody>
          <a:bodyPr vert="horz" lIns="9000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35B"/>
                </a:solidFill>
                <a:latin typeface="Inter" panose="020B0502030000000004" pitchFamily="34" charset="0"/>
                <a:ea typeface="Inter" panose="020B0502030000000004" pitchFamily="34" charset="0"/>
                <a:cs typeface="Inter" panose="020B050203000000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b="0" i="0" kern="1200" baseline="0">
                <a:solidFill>
                  <a:srgbClr val="00535B"/>
                </a:solidFill>
                <a:latin typeface="Inter" panose="020B0502030000000004" pitchFamily="34" charset="0"/>
                <a:ea typeface="Inter" panose="020B050203000000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500" b="0" i="0" kern="1200" baseline="0">
                <a:solidFill>
                  <a:srgbClr val="00535B"/>
                </a:solidFill>
                <a:latin typeface="Inter" panose="020B0502030000000004" pitchFamily="34" charset="0"/>
                <a:ea typeface="Inter" panose="020B050203000000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baseline="0">
                <a:solidFill>
                  <a:srgbClr val="00535B"/>
                </a:solidFill>
                <a:latin typeface="Inter" panose="020B0502030000000004" pitchFamily="34" charset="0"/>
                <a:ea typeface="Inter" panose="020B050203000000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300" b="0" i="0" kern="1200" baseline="0">
                <a:solidFill>
                  <a:srgbClr val="00535B"/>
                </a:solidFill>
                <a:latin typeface="Inter" panose="020B0502030000000004" pitchFamily="34" charset="0"/>
                <a:ea typeface="Inter" panose="020B050203000000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3200">
                <a:solidFill>
                  <a:schemeClr val="bg1"/>
                </a:solidFill>
              </a:rPr>
              <a:t>Le nombre de possibilités et de fournisseurs de services de création de crédits carbone est de plus en plus grand.</a:t>
            </a:r>
            <a:r>
              <a:rPr lang="fr-CA">
                <a:solidFill>
                  <a:schemeClr val="bg1"/>
                </a:solidFill>
              </a:rPr>
              <a:t>	</a:t>
            </a:r>
          </a:p>
        </p:txBody>
      </p:sp>
      <p:pic>
        <p:nvPicPr>
          <p:cNvPr id="5" name="Picture 4" descr="Logo&#10;&#10;Description automatically generated">
            <a:extLst>
              <a:ext uri="{FF2B5EF4-FFF2-40B4-BE49-F238E27FC236}">
                <a16:creationId xmlns:a16="http://schemas.microsoft.com/office/drawing/2014/main" id="{B35660A9-B846-4B8B-98F6-C74EA53E6F2E}"/>
              </a:ext>
            </a:extLst>
          </p:cNvPr>
          <p:cNvPicPr>
            <a:picLocks noChangeAspect="1"/>
          </p:cNvPicPr>
          <p:nvPr>
            <p:custDataLst>
              <p:tags r:id="rId20"/>
            </p:custDataLst>
          </p:nvPr>
        </p:nvPicPr>
        <p:blipFill>
          <a:blip r:embed="rId25" cstate="print">
            <a:extLst>
              <a:ext uri="{28A0092B-C50C-407E-A947-70E740481C1C}">
                <a14:useLocalDpi xmlns:a14="http://schemas.microsoft.com/office/drawing/2010/main" val="0"/>
              </a:ext>
            </a:extLst>
          </a:blip>
          <a:stretch>
            <a:fillRect/>
          </a:stretch>
        </p:blipFill>
        <p:spPr>
          <a:xfrm>
            <a:off x="20612907" y="9870285"/>
            <a:ext cx="2165584" cy="490669"/>
          </a:xfrm>
          <a:prstGeom prst="rect">
            <a:avLst/>
          </a:prstGeom>
        </p:spPr>
      </p:pic>
      <p:sp>
        <p:nvSpPr>
          <p:cNvPr id="173" name="Content Placeholder 2">
            <a:extLst>
              <a:ext uri="{FF2B5EF4-FFF2-40B4-BE49-F238E27FC236}">
                <a16:creationId xmlns:a16="http://schemas.microsoft.com/office/drawing/2014/main" id="{46CA155B-6551-489F-9331-364105594AC6}"/>
              </a:ext>
            </a:extLst>
          </p:cNvPr>
          <p:cNvSpPr txBox="1">
            <a:spLocks/>
          </p:cNvSpPr>
          <p:nvPr>
            <p:custDataLst>
              <p:tags r:id="rId21"/>
            </p:custDataLst>
          </p:nvPr>
        </p:nvSpPr>
        <p:spPr>
          <a:xfrm>
            <a:off x="17182533" y="12066340"/>
            <a:ext cx="3828962" cy="817720"/>
          </a:xfrm>
          <a:prstGeom prst="rect">
            <a:avLst/>
          </a:prstGeom>
        </p:spPr>
        <p:txBody>
          <a:bodyPr vert="horz" lIns="9000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35B"/>
                </a:solidFill>
                <a:latin typeface="Inter" panose="020B0502030000000004" pitchFamily="34" charset="0"/>
                <a:ea typeface="Inter" panose="020B0502030000000004" pitchFamily="34" charset="0"/>
                <a:cs typeface="Inter" panose="020B050203000000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b="0" i="0" kern="1200" baseline="0">
                <a:solidFill>
                  <a:srgbClr val="00535B"/>
                </a:solidFill>
                <a:latin typeface="Inter" panose="020B0502030000000004" pitchFamily="34" charset="0"/>
                <a:ea typeface="Inter" panose="020B050203000000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500" b="0" i="0" kern="1200" baseline="0">
                <a:solidFill>
                  <a:srgbClr val="00535B"/>
                </a:solidFill>
                <a:latin typeface="Inter" panose="020B0502030000000004" pitchFamily="34" charset="0"/>
                <a:ea typeface="Inter" panose="020B050203000000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baseline="0">
                <a:solidFill>
                  <a:srgbClr val="00535B"/>
                </a:solidFill>
                <a:latin typeface="Inter" panose="020B0502030000000004" pitchFamily="34" charset="0"/>
                <a:ea typeface="Inter" panose="020B050203000000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300" b="0" i="0" kern="1200" baseline="0">
                <a:solidFill>
                  <a:srgbClr val="00535B"/>
                </a:solidFill>
                <a:latin typeface="Inter" panose="020B0502030000000004" pitchFamily="34" charset="0"/>
                <a:ea typeface="Inter" panose="020B050203000000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5200"/>
              <a:t>Convergence</a:t>
            </a:r>
          </a:p>
          <a:p>
            <a:endParaRPr lang="en-US" sz="5400"/>
          </a:p>
          <a:p>
            <a:pPr marL="0" indent="0">
              <a:buNone/>
            </a:pPr>
            <a:endParaRPr lang="en-US" sz="5400"/>
          </a:p>
          <a:p>
            <a:endParaRPr lang="en-US"/>
          </a:p>
        </p:txBody>
      </p:sp>
    </p:spTree>
    <p:custDataLst>
      <p:tags r:id="rId1"/>
    </p:custDataLst>
    <p:extLst>
      <p:ext uri="{BB962C8B-B14F-4D97-AF65-F5344CB8AC3E}">
        <p14:creationId xmlns:p14="http://schemas.microsoft.com/office/powerpoint/2010/main" val="2884139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D9030D-815A-49FA-9E81-BCB1F797CD1C}"/>
              </a:ext>
            </a:extLst>
          </p:cNvPr>
          <p:cNvSpPr>
            <a:spLocks noGrp="1"/>
          </p:cNvSpPr>
          <p:nvPr>
            <p:ph type="body" sz="quarter" idx="4294967295"/>
            <p:custDataLst>
              <p:tags r:id="rId1"/>
            </p:custDataLst>
          </p:nvPr>
        </p:nvSpPr>
        <p:spPr>
          <a:xfrm>
            <a:off x="2071396" y="412936"/>
            <a:ext cx="19378864" cy="1236663"/>
          </a:xfrm>
        </p:spPr>
        <p:txBody>
          <a:bodyPr>
            <a:noAutofit/>
          </a:bodyPr>
          <a:lstStyle/>
          <a:p>
            <a:pPr marL="0" indent="0" algn="ctr">
              <a:lnSpc>
                <a:spcPct val="85000"/>
              </a:lnSpc>
              <a:buNone/>
            </a:pPr>
            <a:r>
              <a:rPr lang="fr-CA" sz="8000" dirty="0">
                <a:latin typeface="Radley"/>
              </a:rPr>
              <a:t>Protocoles de création de crédits carbone agricoles</a:t>
            </a:r>
          </a:p>
        </p:txBody>
      </p:sp>
      <p:sp>
        <p:nvSpPr>
          <p:cNvPr id="5" name="TextBox 4">
            <a:extLst>
              <a:ext uri="{FF2B5EF4-FFF2-40B4-BE49-F238E27FC236}">
                <a16:creationId xmlns:a16="http://schemas.microsoft.com/office/drawing/2014/main" id="{9016E947-3CA4-4FD1-AF2C-6880F2CB0783}"/>
              </a:ext>
            </a:extLst>
          </p:cNvPr>
          <p:cNvSpPr txBox="1"/>
          <p:nvPr>
            <p:custDataLst>
              <p:tags r:id="rId2"/>
            </p:custDataLst>
          </p:nvPr>
        </p:nvSpPr>
        <p:spPr>
          <a:xfrm>
            <a:off x="1449084" y="2887040"/>
            <a:ext cx="9478921" cy="8542338"/>
          </a:xfrm>
          <a:prstGeom prst="rect">
            <a:avLst/>
          </a:prstGeom>
          <a:noFill/>
        </p:spPr>
        <p:txBody>
          <a:bodyPr wrap="square" lIns="91440" tIns="45720" rIns="91440" bIns="45720" anchor="t">
            <a:spAutoFit/>
          </a:bodyPr>
          <a:lstStyle/>
          <a:p>
            <a:pPr marL="0" marR="0">
              <a:lnSpc>
                <a:spcPct val="85000"/>
              </a:lnSpc>
              <a:spcBef>
                <a:spcPts val="0"/>
              </a:spcBef>
              <a:spcAft>
                <a:spcPts val="0"/>
              </a:spcAft>
            </a:pPr>
            <a:r>
              <a:rPr lang="fr-CA" sz="3600" dirty="0">
                <a:solidFill>
                  <a:srgbClr val="F26865"/>
                </a:solidFill>
                <a:latin typeface="Inter Medium"/>
                <a:ea typeface="Inter Medium" panose="02000503000000020004" pitchFamily="2" charset="0"/>
                <a:cs typeface="Times New Roman"/>
              </a:rPr>
              <a:t>Gold Standard</a:t>
            </a:r>
          </a:p>
          <a:p>
            <a:pPr marL="0" marR="0">
              <a:lnSpc>
                <a:spcPct val="85000"/>
              </a:lnSpc>
              <a:spcBef>
                <a:spcPts val="0"/>
              </a:spcBef>
              <a:spcAft>
                <a:spcPts val="0"/>
              </a:spcAft>
            </a:pPr>
            <a:endParaRPr lang="en-CA" sz="1000" dirty="0">
              <a:solidFill>
                <a:schemeClr val="accent1"/>
              </a:solidFill>
              <a:effectLst/>
              <a:latin typeface="Inter Medium" panose="02000503000000020004" pitchFamily="2" charset="0"/>
              <a:ea typeface="Inter Medium" panose="02000503000000020004" pitchFamily="2" charset="0"/>
              <a:cs typeface="Times New Roman" panose="02020603050405020304" pitchFamily="18" charset="0"/>
            </a:endParaRPr>
          </a:p>
          <a:p>
            <a:pPr marL="457200" marR="0" indent="-457200">
              <a:lnSpc>
                <a:spcPct val="85000"/>
              </a:lnSpc>
              <a:spcBef>
                <a:spcPts val="0"/>
              </a:spcBef>
              <a:spcAft>
                <a:spcPts val="0"/>
              </a:spcAft>
              <a:buFont typeface="Arial" panose="020B0604020202020204" pitchFamily="34" charset="0"/>
              <a:buChar char="•"/>
            </a:pPr>
            <a:r>
              <a:rPr lang="fr-CA" sz="2800" dirty="0">
                <a:solidFill>
                  <a:schemeClr val="accent1"/>
                </a:solidFill>
                <a:latin typeface="Inter"/>
                <a:ea typeface="Inter Medium" panose="02000503000000020004" pitchFamily="2" charset="0"/>
                <a:cs typeface="Times New Roman"/>
              </a:rPr>
              <a:t>Carbone organique du sol</a:t>
            </a:r>
          </a:p>
          <a:p>
            <a:pPr marL="457200" marR="0" indent="-457200">
              <a:lnSpc>
                <a:spcPct val="85000"/>
              </a:lnSpc>
              <a:spcBef>
                <a:spcPts val="0"/>
              </a:spcBef>
              <a:spcAft>
                <a:spcPts val="0"/>
              </a:spcAft>
              <a:buFont typeface="Arial" panose="020B0604020202020204" pitchFamily="34" charset="0"/>
              <a:buChar char="•"/>
            </a:pPr>
            <a:r>
              <a:rPr lang="fr-CA" sz="2800" dirty="0">
                <a:solidFill>
                  <a:schemeClr val="accent1"/>
                </a:solidFill>
                <a:latin typeface="Inter"/>
                <a:ea typeface="Inter Medium" panose="02000503000000020004" pitchFamily="2" charset="0"/>
                <a:cs typeface="Times New Roman"/>
              </a:rPr>
              <a:t>Bétail – gestion du fumier et émissions entériques</a:t>
            </a:r>
          </a:p>
          <a:p>
            <a:pPr marL="0" marR="0">
              <a:lnSpc>
                <a:spcPct val="85000"/>
              </a:lnSpc>
              <a:spcBef>
                <a:spcPts val="0"/>
              </a:spcBef>
              <a:spcAft>
                <a:spcPts val="0"/>
              </a:spcAft>
            </a:pPr>
            <a:endParaRPr lang="en-CA" sz="1000" dirty="0">
              <a:solidFill>
                <a:srgbClr val="F26865"/>
              </a:solidFill>
              <a:effectLst/>
              <a:latin typeface="Inter"/>
              <a:ea typeface="Inter Medium" panose="02000503000000020004" pitchFamily="2" charset="0"/>
              <a:cs typeface="Times New Roman"/>
            </a:endParaRPr>
          </a:p>
          <a:p>
            <a:pPr marL="0" marR="0">
              <a:lnSpc>
                <a:spcPct val="85000"/>
              </a:lnSpc>
              <a:spcBef>
                <a:spcPts val="0"/>
              </a:spcBef>
              <a:spcAft>
                <a:spcPts val="0"/>
              </a:spcAft>
            </a:pPr>
            <a:r>
              <a:rPr lang="fr-CA" sz="3600" dirty="0" err="1">
                <a:solidFill>
                  <a:srgbClr val="F26865"/>
                </a:solidFill>
                <a:latin typeface="Inter Medium"/>
                <a:ea typeface="Inter Medium" panose="02000503000000020004" pitchFamily="2" charset="0"/>
                <a:cs typeface="Times New Roman"/>
              </a:rPr>
              <a:t>Climate</a:t>
            </a:r>
            <a:r>
              <a:rPr lang="fr-CA" sz="3600" dirty="0">
                <a:solidFill>
                  <a:srgbClr val="F26865"/>
                </a:solidFill>
                <a:latin typeface="Inter Medium"/>
                <a:ea typeface="Inter Medium" panose="02000503000000020004" pitchFamily="2" charset="0"/>
                <a:cs typeface="Times New Roman"/>
              </a:rPr>
              <a:t> Action Reserve</a:t>
            </a:r>
          </a:p>
          <a:p>
            <a:pPr>
              <a:lnSpc>
                <a:spcPct val="85000"/>
              </a:lnSpc>
            </a:pPr>
            <a:endParaRPr lang="en-CA" sz="1000" dirty="0">
              <a:solidFill>
                <a:schemeClr val="accent1"/>
              </a:solidFill>
              <a:latin typeface="Inter Medium"/>
              <a:ea typeface="Inter Medium" panose="02000503000000020004" pitchFamily="2" charset="0"/>
              <a:cs typeface="Times New Roman"/>
            </a:endParaRPr>
          </a:p>
          <a:p>
            <a:pPr marL="457200" indent="-457200">
              <a:lnSpc>
                <a:spcPct val="85000"/>
              </a:lnSpc>
              <a:buFont typeface="Arial" panose="020B0604020202020204" pitchFamily="34" charset="0"/>
              <a:buChar char="•"/>
            </a:pPr>
            <a:r>
              <a:rPr lang="fr-CA" sz="2800" dirty="0">
                <a:solidFill>
                  <a:schemeClr val="accent1"/>
                </a:solidFill>
                <a:latin typeface="Inter"/>
                <a:ea typeface="Inter Medium" panose="02000503000000020004" pitchFamily="2" charset="0"/>
                <a:cs typeface="Times New Roman"/>
              </a:rPr>
              <a:t>Conversion des prairies évitée</a:t>
            </a:r>
          </a:p>
          <a:p>
            <a:pPr marL="457200" marR="0" indent="-457200">
              <a:lnSpc>
                <a:spcPct val="85000"/>
              </a:lnSpc>
              <a:spcBef>
                <a:spcPts val="0"/>
              </a:spcBef>
              <a:spcAft>
                <a:spcPts val="0"/>
              </a:spcAft>
              <a:buFont typeface="Arial" panose="020B0604020202020204" pitchFamily="34" charset="0"/>
              <a:buChar char="•"/>
            </a:pPr>
            <a:r>
              <a:rPr lang="fr-CA" sz="2800" dirty="0">
                <a:solidFill>
                  <a:schemeClr val="accent1"/>
                </a:solidFill>
                <a:latin typeface="Inter"/>
                <a:ea typeface="Inter Medium" panose="02000503000000020004" pitchFamily="2" charset="0"/>
                <a:cs typeface="Times New Roman"/>
              </a:rPr>
              <a:t>Gestion de l’azote</a:t>
            </a:r>
          </a:p>
          <a:p>
            <a:pPr marL="457200" indent="-457200">
              <a:lnSpc>
                <a:spcPct val="85000"/>
              </a:lnSpc>
              <a:buFont typeface="Arial" panose="020B0604020202020204" pitchFamily="34" charset="0"/>
              <a:buChar char="•"/>
            </a:pPr>
            <a:r>
              <a:rPr lang="fr-CA" sz="2800" dirty="0">
                <a:solidFill>
                  <a:schemeClr val="accent1"/>
                </a:solidFill>
                <a:latin typeface="Inter"/>
                <a:ea typeface="Inter Medium" panose="02000503000000020004" pitchFamily="2" charset="0"/>
                <a:cs typeface="Times New Roman"/>
              </a:rPr>
              <a:t>Enrichissement des sols </a:t>
            </a:r>
          </a:p>
          <a:p>
            <a:pPr marL="457200" indent="-457200">
              <a:lnSpc>
                <a:spcPct val="85000"/>
              </a:lnSpc>
              <a:buFont typeface="Arial" panose="020B0604020202020204" pitchFamily="34" charset="0"/>
              <a:buChar char="•"/>
            </a:pPr>
            <a:r>
              <a:rPr lang="fr-CA" sz="2800" dirty="0">
                <a:solidFill>
                  <a:schemeClr val="accent1"/>
                </a:solidFill>
                <a:latin typeface="Inter"/>
                <a:ea typeface="Inter Medium" panose="02000503000000020004" pitchFamily="2" charset="0"/>
                <a:cs typeface="Times New Roman"/>
              </a:rPr>
              <a:t>Bétail </a:t>
            </a:r>
          </a:p>
          <a:p>
            <a:pPr marL="0" marR="0">
              <a:lnSpc>
                <a:spcPct val="85000"/>
              </a:lnSpc>
              <a:spcBef>
                <a:spcPts val="0"/>
              </a:spcBef>
              <a:spcAft>
                <a:spcPts val="0"/>
              </a:spcAft>
            </a:pPr>
            <a:endParaRPr lang="en-CA" sz="2000" dirty="0">
              <a:solidFill>
                <a:schemeClr val="accent1"/>
              </a:solidFill>
              <a:effectLst/>
              <a:latin typeface="Inter"/>
              <a:ea typeface="Inter Medium" panose="02000503000000020004" pitchFamily="2" charset="0"/>
              <a:cs typeface="Times New Roman"/>
            </a:endParaRPr>
          </a:p>
          <a:p>
            <a:pPr marL="0" marR="0">
              <a:lnSpc>
                <a:spcPct val="85000"/>
              </a:lnSpc>
              <a:spcBef>
                <a:spcPts val="0"/>
              </a:spcBef>
              <a:spcAft>
                <a:spcPts val="0"/>
              </a:spcAft>
            </a:pPr>
            <a:r>
              <a:rPr lang="fr-CA" sz="3600" dirty="0">
                <a:solidFill>
                  <a:srgbClr val="F26865"/>
                </a:solidFill>
                <a:latin typeface="Inter Medium"/>
                <a:ea typeface="Inter Medium" panose="02000503000000020004" pitchFamily="2" charset="0"/>
                <a:cs typeface="Times New Roman"/>
              </a:rPr>
              <a:t>American </a:t>
            </a:r>
            <a:r>
              <a:rPr lang="fr-CA" sz="3600" dirty="0" err="1">
                <a:solidFill>
                  <a:srgbClr val="F26865"/>
                </a:solidFill>
                <a:latin typeface="Inter Medium"/>
                <a:ea typeface="Inter Medium" panose="02000503000000020004" pitchFamily="2" charset="0"/>
                <a:cs typeface="Times New Roman"/>
              </a:rPr>
              <a:t>Carbon</a:t>
            </a:r>
            <a:r>
              <a:rPr lang="fr-CA" sz="3600" dirty="0">
                <a:solidFill>
                  <a:srgbClr val="F26865"/>
                </a:solidFill>
                <a:latin typeface="Inter Medium"/>
                <a:ea typeface="Inter Medium" panose="02000503000000020004" pitchFamily="2" charset="0"/>
                <a:cs typeface="Times New Roman"/>
              </a:rPr>
              <a:t> </a:t>
            </a:r>
            <a:r>
              <a:rPr lang="fr-CA" sz="3600" dirty="0" err="1">
                <a:solidFill>
                  <a:srgbClr val="F26865"/>
                </a:solidFill>
                <a:latin typeface="Inter Medium"/>
                <a:ea typeface="Inter Medium" panose="02000503000000020004" pitchFamily="2" charset="0"/>
                <a:cs typeface="Times New Roman"/>
              </a:rPr>
              <a:t>Registry</a:t>
            </a:r>
            <a:endParaRPr lang="fr-CA" sz="3600" dirty="0">
              <a:solidFill>
                <a:srgbClr val="F26865"/>
              </a:solidFill>
              <a:latin typeface="Inter Medium"/>
              <a:ea typeface="Inter Medium" panose="02000503000000020004" pitchFamily="2" charset="0"/>
              <a:cs typeface="Times New Roman"/>
            </a:endParaRPr>
          </a:p>
          <a:p>
            <a:pPr marL="0" marR="0">
              <a:lnSpc>
                <a:spcPct val="85000"/>
              </a:lnSpc>
              <a:spcBef>
                <a:spcPts val="0"/>
              </a:spcBef>
              <a:spcAft>
                <a:spcPts val="0"/>
              </a:spcAft>
            </a:pPr>
            <a:endParaRPr lang="en-CA" sz="1000" dirty="0">
              <a:solidFill>
                <a:schemeClr val="accent1"/>
              </a:solidFill>
              <a:effectLst/>
              <a:latin typeface="Inter Medium" panose="02000503000000020004" pitchFamily="2" charset="0"/>
              <a:ea typeface="Inter Medium" panose="02000503000000020004" pitchFamily="2" charset="0"/>
              <a:cs typeface="Times New Roman" panose="02020603050405020304" pitchFamily="18" charset="0"/>
            </a:endParaRPr>
          </a:p>
          <a:p>
            <a:pPr marL="457200" marR="0" indent="-457200">
              <a:lnSpc>
                <a:spcPct val="85000"/>
              </a:lnSpc>
              <a:spcBef>
                <a:spcPts val="0"/>
              </a:spcBef>
              <a:spcAft>
                <a:spcPts val="0"/>
              </a:spcAft>
              <a:buFont typeface="Arial" panose="020B0604020202020204" pitchFamily="34" charset="0"/>
              <a:buChar char="•"/>
            </a:pPr>
            <a:r>
              <a:rPr lang="fr-CA" sz="2800" dirty="0">
                <a:solidFill>
                  <a:schemeClr val="accent1"/>
                </a:solidFill>
                <a:latin typeface="Inter"/>
                <a:ea typeface="Inter Medium" panose="02000503000000020004" pitchFamily="2" charset="0"/>
                <a:cs typeface="Times New Roman"/>
              </a:rPr>
              <a:t>Conversion évitée des prairies</a:t>
            </a:r>
          </a:p>
          <a:p>
            <a:pPr marL="0" marR="0">
              <a:lnSpc>
                <a:spcPct val="85000"/>
              </a:lnSpc>
              <a:spcBef>
                <a:spcPts val="0"/>
              </a:spcBef>
              <a:spcAft>
                <a:spcPts val="0"/>
              </a:spcAft>
            </a:pPr>
            <a:r>
              <a:rPr lang="fr-CA" sz="2000" dirty="0">
                <a:solidFill>
                  <a:schemeClr val="accent1"/>
                </a:solidFill>
                <a:latin typeface="Inter"/>
                <a:ea typeface="Inter Medium" panose="02000503000000020004" pitchFamily="2" charset="0"/>
                <a:cs typeface="Times New Roman"/>
              </a:rPr>
              <a:t>	</a:t>
            </a:r>
          </a:p>
          <a:p>
            <a:pPr marL="0" marR="0">
              <a:lnSpc>
                <a:spcPct val="85000"/>
              </a:lnSpc>
              <a:spcBef>
                <a:spcPts val="0"/>
              </a:spcBef>
              <a:spcAft>
                <a:spcPts val="0"/>
              </a:spcAft>
            </a:pPr>
            <a:r>
              <a:rPr lang="fr-CA" sz="3600" dirty="0">
                <a:solidFill>
                  <a:srgbClr val="F26865"/>
                </a:solidFill>
                <a:latin typeface="Inter Medium"/>
                <a:ea typeface="Inter Medium" panose="02000503000000020004" pitchFamily="2" charset="0"/>
                <a:cs typeface="Times New Roman"/>
              </a:rPr>
              <a:t>Norme VCS</a:t>
            </a:r>
          </a:p>
          <a:p>
            <a:pPr marL="0" marR="0">
              <a:lnSpc>
                <a:spcPct val="85000"/>
              </a:lnSpc>
              <a:spcBef>
                <a:spcPts val="0"/>
              </a:spcBef>
              <a:spcAft>
                <a:spcPts val="0"/>
              </a:spcAft>
            </a:pPr>
            <a:endParaRPr lang="en-CA" sz="1000" dirty="0">
              <a:solidFill>
                <a:schemeClr val="accent1"/>
              </a:solidFill>
              <a:effectLst/>
              <a:latin typeface="Inter Medium" panose="02000503000000020004" pitchFamily="2" charset="0"/>
              <a:ea typeface="Inter Medium" panose="02000503000000020004" pitchFamily="2" charset="0"/>
              <a:cs typeface="Times New Roman" panose="02020603050405020304" pitchFamily="18" charset="0"/>
            </a:endParaRPr>
          </a:p>
          <a:p>
            <a:pPr marL="457200" marR="0" indent="-457200">
              <a:lnSpc>
                <a:spcPct val="85000"/>
              </a:lnSpc>
              <a:spcBef>
                <a:spcPts val="0"/>
              </a:spcBef>
              <a:spcAft>
                <a:spcPts val="0"/>
              </a:spcAft>
              <a:buFont typeface="Arial" panose="020B0604020202020204" pitchFamily="34" charset="0"/>
              <a:buChar char="•"/>
            </a:pPr>
            <a:r>
              <a:rPr lang="fr-CA" sz="2800" dirty="0">
                <a:solidFill>
                  <a:schemeClr val="accent1"/>
                </a:solidFill>
                <a:latin typeface="Inter"/>
                <a:ea typeface="Inter Medium" panose="02000503000000020004" pitchFamily="2" charset="0"/>
                <a:cs typeface="Times New Roman"/>
              </a:rPr>
              <a:t>Amélioration de la gestion des terres agricoles</a:t>
            </a:r>
          </a:p>
          <a:p>
            <a:pPr marL="457200" marR="0" indent="-457200">
              <a:lnSpc>
                <a:spcPct val="85000"/>
              </a:lnSpc>
              <a:spcBef>
                <a:spcPts val="0"/>
              </a:spcBef>
              <a:spcAft>
                <a:spcPts val="0"/>
              </a:spcAft>
              <a:buFont typeface="Arial" panose="020B0604020202020204" pitchFamily="34" charset="0"/>
              <a:buChar char="•"/>
            </a:pPr>
            <a:r>
              <a:rPr lang="fr-CA" sz="2800" dirty="0">
                <a:solidFill>
                  <a:schemeClr val="accent1"/>
                </a:solidFill>
                <a:latin typeface="Inter"/>
                <a:ea typeface="Inter Medium" panose="02000503000000020004" pitchFamily="2" charset="0"/>
                <a:cs typeface="Times New Roman"/>
              </a:rPr>
              <a:t>Réduction des émissions d’oxyde de diazote et du taux d’utilisation d’engrais</a:t>
            </a:r>
          </a:p>
          <a:p>
            <a:pPr marL="457200" marR="0" indent="-457200">
              <a:lnSpc>
                <a:spcPct val="85000"/>
              </a:lnSpc>
              <a:spcBef>
                <a:spcPts val="0"/>
              </a:spcBef>
              <a:spcAft>
                <a:spcPts val="0"/>
              </a:spcAft>
              <a:buFont typeface="Arial" panose="020B0604020202020204" pitchFamily="34" charset="0"/>
              <a:buChar char="•"/>
            </a:pPr>
            <a:r>
              <a:rPr lang="fr-CA" sz="2800" dirty="0">
                <a:solidFill>
                  <a:schemeClr val="accent1"/>
                </a:solidFill>
                <a:latin typeface="Inter"/>
                <a:ea typeface="Inter Medium" panose="02000503000000020004" pitchFamily="2" charset="0"/>
                <a:cs typeface="Times New Roman"/>
              </a:rPr>
              <a:t>Gestion durable des terres agricoles</a:t>
            </a:r>
          </a:p>
          <a:p>
            <a:pPr marL="457200" marR="0" indent="-457200">
              <a:lnSpc>
                <a:spcPct val="85000"/>
              </a:lnSpc>
              <a:spcBef>
                <a:spcPts val="0"/>
              </a:spcBef>
              <a:spcAft>
                <a:spcPts val="0"/>
              </a:spcAft>
              <a:buFont typeface="Arial" panose="020B0604020202020204" pitchFamily="34" charset="0"/>
              <a:buChar char="•"/>
            </a:pPr>
            <a:r>
              <a:rPr lang="fr-CA" sz="2800" dirty="0">
                <a:solidFill>
                  <a:schemeClr val="accent1"/>
                </a:solidFill>
                <a:latin typeface="Inter"/>
                <a:ea typeface="Inter Medium" panose="02000503000000020004" pitchFamily="2" charset="0"/>
                <a:cs typeface="Times New Roman"/>
              </a:rPr>
              <a:t>Gestion durable des prairies</a:t>
            </a:r>
          </a:p>
          <a:p>
            <a:pPr marL="457200" marR="0" indent="-457200">
              <a:lnSpc>
                <a:spcPct val="85000"/>
              </a:lnSpc>
              <a:spcBef>
                <a:spcPts val="0"/>
              </a:spcBef>
              <a:spcAft>
                <a:spcPts val="0"/>
              </a:spcAft>
              <a:buFont typeface="Arial" panose="020B0604020202020204" pitchFamily="34" charset="0"/>
              <a:buChar char="•"/>
            </a:pPr>
            <a:r>
              <a:rPr lang="fr-CA" sz="2800" dirty="0">
                <a:solidFill>
                  <a:schemeClr val="accent1"/>
                </a:solidFill>
                <a:latin typeface="Inter"/>
                <a:ea typeface="Inter Medium" panose="02000503000000020004" pitchFamily="2" charset="0"/>
                <a:cs typeface="Times New Roman"/>
              </a:rPr>
              <a:t>Diminution des émissions de méthane entérique à l’aide d’additifs alimentaires</a:t>
            </a:r>
          </a:p>
          <a:p>
            <a:pPr marL="0" marR="0">
              <a:lnSpc>
                <a:spcPct val="85000"/>
              </a:lnSpc>
              <a:spcBef>
                <a:spcPts val="0"/>
              </a:spcBef>
              <a:spcAft>
                <a:spcPts val="0"/>
              </a:spcAft>
            </a:pPr>
            <a:endParaRPr lang="en-CA" sz="2000" dirty="0">
              <a:solidFill>
                <a:schemeClr val="accent1"/>
              </a:solidFill>
              <a:effectLst/>
              <a:latin typeface="Inter"/>
              <a:ea typeface="Inter Medium" panose="02000503000000020004" pitchFamily="2" charset="0"/>
              <a:cs typeface="Times New Roman"/>
            </a:endParaRPr>
          </a:p>
        </p:txBody>
      </p:sp>
      <p:sp>
        <p:nvSpPr>
          <p:cNvPr id="6" name="TextBox 5">
            <a:extLst>
              <a:ext uri="{FF2B5EF4-FFF2-40B4-BE49-F238E27FC236}">
                <a16:creationId xmlns:a16="http://schemas.microsoft.com/office/drawing/2014/main" id="{C2BA08E9-4CF1-4EFB-89D6-C8E8CB1E7D68}"/>
              </a:ext>
            </a:extLst>
          </p:cNvPr>
          <p:cNvSpPr txBox="1"/>
          <p:nvPr>
            <p:custDataLst>
              <p:tags r:id="rId3"/>
            </p:custDataLst>
          </p:nvPr>
        </p:nvSpPr>
        <p:spPr>
          <a:xfrm>
            <a:off x="12012707" y="2887040"/>
            <a:ext cx="11800194" cy="10478253"/>
          </a:xfrm>
          <a:prstGeom prst="rect">
            <a:avLst/>
          </a:prstGeom>
          <a:noFill/>
        </p:spPr>
        <p:txBody>
          <a:bodyPr wrap="square" lIns="91440" tIns="45720" rIns="91440" bIns="45720" anchor="t">
            <a:spAutoFit/>
          </a:bodyPr>
          <a:lstStyle/>
          <a:p>
            <a:pPr marL="0" marR="0">
              <a:lnSpc>
                <a:spcPct val="85000"/>
              </a:lnSpc>
              <a:spcBef>
                <a:spcPts val="0"/>
              </a:spcBef>
              <a:spcAft>
                <a:spcPts val="0"/>
              </a:spcAft>
            </a:pPr>
            <a:r>
              <a:rPr lang="fr-CA" sz="3600" dirty="0" err="1">
                <a:solidFill>
                  <a:srgbClr val="F26865"/>
                </a:solidFill>
                <a:latin typeface="Inter Medium"/>
                <a:ea typeface="Inter Medium" panose="02000503000000020004" pitchFamily="2" charset="0"/>
                <a:cs typeface="Times New Roman"/>
              </a:rPr>
              <a:t>Australia</a:t>
            </a:r>
            <a:r>
              <a:rPr lang="fr-CA" sz="3600" dirty="0">
                <a:solidFill>
                  <a:srgbClr val="F26865"/>
                </a:solidFill>
                <a:latin typeface="Inter Medium"/>
                <a:ea typeface="Inter Medium" panose="02000503000000020004" pitchFamily="2" charset="0"/>
                <a:cs typeface="Times New Roman"/>
              </a:rPr>
              <a:t> </a:t>
            </a:r>
            <a:r>
              <a:rPr lang="fr-CA" sz="3600" dirty="0" err="1">
                <a:solidFill>
                  <a:srgbClr val="F26865"/>
                </a:solidFill>
                <a:latin typeface="Inter Medium"/>
                <a:ea typeface="Inter Medium" panose="02000503000000020004" pitchFamily="2" charset="0"/>
                <a:cs typeface="Times New Roman"/>
              </a:rPr>
              <a:t>Emission</a:t>
            </a:r>
            <a:r>
              <a:rPr lang="fr-CA" sz="3600" dirty="0">
                <a:solidFill>
                  <a:srgbClr val="F26865"/>
                </a:solidFill>
                <a:latin typeface="Inter Medium"/>
                <a:ea typeface="Inter Medium" panose="02000503000000020004" pitchFamily="2" charset="0"/>
                <a:cs typeface="Times New Roman"/>
              </a:rPr>
              <a:t> </a:t>
            </a:r>
            <a:r>
              <a:rPr lang="fr-CA" sz="3600" dirty="0" err="1">
                <a:solidFill>
                  <a:srgbClr val="F26865"/>
                </a:solidFill>
                <a:latin typeface="Inter Medium"/>
                <a:ea typeface="Inter Medium" panose="02000503000000020004" pitchFamily="2" charset="0"/>
                <a:cs typeface="Times New Roman"/>
              </a:rPr>
              <a:t>Reduction</a:t>
            </a:r>
            <a:r>
              <a:rPr lang="fr-CA" sz="3600" dirty="0">
                <a:solidFill>
                  <a:srgbClr val="F26865"/>
                </a:solidFill>
                <a:latin typeface="Inter Medium"/>
                <a:ea typeface="Inter Medium" panose="02000503000000020004" pitchFamily="2" charset="0"/>
                <a:cs typeface="Times New Roman"/>
              </a:rPr>
              <a:t> </a:t>
            </a:r>
            <a:r>
              <a:rPr lang="fr-CA" sz="3600" dirty="0" err="1">
                <a:solidFill>
                  <a:srgbClr val="F26865"/>
                </a:solidFill>
                <a:latin typeface="Inter Medium"/>
                <a:ea typeface="Inter Medium" panose="02000503000000020004" pitchFamily="2" charset="0"/>
                <a:cs typeface="Times New Roman"/>
              </a:rPr>
              <a:t>Fund</a:t>
            </a:r>
            <a:endParaRPr lang="fr-CA" sz="3600" dirty="0">
              <a:solidFill>
                <a:srgbClr val="F26865"/>
              </a:solidFill>
              <a:latin typeface="Inter Medium"/>
              <a:ea typeface="Inter Medium" panose="02000503000000020004" pitchFamily="2" charset="0"/>
              <a:cs typeface="Times New Roman"/>
            </a:endParaRPr>
          </a:p>
          <a:p>
            <a:pPr marL="0" marR="0">
              <a:lnSpc>
                <a:spcPct val="85000"/>
              </a:lnSpc>
              <a:spcBef>
                <a:spcPts val="0"/>
              </a:spcBef>
              <a:spcAft>
                <a:spcPts val="0"/>
              </a:spcAft>
            </a:pPr>
            <a:endParaRPr lang="en-CA" sz="1000" dirty="0">
              <a:solidFill>
                <a:schemeClr val="accent1"/>
              </a:solidFill>
              <a:effectLst/>
              <a:latin typeface="Inter Medium" panose="02000503000000020004" pitchFamily="2" charset="0"/>
              <a:ea typeface="Inter Medium" panose="02000503000000020004" pitchFamily="2" charset="0"/>
              <a:cs typeface="Times New Roman" panose="02020603050405020304" pitchFamily="18" charset="0"/>
            </a:endParaRPr>
          </a:p>
          <a:p>
            <a:pPr marL="457200" marR="0" indent="-457200">
              <a:lnSpc>
                <a:spcPct val="85000"/>
              </a:lnSpc>
              <a:spcBef>
                <a:spcPts val="0"/>
              </a:spcBef>
              <a:spcAft>
                <a:spcPts val="0"/>
              </a:spcAft>
              <a:buFont typeface="Arial" panose="020B0604020202020204" pitchFamily="34" charset="0"/>
              <a:buChar char="•"/>
            </a:pPr>
            <a:r>
              <a:rPr lang="fr-CA" sz="2800" dirty="0">
                <a:solidFill>
                  <a:schemeClr val="accent1"/>
                </a:solidFill>
                <a:latin typeface="Inter"/>
                <a:ea typeface="Inter Medium" panose="02000503000000020004" pitchFamily="2" charset="0"/>
                <a:cs typeface="Times New Roman"/>
              </a:rPr>
              <a:t>Méthode de gestion des effluents d’élevage</a:t>
            </a:r>
          </a:p>
          <a:p>
            <a:pPr marL="457200" marR="0" indent="-457200">
              <a:lnSpc>
                <a:spcPct val="85000"/>
              </a:lnSpc>
              <a:spcBef>
                <a:spcPts val="0"/>
              </a:spcBef>
              <a:spcAft>
                <a:spcPts val="0"/>
              </a:spcAft>
              <a:buFont typeface="Arial" panose="020B0604020202020204" pitchFamily="34" charset="0"/>
              <a:buChar char="•"/>
            </a:pPr>
            <a:r>
              <a:rPr lang="fr-CA" sz="2800" dirty="0">
                <a:solidFill>
                  <a:schemeClr val="accent1"/>
                </a:solidFill>
                <a:latin typeface="Inter"/>
                <a:ea typeface="Inter Medium" panose="02000503000000020004" pitchFamily="2" charset="0"/>
                <a:cs typeface="Times New Roman"/>
              </a:rPr>
              <a:t>Méthode de gestion des troupeaux de bovins de boucherie</a:t>
            </a:r>
          </a:p>
          <a:p>
            <a:pPr marL="457200" marR="0" indent="-457200">
              <a:lnSpc>
                <a:spcPct val="85000"/>
              </a:lnSpc>
              <a:spcBef>
                <a:spcPts val="0"/>
              </a:spcBef>
              <a:spcAft>
                <a:spcPts val="0"/>
              </a:spcAft>
              <a:buFont typeface="Arial" panose="020B0604020202020204" pitchFamily="34" charset="0"/>
              <a:buChar char="•"/>
            </a:pPr>
            <a:r>
              <a:rPr lang="fr-CA" sz="2800" dirty="0">
                <a:solidFill>
                  <a:schemeClr val="accent1"/>
                </a:solidFill>
                <a:latin typeface="Inter"/>
                <a:ea typeface="Inter Medium" panose="02000503000000020004" pitchFamily="2" charset="0"/>
                <a:cs typeface="Times New Roman"/>
              </a:rPr>
              <a:t>Méthode d’estimation de la séquestration du carbone dans le sol grâce aux valeurs par défaut</a:t>
            </a:r>
          </a:p>
          <a:p>
            <a:pPr marL="457200" marR="0" indent="-457200">
              <a:lnSpc>
                <a:spcPct val="85000"/>
              </a:lnSpc>
              <a:spcBef>
                <a:spcPts val="0"/>
              </a:spcBef>
              <a:spcAft>
                <a:spcPts val="0"/>
              </a:spcAft>
              <a:buFont typeface="Arial" panose="020B0604020202020204" pitchFamily="34" charset="0"/>
              <a:buChar char="•"/>
            </a:pPr>
            <a:r>
              <a:rPr lang="fr-CA" sz="2800" dirty="0">
                <a:solidFill>
                  <a:schemeClr val="accent1"/>
                </a:solidFill>
                <a:latin typeface="Inter"/>
                <a:ea typeface="Inter Medium" panose="02000503000000020004" pitchFamily="2" charset="0"/>
                <a:cs typeface="Times New Roman"/>
              </a:rPr>
              <a:t>Méthode d’estimation de la séquestration du carbone organique du sol grâce à des mesures et des modélisations</a:t>
            </a:r>
          </a:p>
          <a:p>
            <a:pPr marL="457200" marR="0" indent="-457200">
              <a:lnSpc>
                <a:spcPct val="85000"/>
              </a:lnSpc>
              <a:spcBef>
                <a:spcPts val="0"/>
              </a:spcBef>
              <a:spcAft>
                <a:spcPts val="0"/>
              </a:spcAft>
              <a:buFont typeface="Arial" panose="020B0604020202020204" pitchFamily="34" charset="0"/>
              <a:buChar char="•"/>
            </a:pPr>
            <a:r>
              <a:rPr lang="fr-CA" sz="2800" dirty="0">
                <a:solidFill>
                  <a:schemeClr val="accent1"/>
                </a:solidFill>
                <a:latin typeface="Inter"/>
                <a:ea typeface="Inter Medium" panose="02000503000000020004" pitchFamily="2" charset="0"/>
                <a:cs typeface="Times New Roman"/>
              </a:rPr>
              <a:t>Méthode d’optimisation de l’utilisation des engrais dans la production de coton irrigué</a:t>
            </a:r>
          </a:p>
          <a:p>
            <a:pPr marL="457200" marR="0" indent="-457200">
              <a:lnSpc>
                <a:spcPct val="85000"/>
              </a:lnSpc>
              <a:spcBef>
                <a:spcPts val="0"/>
              </a:spcBef>
              <a:spcAft>
                <a:spcPts val="0"/>
              </a:spcAft>
              <a:buFont typeface="Arial" panose="020B0604020202020204" pitchFamily="34" charset="0"/>
              <a:buChar char="•"/>
            </a:pPr>
            <a:r>
              <a:rPr lang="fr-CA" sz="2800" dirty="0">
                <a:solidFill>
                  <a:schemeClr val="accent1"/>
                </a:solidFill>
                <a:latin typeface="Inter"/>
                <a:ea typeface="Inter Medium" panose="02000503000000020004" pitchFamily="2" charset="0"/>
                <a:cs typeface="Times New Roman"/>
              </a:rPr>
              <a:t>Méthode de réduction des émissions de gaz à effet de serre (GES) chez les bovins de boucherie au moyen d’une alimentation enrichie de nitrates</a:t>
            </a:r>
          </a:p>
          <a:p>
            <a:pPr marL="457200" marR="0" indent="-457200">
              <a:lnSpc>
                <a:spcPct val="85000"/>
              </a:lnSpc>
              <a:spcBef>
                <a:spcPts val="0"/>
              </a:spcBef>
              <a:spcAft>
                <a:spcPts val="0"/>
              </a:spcAft>
              <a:buFont typeface="Arial" panose="020B0604020202020204" pitchFamily="34" charset="0"/>
              <a:buChar char="•"/>
            </a:pPr>
            <a:r>
              <a:rPr lang="fr-CA" sz="2800" dirty="0">
                <a:solidFill>
                  <a:schemeClr val="accent1"/>
                </a:solidFill>
                <a:latin typeface="Inter"/>
                <a:ea typeface="Inter Medium" panose="02000503000000020004" pitchFamily="2" charset="0"/>
                <a:cs typeface="Times New Roman"/>
              </a:rPr>
              <a:t>Méthode de réduction des émissions de GES chez les vaches laitières au moyen d’additifs alimentaires</a:t>
            </a:r>
          </a:p>
          <a:p>
            <a:pPr marL="0" marR="0">
              <a:lnSpc>
                <a:spcPct val="85000"/>
              </a:lnSpc>
              <a:spcBef>
                <a:spcPts val="0"/>
              </a:spcBef>
              <a:spcAft>
                <a:spcPts val="0"/>
              </a:spcAft>
            </a:pPr>
            <a:endParaRPr lang="en-CA" sz="2000" dirty="0">
              <a:solidFill>
                <a:schemeClr val="accent1"/>
              </a:solidFill>
              <a:effectLst/>
              <a:latin typeface="Inter"/>
              <a:ea typeface="Inter Medium" panose="02000503000000020004" pitchFamily="2" charset="0"/>
              <a:cs typeface="Times New Roman"/>
            </a:endParaRPr>
          </a:p>
          <a:p>
            <a:pPr>
              <a:lnSpc>
                <a:spcPct val="85000"/>
              </a:lnSpc>
            </a:pPr>
            <a:r>
              <a:rPr lang="fr-CA" sz="3600" dirty="0">
                <a:solidFill>
                  <a:srgbClr val="F26865"/>
                </a:solidFill>
                <a:latin typeface="Inter Medium"/>
                <a:ea typeface="Inter Medium" panose="02000503000000020004" pitchFamily="2" charset="0"/>
                <a:cs typeface="Times New Roman"/>
              </a:rPr>
              <a:t>Gouvernement du Canada</a:t>
            </a:r>
            <a:r>
              <a:rPr lang="fr-CA" sz="3600" dirty="0">
                <a:solidFill>
                  <a:schemeClr val="accent1"/>
                </a:solidFill>
                <a:latin typeface="Inter Medium"/>
                <a:ea typeface="Inter Medium" panose="02000503000000020004" pitchFamily="2" charset="0"/>
                <a:cs typeface="Times New Roman"/>
              </a:rPr>
              <a:t> </a:t>
            </a:r>
          </a:p>
          <a:p>
            <a:pPr marL="0" marR="0">
              <a:lnSpc>
                <a:spcPct val="85000"/>
              </a:lnSpc>
              <a:spcBef>
                <a:spcPts val="0"/>
              </a:spcBef>
              <a:spcAft>
                <a:spcPts val="0"/>
              </a:spcAft>
            </a:pPr>
            <a:endParaRPr lang="en-CA" sz="1000" dirty="0">
              <a:solidFill>
                <a:schemeClr val="accent1"/>
              </a:solidFill>
              <a:effectLst/>
              <a:latin typeface="Inter Medium" panose="02000503000000020004" pitchFamily="2" charset="0"/>
              <a:ea typeface="Inter Medium" panose="02000503000000020004" pitchFamily="2" charset="0"/>
              <a:cs typeface="Times New Roman" panose="02020603050405020304" pitchFamily="18" charset="0"/>
            </a:endParaRPr>
          </a:p>
          <a:p>
            <a:pPr marL="457200" marR="0" indent="-457200">
              <a:lnSpc>
                <a:spcPct val="85000"/>
              </a:lnSpc>
              <a:spcBef>
                <a:spcPts val="0"/>
              </a:spcBef>
              <a:spcAft>
                <a:spcPts val="0"/>
              </a:spcAft>
              <a:buFont typeface="Arial" panose="020B0604020202020204" pitchFamily="34" charset="0"/>
              <a:buChar char="•"/>
            </a:pPr>
            <a:r>
              <a:rPr lang="fr-CA" sz="2800" dirty="0">
                <a:solidFill>
                  <a:schemeClr val="accent1"/>
                </a:solidFill>
                <a:latin typeface="Inter"/>
                <a:ea typeface="Inter Medium" panose="02000503000000020004" pitchFamily="2" charset="0"/>
                <a:cs typeface="Times New Roman"/>
              </a:rPr>
              <a:t>Méthodologie d’enrichissement des sols (en cours d’élaboration)</a:t>
            </a:r>
          </a:p>
          <a:p>
            <a:pPr marL="0" marR="0">
              <a:lnSpc>
                <a:spcPct val="85000"/>
              </a:lnSpc>
              <a:spcBef>
                <a:spcPts val="0"/>
              </a:spcBef>
              <a:spcAft>
                <a:spcPts val="0"/>
              </a:spcAft>
            </a:pPr>
            <a:endParaRPr lang="en-CA" sz="2000" dirty="0">
              <a:solidFill>
                <a:schemeClr val="accent1"/>
              </a:solidFill>
              <a:effectLst/>
              <a:latin typeface="Inter"/>
              <a:ea typeface="Inter Medium" panose="02000503000000020004" pitchFamily="2" charset="0"/>
              <a:cs typeface="Times New Roman"/>
            </a:endParaRPr>
          </a:p>
          <a:p>
            <a:pPr>
              <a:lnSpc>
                <a:spcPct val="85000"/>
              </a:lnSpc>
            </a:pPr>
            <a:r>
              <a:rPr lang="fr-CA" sz="3600" dirty="0">
                <a:solidFill>
                  <a:srgbClr val="F26865"/>
                </a:solidFill>
                <a:latin typeface="Inter Medium"/>
                <a:ea typeface="Inter Medium" panose="02000503000000020004" pitchFamily="2" charset="0"/>
                <a:cs typeface="Times New Roman"/>
              </a:rPr>
              <a:t>Gouvernement de l’Alberta</a:t>
            </a:r>
            <a:r>
              <a:rPr lang="fr-CA" sz="3600" dirty="0">
                <a:solidFill>
                  <a:srgbClr val="F26865"/>
                </a:solidFill>
                <a:latin typeface="Inter"/>
                <a:ea typeface="Inter Medium" panose="02000503000000020004" pitchFamily="2" charset="0"/>
                <a:cs typeface="Times New Roman"/>
              </a:rPr>
              <a:t> </a:t>
            </a:r>
          </a:p>
          <a:p>
            <a:pPr marL="0" marR="0">
              <a:lnSpc>
                <a:spcPct val="85000"/>
              </a:lnSpc>
              <a:spcBef>
                <a:spcPts val="0"/>
              </a:spcBef>
              <a:spcAft>
                <a:spcPts val="0"/>
              </a:spcAft>
            </a:pPr>
            <a:endParaRPr lang="en-CA" sz="1000" dirty="0">
              <a:solidFill>
                <a:schemeClr val="accent1"/>
              </a:solidFill>
              <a:effectLst/>
              <a:latin typeface="Inter" panose="020B0502030000000004" pitchFamily="34" charset="0"/>
              <a:ea typeface="Inter Medium" panose="02000503000000020004" pitchFamily="2" charset="0"/>
              <a:cs typeface="Times New Roman" panose="02020603050405020304" pitchFamily="18" charset="0"/>
            </a:endParaRPr>
          </a:p>
          <a:p>
            <a:pPr marL="457200" indent="-457200">
              <a:lnSpc>
                <a:spcPct val="85000"/>
              </a:lnSpc>
              <a:buFont typeface="Arial" panose="020B0604020202020204" pitchFamily="34" charset="0"/>
              <a:buChar char="•"/>
            </a:pPr>
            <a:r>
              <a:rPr lang="fr-CA" sz="2800" dirty="0">
                <a:solidFill>
                  <a:schemeClr val="accent1"/>
                </a:solidFill>
                <a:latin typeface="Inter"/>
                <a:ea typeface="Inter Medium" panose="02000503000000020004" pitchFamily="2" charset="0"/>
                <a:cs typeface="Times New Roman"/>
              </a:rPr>
              <a:t>Gestion de l’azote </a:t>
            </a:r>
          </a:p>
          <a:p>
            <a:pPr marL="457200" indent="-457200">
              <a:lnSpc>
                <a:spcPct val="85000"/>
              </a:lnSpc>
              <a:buFont typeface="Arial" panose="020B0604020202020204" pitchFamily="34" charset="0"/>
              <a:buChar char="•"/>
            </a:pPr>
            <a:r>
              <a:rPr lang="fr-CA" sz="2800" dirty="0">
                <a:solidFill>
                  <a:schemeClr val="accent1"/>
                </a:solidFill>
                <a:latin typeface="Inter"/>
                <a:ea typeface="Inter Medium" panose="02000503000000020004" pitchFamily="2" charset="0"/>
                <a:cs typeface="Times New Roman"/>
              </a:rPr>
              <a:t>Réduction des émissions de GES provenant des bovins gras</a:t>
            </a:r>
          </a:p>
          <a:p>
            <a:pPr marL="457200" indent="-457200">
              <a:lnSpc>
                <a:spcPct val="85000"/>
              </a:lnSpc>
              <a:buFont typeface="Arial" panose="020B0604020202020204" pitchFamily="34" charset="0"/>
              <a:buChar char="•"/>
            </a:pPr>
            <a:endParaRPr lang="en-CA" sz="2800" dirty="0">
              <a:solidFill>
                <a:schemeClr val="accent1"/>
              </a:solidFill>
              <a:effectLst/>
              <a:latin typeface="Inter"/>
              <a:ea typeface="Inter Medium" panose="02000503000000020004" pitchFamily="2" charset="0"/>
              <a:cs typeface="Times New Roman"/>
            </a:endParaRPr>
          </a:p>
          <a:p>
            <a:pPr>
              <a:lnSpc>
                <a:spcPct val="85000"/>
              </a:lnSpc>
            </a:pPr>
            <a:r>
              <a:rPr lang="fr-CA" sz="2800" dirty="0">
                <a:solidFill>
                  <a:srgbClr val="F26865"/>
                </a:solidFill>
                <a:latin typeface="Inter"/>
                <a:ea typeface="Inter Medium" panose="02000503000000020004" pitchFamily="2" charset="0"/>
                <a:cs typeface="Times New Roman"/>
              </a:rPr>
              <a:t>Marchés canadiens volontaires du carbone</a:t>
            </a:r>
            <a:r>
              <a:rPr lang="fr-CA" sz="2800" dirty="0">
                <a:solidFill>
                  <a:schemeClr val="accent1"/>
                </a:solidFill>
                <a:latin typeface="Inter"/>
                <a:ea typeface="Inter Medium" panose="02000503000000020004" pitchFamily="2" charset="0"/>
                <a:cs typeface="Times New Roman"/>
              </a:rPr>
              <a:t> </a:t>
            </a:r>
          </a:p>
          <a:p>
            <a:pPr marL="457200" indent="-457200">
              <a:lnSpc>
                <a:spcPct val="85000"/>
              </a:lnSpc>
              <a:buFont typeface="Arial" panose="020B0604020202020204" pitchFamily="34" charset="0"/>
              <a:buChar char="•"/>
            </a:pPr>
            <a:r>
              <a:rPr lang="fr-CA" sz="2800" dirty="0">
                <a:solidFill>
                  <a:schemeClr val="accent1"/>
                </a:solidFill>
                <a:latin typeface="Inter"/>
                <a:ea typeface="Inter Medium" panose="02000503000000020004" pitchFamily="2" charset="0"/>
                <a:cs typeface="Times New Roman"/>
              </a:rPr>
              <a:t>Culture de conservation</a:t>
            </a:r>
          </a:p>
          <a:p>
            <a:pPr marL="457200" indent="-457200">
              <a:lnSpc>
                <a:spcPct val="85000"/>
              </a:lnSpc>
              <a:buFont typeface="Arial" panose="020B0604020202020204" pitchFamily="34" charset="0"/>
              <a:buChar char="•"/>
            </a:pPr>
            <a:r>
              <a:rPr lang="fr-CA" sz="2800" dirty="0">
                <a:solidFill>
                  <a:schemeClr val="accent1"/>
                </a:solidFill>
                <a:latin typeface="Inter"/>
                <a:ea typeface="Inter Medium" panose="02000503000000020004" pitchFamily="2" charset="0"/>
                <a:cs typeface="Times New Roman"/>
              </a:rPr>
              <a:t>Réduction des émissions d’azote</a:t>
            </a:r>
          </a:p>
          <a:p>
            <a:pPr>
              <a:lnSpc>
                <a:spcPct val="85000"/>
              </a:lnSpc>
            </a:pPr>
            <a:endParaRPr lang="en-US" sz="2800" dirty="0">
              <a:solidFill>
                <a:schemeClr val="accent1"/>
              </a:solidFill>
              <a:effectLst/>
              <a:latin typeface="Inter"/>
              <a:ea typeface="Inter Medium" panose="02000503000000020004" pitchFamily="2" charset="0"/>
              <a:cs typeface="Times New Roman"/>
            </a:endParaRPr>
          </a:p>
        </p:txBody>
      </p:sp>
    </p:spTree>
    <p:extLst>
      <p:ext uri="{BB962C8B-B14F-4D97-AF65-F5344CB8AC3E}">
        <p14:creationId xmlns:p14="http://schemas.microsoft.com/office/powerpoint/2010/main" val="2220856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C61E2640-38FD-40BB-9C88-61F820482AFE}"/>
              </a:ext>
            </a:extLst>
          </p:cNvPr>
          <p:cNvSpPr/>
          <p:nvPr>
            <p:custDataLst>
              <p:tags r:id="rId1"/>
            </p:custDataLst>
          </p:nvPr>
        </p:nvSpPr>
        <p:spPr>
          <a:xfrm>
            <a:off x="692633" y="3120659"/>
            <a:ext cx="12316408" cy="9523237"/>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Rounded Corners 14">
            <a:extLst>
              <a:ext uri="{FF2B5EF4-FFF2-40B4-BE49-F238E27FC236}">
                <a16:creationId xmlns:a16="http://schemas.microsoft.com/office/drawing/2014/main" id="{9C6C3466-468E-4719-985F-A4245F8934DE}"/>
              </a:ext>
            </a:extLst>
          </p:cNvPr>
          <p:cNvSpPr/>
          <p:nvPr>
            <p:custDataLst>
              <p:tags r:id="rId2"/>
            </p:custDataLst>
          </p:nvPr>
        </p:nvSpPr>
        <p:spPr>
          <a:xfrm>
            <a:off x="1096002" y="4344373"/>
            <a:ext cx="11509670" cy="806469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0" name="Title 1">
            <a:extLst>
              <a:ext uri="{FF2B5EF4-FFF2-40B4-BE49-F238E27FC236}">
                <a16:creationId xmlns:a16="http://schemas.microsoft.com/office/drawing/2014/main" id="{C0102A77-D874-4AF5-A95C-4A3CFDD305D2}"/>
              </a:ext>
            </a:extLst>
          </p:cNvPr>
          <p:cNvSpPr txBox="1">
            <a:spLocks/>
          </p:cNvSpPr>
          <p:nvPr>
            <p:custDataLst>
              <p:tags r:id="rId3"/>
            </p:custDataLst>
          </p:nvPr>
        </p:nvSpPr>
        <p:spPr>
          <a:xfrm>
            <a:off x="4930588" y="1306933"/>
            <a:ext cx="13429919" cy="1497611"/>
          </a:xfrm>
          <a:prstGeom prst="rect">
            <a:avLst/>
          </a:prstGeom>
        </p:spPr>
        <p:txBody>
          <a:bodyPr vert="horz" lIns="0" tIns="0" rIns="0" bIns="0" rtlCol="0" anchor="t" anchorCtr="0">
            <a:normAutofit fontScale="82500" lnSpcReduction="10000"/>
          </a:bodyPr>
          <a:lstStyle>
            <a:lvl1pPr algn="l" defTabSz="914400" rtl="0" eaLnBrk="1" latinLnBrk="0" hangingPunct="1">
              <a:lnSpc>
                <a:spcPct val="90000"/>
              </a:lnSpc>
              <a:spcBef>
                <a:spcPct val="0"/>
              </a:spcBef>
              <a:buNone/>
              <a:defRPr sz="10000" kern="1200" baseline="0">
                <a:solidFill>
                  <a:schemeClr val="bg1"/>
                </a:solidFill>
                <a:latin typeface="Radley" pitchFamily="2" charset="77"/>
                <a:ea typeface="+mj-ea"/>
                <a:cs typeface="+mj-cs"/>
              </a:defRPr>
            </a:lvl1pPr>
          </a:lstStyle>
          <a:p>
            <a:r>
              <a:rPr lang="fr-CA" sz="9000">
                <a:latin typeface="Radley"/>
              </a:rPr>
              <a:t>Structures actuelles du marché</a:t>
            </a:r>
          </a:p>
        </p:txBody>
      </p:sp>
      <p:sp>
        <p:nvSpPr>
          <p:cNvPr id="3" name="Rectangle: Rounded Corners 2">
            <a:extLst>
              <a:ext uri="{FF2B5EF4-FFF2-40B4-BE49-F238E27FC236}">
                <a16:creationId xmlns:a16="http://schemas.microsoft.com/office/drawing/2014/main" id="{23BA54AD-61C2-4E69-B92D-F14A3BB8FDF5}"/>
              </a:ext>
            </a:extLst>
          </p:cNvPr>
          <p:cNvSpPr/>
          <p:nvPr>
            <p:custDataLst>
              <p:tags r:id="rId4"/>
            </p:custDataLst>
          </p:nvPr>
        </p:nvSpPr>
        <p:spPr>
          <a:xfrm>
            <a:off x="1724054" y="5623256"/>
            <a:ext cx="10194383" cy="645570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Rounded Corners 4">
            <a:extLst>
              <a:ext uri="{FF2B5EF4-FFF2-40B4-BE49-F238E27FC236}">
                <a16:creationId xmlns:a16="http://schemas.microsoft.com/office/drawing/2014/main" id="{36844161-51F5-4F84-A07E-4F5371B5F891}"/>
              </a:ext>
            </a:extLst>
          </p:cNvPr>
          <p:cNvSpPr/>
          <p:nvPr>
            <p:custDataLst>
              <p:tags r:id="rId5"/>
            </p:custDataLst>
          </p:nvPr>
        </p:nvSpPr>
        <p:spPr>
          <a:xfrm>
            <a:off x="2250233" y="6908500"/>
            <a:ext cx="9142023" cy="4666085"/>
          </a:xfrm>
          <a:prstGeom prst="roundRect">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6000"/>
          </a:p>
        </p:txBody>
      </p:sp>
      <p:sp>
        <p:nvSpPr>
          <p:cNvPr id="12" name="Rectangle: Rounded Corners 11">
            <a:extLst>
              <a:ext uri="{FF2B5EF4-FFF2-40B4-BE49-F238E27FC236}">
                <a16:creationId xmlns:a16="http://schemas.microsoft.com/office/drawing/2014/main" id="{89A920F0-502A-4875-BA02-1DF50298AD82}"/>
              </a:ext>
            </a:extLst>
          </p:cNvPr>
          <p:cNvSpPr/>
          <p:nvPr>
            <p:custDataLst>
              <p:tags r:id="rId6"/>
            </p:custDataLst>
          </p:nvPr>
        </p:nvSpPr>
        <p:spPr>
          <a:xfrm>
            <a:off x="2642183" y="8256124"/>
            <a:ext cx="8358124" cy="279015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A" sz="4400">
                <a:solidFill>
                  <a:schemeClr val="bg1"/>
                </a:solidFill>
                <a:latin typeface="Inter"/>
                <a:ea typeface="Inter" panose="020B0502030000000004" pitchFamily="34" charset="0"/>
                <a:cs typeface="Inter" panose="020B0502030000000004" pitchFamily="34" charset="0"/>
              </a:rPr>
              <a:t>Conformité</a:t>
            </a:r>
          </a:p>
          <a:p>
            <a:pPr lvl="0" algn="ctr"/>
            <a:r>
              <a:rPr lang="fr-CA" sz="4400">
                <a:solidFill>
                  <a:schemeClr val="bg1"/>
                </a:solidFill>
                <a:latin typeface="Inter"/>
                <a:ea typeface="Inter" panose="020B0502030000000004" pitchFamily="34" charset="0"/>
                <a:cs typeface="Inter" panose="020B0502030000000004" pitchFamily="34" charset="0"/>
              </a:rPr>
              <a:t>infranationale</a:t>
            </a:r>
          </a:p>
        </p:txBody>
      </p:sp>
      <p:sp>
        <p:nvSpPr>
          <p:cNvPr id="14" name="TextBox 13">
            <a:extLst>
              <a:ext uri="{FF2B5EF4-FFF2-40B4-BE49-F238E27FC236}">
                <a16:creationId xmlns:a16="http://schemas.microsoft.com/office/drawing/2014/main" id="{75CD7010-202D-4FE1-A2B0-8B67856451D1}"/>
              </a:ext>
            </a:extLst>
          </p:cNvPr>
          <p:cNvSpPr txBox="1"/>
          <p:nvPr>
            <p:custDataLst>
              <p:tags r:id="rId7"/>
            </p:custDataLst>
          </p:nvPr>
        </p:nvSpPr>
        <p:spPr>
          <a:xfrm>
            <a:off x="3661877" y="4592983"/>
            <a:ext cx="5644494" cy="836832"/>
          </a:xfrm>
          <a:prstGeom prst="rect">
            <a:avLst/>
          </a:prstGeom>
          <a:noFill/>
        </p:spPr>
        <p:txBody>
          <a:bodyPr wrap="none" rtlCol="0">
            <a:spAutoFit/>
          </a:bodyPr>
          <a:lstStyle/>
          <a:p>
            <a:pPr algn="l">
              <a:lnSpc>
                <a:spcPct val="120000"/>
              </a:lnSpc>
              <a:spcBef>
                <a:spcPts val="500"/>
              </a:spcBef>
            </a:pPr>
            <a:r>
              <a:rPr lang="fr-CA" sz="4400" dirty="0">
                <a:solidFill>
                  <a:schemeClr val="bg1"/>
                </a:solidFill>
                <a:latin typeface="Inter" panose="020B0502030000000004" pitchFamily="34" charset="0"/>
                <a:ea typeface="Inter" panose="020B0502030000000004" pitchFamily="34" charset="0"/>
              </a:rPr>
              <a:t>Conformité au CORSIA </a:t>
            </a:r>
          </a:p>
        </p:txBody>
      </p:sp>
      <p:sp>
        <p:nvSpPr>
          <p:cNvPr id="16" name="TextBox 15">
            <a:extLst>
              <a:ext uri="{FF2B5EF4-FFF2-40B4-BE49-F238E27FC236}">
                <a16:creationId xmlns:a16="http://schemas.microsoft.com/office/drawing/2014/main" id="{3735516C-D1C5-4DD8-8720-0EDEF3EB7E7F}"/>
              </a:ext>
            </a:extLst>
          </p:cNvPr>
          <p:cNvSpPr txBox="1"/>
          <p:nvPr>
            <p:custDataLst>
              <p:tags r:id="rId8"/>
            </p:custDataLst>
          </p:nvPr>
        </p:nvSpPr>
        <p:spPr>
          <a:xfrm>
            <a:off x="4022240" y="7155373"/>
            <a:ext cx="5598007" cy="836832"/>
          </a:xfrm>
          <a:prstGeom prst="rect">
            <a:avLst/>
          </a:prstGeom>
          <a:noFill/>
        </p:spPr>
        <p:txBody>
          <a:bodyPr wrap="none" rtlCol="0">
            <a:spAutoFit/>
          </a:bodyPr>
          <a:lstStyle/>
          <a:p>
            <a:pPr algn="l">
              <a:lnSpc>
                <a:spcPct val="120000"/>
              </a:lnSpc>
              <a:spcBef>
                <a:spcPts val="500"/>
              </a:spcBef>
            </a:pPr>
            <a:r>
              <a:rPr lang="fr-CA" sz="4400" dirty="0">
                <a:solidFill>
                  <a:schemeClr val="bg1"/>
                </a:solidFill>
                <a:latin typeface="Inter" panose="020B0502030000000004" pitchFamily="34" charset="0"/>
                <a:ea typeface="Inter" panose="020B0502030000000004" pitchFamily="34" charset="0"/>
              </a:rPr>
              <a:t>Conformité nationale</a:t>
            </a:r>
          </a:p>
        </p:txBody>
      </p:sp>
      <p:sp>
        <p:nvSpPr>
          <p:cNvPr id="18" name="TextBox 17">
            <a:extLst>
              <a:ext uri="{FF2B5EF4-FFF2-40B4-BE49-F238E27FC236}">
                <a16:creationId xmlns:a16="http://schemas.microsoft.com/office/drawing/2014/main" id="{9C5EC5C8-8527-4888-9E11-77DCEDF3D1CE}"/>
              </a:ext>
            </a:extLst>
          </p:cNvPr>
          <p:cNvSpPr txBox="1"/>
          <p:nvPr>
            <p:custDataLst>
              <p:tags r:id="rId9"/>
            </p:custDataLst>
          </p:nvPr>
        </p:nvSpPr>
        <p:spPr>
          <a:xfrm>
            <a:off x="3794551" y="5815618"/>
            <a:ext cx="6112571" cy="836832"/>
          </a:xfrm>
          <a:prstGeom prst="rect">
            <a:avLst/>
          </a:prstGeom>
          <a:noFill/>
        </p:spPr>
        <p:txBody>
          <a:bodyPr wrap="none" rtlCol="0">
            <a:spAutoFit/>
          </a:bodyPr>
          <a:lstStyle/>
          <a:p>
            <a:pPr algn="l">
              <a:lnSpc>
                <a:spcPct val="120000"/>
              </a:lnSpc>
              <a:spcBef>
                <a:spcPts val="500"/>
              </a:spcBef>
            </a:pPr>
            <a:r>
              <a:rPr lang="fr-CA" sz="4400" dirty="0">
                <a:solidFill>
                  <a:schemeClr val="bg1"/>
                </a:solidFill>
                <a:latin typeface="Inter" panose="020B0502030000000004" pitchFamily="34" charset="0"/>
                <a:ea typeface="Inter" panose="020B0502030000000004" pitchFamily="34" charset="0"/>
              </a:rPr>
              <a:t>Conformité volontaire </a:t>
            </a:r>
          </a:p>
        </p:txBody>
      </p:sp>
      <p:sp>
        <p:nvSpPr>
          <p:cNvPr id="20" name="TextBox 19">
            <a:extLst>
              <a:ext uri="{FF2B5EF4-FFF2-40B4-BE49-F238E27FC236}">
                <a16:creationId xmlns:a16="http://schemas.microsoft.com/office/drawing/2014/main" id="{9C5B1E32-ED1E-4CCA-801D-D034D8968976}"/>
              </a:ext>
            </a:extLst>
          </p:cNvPr>
          <p:cNvSpPr txBox="1"/>
          <p:nvPr>
            <p:custDataLst>
              <p:tags r:id="rId10"/>
            </p:custDataLst>
          </p:nvPr>
        </p:nvSpPr>
        <p:spPr>
          <a:xfrm>
            <a:off x="2408315" y="3405759"/>
            <a:ext cx="5248553" cy="836832"/>
          </a:xfrm>
          <a:prstGeom prst="rect">
            <a:avLst/>
          </a:prstGeom>
          <a:noFill/>
        </p:spPr>
        <p:txBody>
          <a:bodyPr wrap="none" rtlCol="0">
            <a:spAutoFit/>
          </a:bodyPr>
          <a:lstStyle/>
          <a:p>
            <a:pPr algn="l">
              <a:lnSpc>
                <a:spcPct val="120000"/>
              </a:lnSpc>
              <a:spcBef>
                <a:spcPts val="500"/>
              </a:spcBef>
            </a:pPr>
            <a:r>
              <a:rPr lang="fr-CA" sz="4400" dirty="0">
                <a:solidFill>
                  <a:schemeClr val="bg1"/>
                </a:solidFill>
                <a:latin typeface="Inter" panose="020B0502030000000004" pitchFamily="34" charset="0"/>
                <a:ea typeface="Inter" panose="020B0502030000000004" pitchFamily="34" charset="0"/>
              </a:rPr>
              <a:t>Conformité à l’échelle mondiale </a:t>
            </a:r>
          </a:p>
        </p:txBody>
      </p:sp>
      <p:sp>
        <p:nvSpPr>
          <p:cNvPr id="19" name="TextBox 18">
            <a:extLst>
              <a:ext uri="{FF2B5EF4-FFF2-40B4-BE49-F238E27FC236}">
                <a16:creationId xmlns:a16="http://schemas.microsoft.com/office/drawing/2014/main" id="{EAB31DFE-EC51-4DD6-B587-BDED182C2B70}"/>
              </a:ext>
            </a:extLst>
          </p:cNvPr>
          <p:cNvSpPr txBox="1"/>
          <p:nvPr>
            <p:custDataLst>
              <p:tags r:id="rId11"/>
            </p:custDataLst>
          </p:nvPr>
        </p:nvSpPr>
        <p:spPr>
          <a:xfrm>
            <a:off x="13566182" y="2667516"/>
            <a:ext cx="10176139" cy="10429522"/>
          </a:xfrm>
          <a:prstGeom prst="rect">
            <a:avLst/>
          </a:prstGeom>
          <a:noFill/>
        </p:spPr>
        <p:txBody>
          <a:bodyPr wrap="square" rtlCol="0">
            <a:spAutoFit/>
          </a:bodyPr>
          <a:lstStyle/>
          <a:p>
            <a:pPr algn="l">
              <a:lnSpc>
                <a:spcPct val="120000"/>
              </a:lnSpc>
              <a:spcBef>
                <a:spcPts val="500"/>
              </a:spcBef>
            </a:pPr>
            <a:r>
              <a:rPr lang="fr-CA" sz="2800" dirty="0">
                <a:solidFill>
                  <a:schemeClr val="bg1"/>
                </a:solidFill>
                <a:latin typeface="Inter" panose="020B0502030000000004" pitchFamily="34" charset="0"/>
                <a:ea typeface="Inter" panose="020B0502030000000004" pitchFamily="34" charset="0"/>
              </a:rPr>
              <a:t>Par le passé, la distinction entre un marché de la conformité et un marché volontaire était très claire. Aujourd’hui, elle est floue ou inexistante. </a:t>
            </a:r>
          </a:p>
          <a:p>
            <a:pPr algn="l">
              <a:lnSpc>
                <a:spcPct val="120000"/>
              </a:lnSpc>
              <a:spcBef>
                <a:spcPts val="500"/>
              </a:spcBef>
            </a:pPr>
            <a:endParaRPr lang="en-US" sz="2800" spc="0" dirty="0">
              <a:solidFill>
                <a:schemeClr val="bg1"/>
              </a:solidFill>
              <a:latin typeface="Inter" panose="020B0502030000000004" pitchFamily="34" charset="0"/>
              <a:ea typeface="Inter" panose="020B0502030000000004" pitchFamily="34" charset="0"/>
            </a:endParaRPr>
          </a:p>
          <a:p>
            <a:pPr algn="l">
              <a:lnSpc>
                <a:spcPct val="120000"/>
              </a:lnSpc>
              <a:spcBef>
                <a:spcPts val="500"/>
              </a:spcBef>
            </a:pPr>
            <a:r>
              <a:rPr lang="fr-CA" sz="2800" dirty="0">
                <a:solidFill>
                  <a:schemeClr val="bg1"/>
                </a:solidFill>
                <a:latin typeface="Inter" panose="020B0502030000000004" pitchFamily="34" charset="0"/>
                <a:ea typeface="Inter" panose="020B0502030000000004" pitchFamily="34" charset="0"/>
              </a:rPr>
              <a:t>Un crédit produit sur un marché infranational pourrait être utilisé sur n’importe quel autre marché. </a:t>
            </a:r>
          </a:p>
          <a:p>
            <a:pPr algn="l">
              <a:lnSpc>
                <a:spcPct val="120000"/>
              </a:lnSpc>
              <a:spcBef>
                <a:spcPts val="500"/>
              </a:spcBef>
            </a:pPr>
            <a:endParaRPr lang="en-US" sz="2800" spc="0" dirty="0">
              <a:solidFill>
                <a:schemeClr val="bg1"/>
              </a:solidFill>
              <a:latin typeface="Inter" panose="020B0502030000000004" pitchFamily="34" charset="0"/>
              <a:ea typeface="Inter" panose="020B0502030000000004" pitchFamily="34" charset="0"/>
            </a:endParaRPr>
          </a:p>
          <a:p>
            <a:pPr algn="l">
              <a:lnSpc>
                <a:spcPct val="120000"/>
              </a:lnSpc>
              <a:spcBef>
                <a:spcPts val="500"/>
              </a:spcBef>
            </a:pPr>
            <a:r>
              <a:rPr lang="fr-CA" sz="2800" dirty="0">
                <a:solidFill>
                  <a:schemeClr val="bg1"/>
                </a:solidFill>
                <a:latin typeface="Inter" panose="020B0502030000000004" pitchFamily="34" charset="0"/>
                <a:ea typeface="Inter" panose="020B0502030000000004" pitchFamily="34" charset="0"/>
              </a:rPr>
              <a:t>Cependant, l’inverse n’est pas nécessairement vrai, car un crédit généré sur le marché de la conformité mondial peut ne plus être applicable sur un marché national. </a:t>
            </a:r>
          </a:p>
          <a:p>
            <a:pPr algn="l">
              <a:lnSpc>
                <a:spcPct val="120000"/>
              </a:lnSpc>
              <a:spcBef>
                <a:spcPts val="500"/>
              </a:spcBef>
            </a:pPr>
            <a:endParaRPr lang="en-US" sz="2800" spc="0" dirty="0">
              <a:solidFill>
                <a:schemeClr val="bg1"/>
              </a:solidFill>
              <a:latin typeface="Inter" panose="020B0502030000000004" pitchFamily="34" charset="0"/>
              <a:ea typeface="Inter" panose="020B0502030000000004" pitchFamily="34" charset="0"/>
            </a:endParaRPr>
          </a:p>
          <a:p>
            <a:pPr algn="l">
              <a:lnSpc>
                <a:spcPct val="120000"/>
              </a:lnSpc>
              <a:spcBef>
                <a:spcPts val="500"/>
              </a:spcBef>
            </a:pPr>
            <a:r>
              <a:rPr lang="fr-CA" sz="2800" dirty="0">
                <a:solidFill>
                  <a:schemeClr val="bg1"/>
                </a:solidFill>
                <a:latin typeface="Inter" panose="020B0502030000000004" pitchFamily="34" charset="0"/>
                <a:ea typeface="Inter" panose="020B0502030000000004" pitchFamily="34" charset="0"/>
              </a:rPr>
              <a:t>Aujourd’hui, certains pays prennent des mesures pour nationaliser les crédits carbone, ce qui empêche les propriétaires de les vendre sur les marchés internationaux. </a:t>
            </a:r>
          </a:p>
          <a:p>
            <a:pPr algn="l">
              <a:lnSpc>
                <a:spcPct val="120000"/>
              </a:lnSpc>
              <a:spcBef>
                <a:spcPts val="500"/>
              </a:spcBef>
            </a:pPr>
            <a:endParaRPr lang="en-US" sz="2800" spc="0" dirty="0">
              <a:solidFill>
                <a:schemeClr val="bg1"/>
              </a:solidFill>
              <a:latin typeface="Inter" panose="020B0502030000000004" pitchFamily="34" charset="0"/>
              <a:ea typeface="Inter" panose="020B0502030000000004" pitchFamily="34" charset="0"/>
            </a:endParaRPr>
          </a:p>
          <a:p>
            <a:pPr algn="l">
              <a:lnSpc>
                <a:spcPct val="120000"/>
              </a:lnSpc>
              <a:spcBef>
                <a:spcPts val="500"/>
              </a:spcBef>
            </a:pPr>
            <a:r>
              <a:rPr lang="fr-CA" sz="2800" dirty="0">
                <a:solidFill>
                  <a:schemeClr val="bg1"/>
                </a:solidFill>
                <a:latin typeface="Inter" panose="020B0502030000000004" pitchFamily="34" charset="0"/>
                <a:ea typeface="Inter" panose="020B0502030000000004" pitchFamily="34" charset="0"/>
              </a:rPr>
              <a:t>Tout cela pour vous dire que c’est vraiment compliqué.</a:t>
            </a:r>
          </a:p>
        </p:txBody>
      </p:sp>
    </p:spTree>
    <p:extLst>
      <p:ext uri="{BB962C8B-B14F-4D97-AF65-F5344CB8AC3E}">
        <p14:creationId xmlns:p14="http://schemas.microsoft.com/office/powerpoint/2010/main" val="581046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06D612-B94B-4A00-9AB4-5C9238B5DC8E}"/>
              </a:ext>
            </a:extLst>
          </p:cNvPr>
          <p:cNvSpPr txBox="1"/>
          <p:nvPr>
            <p:custDataLst>
              <p:tags r:id="rId1"/>
            </p:custDataLst>
          </p:nvPr>
        </p:nvSpPr>
        <p:spPr>
          <a:xfrm>
            <a:off x="838432" y="587102"/>
            <a:ext cx="21437600" cy="1861663"/>
          </a:xfrm>
          <a:prstGeom prst="rect">
            <a:avLst/>
          </a:prstGeom>
          <a:noFill/>
        </p:spPr>
        <p:txBody>
          <a:bodyPr wrap="square" rtlCol="0">
            <a:spAutoFit/>
          </a:bodyPr>
          <a:lstStyle/>
          <a:p>
            <a:pPr algn="l">
              <a:lnSpc>
                <a:spcPct val="120000"/>
              </a:lnSpc>
              <a:spcBef>
                <a:spcPts val="500"/>
              </a:spcBef>
            </a:pPr>
            <a:r>
              <a:rPr lang="fr-CA" sz="5000" dirty="0">
                <a:solidFill>
                  <a:schemeClr val="accent1"/>
                </a:solidFill>
                <a:latin typeface="Inter" panose="020B0502030000000004" pitchFamily="34" charset="0"/>
                <a:ea typeface="Inter" panose="020B0502030000000004" pitchFamily="34" charset="0"/>
                <a:cs typeface="Inter" panose="020B0502030000000004" pitchFamily="34" charset="0"/>
              </a:rPr>
              <a:t>En 2021, 237 entreprises tentaient d’élaborer des crédits carbone agricoles ou des programmes de compensation des émissions de carbone aux États-Unis, y compris le gouvernement.</a:t>
            </a:r>
          </a:p>
        </p:txBody>
      </p:sp>
      <p:pic>
        <p:nvPicPr>
          <p:cNvPr id="3" name="Picture 14" descr="Ecosystem Services Market Consortium | LinkedIn">
            <a:extLst>
              <a:ext uri="{FF2B5EF4-FFF2-40B4-BE49-F238E27FC236}">
                <a16:creationId xmlns:a16="http://schemas.microsoft.com/office/drawing/2014/main" id="{F5D869BA-04A0-41B7-9FFD-151A5AA52796}"/>
              </a:ext>
            </a:extLst>
          </p:cNvPr>
          <p:cNvPicPr>
            <a:picLocks noChangeAspect="1" noChangeArrowheads="1"/>
          </p:cNvPicPr>
          <p:nvPr>
            <p:custDataLst>
              <p:tags r:id="rId2"/>
            </p:custDataLst>
          </p:nvPr>
        </p:nvPicPr>
        <p:blipFill rotWithShape="1">
          <a:blip r:embed="rId23">
            <a:extLst>
              <a:ext uri="{28A0092B-C50C-407E-A947-70E740481C1C}">
                <a14:useLocalDpi xmlns:a14="http://schemas.microsoft.com/office/drawing/2010/main" val="0"/>
              </a:ext>
            </a:extLst>
          </a:blip>
          <a:srcRect t="20082" b="21460"/>
          <a:stretch/>
        </p:blipFill>
        <p:spPr bwMode="auto">
          <a:xfrm>
            <a:off x="16520410" y="10027532"/>
            <a:ext cx="3273047" cy="19133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9193733-78B9-468A-988A-BEAB73035E4D}"/>
              </a:ext>
            </a:extLst>
          </p:cNvPr>
          <p:cNvPicPr>
            <a:picLocks noChangeAspect="1"/>
          </p:cNvPicPr>
          <p:nvPr>
            <p:custDataLst>
              <p:tags r:id="rId3"/>
            </p:custDataLst>
          </p:nvPr>
        </p:nvPicPr>
        <p:blipFill rotWithShape="1">
          <a:blip r:embed="rId24"/>
          <a:srcRect t="14282" b="16112"/>
          <a:stretch/>
        </p:blipFill>
        <p:spPr>
          <a:xfrm>
            <a:off x="8421815" y="5173317"/>
            <a:ext cx="2748844" cy="1913366"/>
          </a:xfrm>
          <a:prstGeom prst="rect">
            <a:avLst/>
          </a:prstGeom>
        </p:spPr>
      </p:pic>
      <p:pic>
        <p:nvPicPr>
          <p:cNvPr id="5" name="Picture 8">
            <a:extLst>
              <a:ext uri="{FF2B5EF4-FFF2-40B4-BE49-F238E27FC236}">
                <a16:creationId xmlns:a16="http://schemas.microsoft.com/office/drawing/2014/main" id="{FA99C586-72C9-46DE-BB54-05130E8F0370}"/>
              </a:ext>
            </a:extLst>
          </p:cNvPr>
          <p:cNvPicPr>
            <a:picLocks noChangeAspect="1" noChangeArrowheads="1"/>
          </p:cNvPicPr>
          <p:nvPr>
            <p:custDataLst>
              <p:tags r:id="rId4"/>
            </p:custDataLst>
          </p:nvPr>
        </p:nvPicPr>
        <p:blipFill>
          <a:blip r:embed="rId25">
            <a:extLst>
              <a:ext uri="{28A0092B-C50C-407E-A947-70E740481C1C}">
                <a14:useLocalDpi xmlns:a14="http://schemas.microsoft.com/office/drawing/2010/main" val="0"/>
              </a:ext>
            </a:extLst>
          </a:blip>
          <a:srcRect/>
          <a:stretch>
            <a:fillRect/>
          </a:stretch>
        </p:blipFill>
        <p:spPr bwMode="auto">
          <a:xfrm>
            <a:off x="889786" y="9489636"/>
            <a:ext cx="2800018" cy="11311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3310313-DC08-46A9-97A9-9ECFEAC0FFB8}"/>
              </a:ext>
            </a:extLst>
          </p:cNvPr>
          <p:cNvPicPr>
            <a:picLocks noChangeAspect="1"/>
          </p:cNvPicPr>
          <p:nvPr>
            <p:custDataLst>
              <p:tags r:id="rId5"/>
            </p:custDataLst>
          </p:nvPr>
        </p:nvPicPr>
        <p:blipFill>
          <a:blip r:embed="rId26"/>
          <a:stretch>
            <a:fillRect/>
          </a:stretch>
        </p:blipFill>
        <p:spPr>
          <a:xfrm>
            <a:off x="844313" y="5048236"/>
            <a:ext cx="3600123" cy="2169610"/>
          </a:xfrm>
          <a:prstGeom prst="rect">
            <a:avLst/>
          </a:prstGeom>
        </p:spPr>
      </p:pic>
      <p:pic>
        <p:nvPicPr>
          <p:cNvPr id="7" name="Picture 16" descr="Syngenta announces new key leadership appointments - Produce Grower">
            <a:extLst>
              <a:ext uri="{FF2B5EF4-FFF2-40B4-BE49-F238E27FC236}">
                <a16:creationId xmlns:a16="http://schemas.microsoft.com/office/drawing/2014/main" id="{D92DF0B5-F733-410C-9242-5B340BD23953}"/>
              </a:ext>
            </a:extLst>
          </p:cNvPr>
          <p:cNvPicPr>
            <a:picLocks noChangeAspect="1" noChangeArrowheads="1"/>
          </p:cNvPicPr>
          <p:nvPr>
            <p:custDataLst>
              <p:tags r:id="rId6"/>
            </p:custDataLst>
          </p:nvPr>
        </p:nvPicPr>
        <p:blipFill>
          <a:blip r:embed="rId27">
            <a:extLst>
              <a:ext uri="{28A0092B-C50C-407E-A947-70E740481C1C}">
                <a14:useLocalDpi xmlns:a14="http://schemas.microsoft.com/office/drawing/2010/main" val="0"/>
              </a:ext>
            </a:extLst>
          </a:blip>
          <a:srcRect/>
          <a:stretch>
            <a:fillRect/>
          </a:stretch>
        </p:blipFill>
        <p:spPr bwMode="auto">
          <a:xfrm>
            <a:off x="4086423" y="4965216"/>
            <a:ext cx="3626517" cy="20308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Bayer - Wikipedia">
            <a:extLst>
              <a:ext uri="{FF2B5EF4-FFF2-40B4-BE49-F238E27FC236}">
                <a16:creationId xmlns:a16="http://schemas.microsoft.com/office/drawing/2014/main" id="{A8C7AA6D-0247-430C-8AA0-A751307E3830}"/>
              </a:ext>
            </a:extLst>
          </p:cNvPr>
          <p:cNvPicPr>
            <a:picLocks noChangeAspect="1" noChangeArrowheads="1"/>
          </p:cNvPicPr>
          <p:nvPr>
            <p:custDataLst>
              <p:tags r:id="rId7"/>
            </p:custDataLst>
          </p:nvPr>
        </p:nvPicPr>
        <p:blipFill>
          <a:blip r:embed="rId28">
            <a:extLst>
              <a:ext uri="{28A0092B-C50C-407E-A947-70E740481C1C}">
                <a14:useLocalDpi xmlns:a14="http://schemas.microsoft.com/office/drawing/2010/main" val="0"/>
              </a:ext>
            </a:extLst>
          </a:blip>
          <a:srcRect/>
          <a:stretch>
            <a:fillRect/>
          </a:stretch>
        </p:blipFill>
        <p:spPr bwMode="auto">
          <a:xfrm>
            <a:off x="12315239" y="7086683"/>
            <a:ext cx="1926647" cy="19266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OME | Locus Agricultural Solutions">
            <a:extLst>
              <a:ext uri="{FF2B5EF4-FFF2-40B4-BE49-F238E27FC236}">
                <a16:creationId xmlns:a16="http://schemas.microsoft.com/office/drawing/2014/main" id="{6F194C08-B756-408F-98F0-7FC9836DC28D}"/>
              </a:ext>
            </a:extLst>
          </p:cNvPr>
          <p:cNvPicPr>
            <a:picLocks noChangeAspect="1" noChangeArrowheads="1"/>
          </p:cNvPicPr>
          <p:nvPr>
            <p:custDataLst>
              <p:tags r:id="rId8"/>
            </p:custDataLst>
          </p:nvPr>
        </p:nvPicPr>
        <p:blipFill>
          <a:blip r:embed="rId29">
            <a:extLst>
              <a:ext uri="{28A0092B-C50C-407E-A947-70E740481C1C}">
                <a14:useLocalDpi xmlns:a14="http://schemas.microsoft.com/office/drawing/2010/main" val="0"/>
              </a:ext>
            </a:extLst>
          </a:blip>
          <a:srcRect/>
          <a:stretch>
            <a:fillRect/>
          </a:stretch>
        </p:blipFill>
        <p:spPr bwMode="auto">
          <a:xfrm>
            <a:off x="889786" y="7562850"/>
            <a:ext cx="2629389" cy="11311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TELUS Agriculture | LinkedIn">
            <a:extLst>
              <a:ext uri="{FF2B5EF4-FFF2-40B4-BE49-F238E27FC236}">
                <a16:creationId xmlns:a16="http://schemas.microsoft.com/office/drawing/2014/main" id="{2984B514-149C-4B11-B0F1-19E4AB8BFD5D}"/>
              </a:ext>
            </a:extLst>
          </p:cNvPr>
          <p:cNvPicPr>
            <a:picLocks noChangeAspect="1" noChangeArrowheads="1"/>
          </p:cNvPicPr>
          <p:nvPr>
            <p:custDataLst>
              <p:tags r:id="rId9"/>
            </p:custDataLst>
          </p:nvPr>
        </p:nvPicPr>
        <p:blipFill rotWithShape="1">
          <a:blip r:embed="rId30">
            <a:extLst>
              <a:ext uri="{28A0092B-C50C-407E-A947-70E740481C1C}">
                <a14:useLocalDpi xmlns:a14="http://schemas.microsoft.com/office/drawing/2010/main" val="0"/>
              </a:ext>
            </a:extLst>
          </a:blip>
          <a:srcRect l="1957" t="20140" r="-1957" b="24032"/>
          <a:stretch/>
        </p:blipFill>
        <p:spPr bwMode="auto">
          <a:xfrm>
            <a:off x="11293505" y="9568783"/>
            <a:ext cx="3374984" cy="15780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0" descr="Indigo Ag - YouTube">
            <a:extLst>
              <a:ext uri="{FF2B5EF4-FFF2-40B4-BE49-F238E27FC236}">
                <a16:creationId xmlns:a16="http://schemas.microsoft.com/office/drawing/2014/main" id="{3E12D62F-5EB8-4809-951A-210DA430BE98}"/>
              </a:ext>
            </a:extLst>
          </p:cNvPr>
          <p:cNvPicPr>
            <a:picLocks noChangeAspect="1" noChangeArrowheads="1"/>
          </p:cNvPicPr>
          <p:nvPr>
            <p:custDataLst>
              <p:tags r:id="rId10"/>
            </p:custDataLst>
          </p:nvPr>
        </p:nvPicPr>
        <p:blipFill rotWithShape="1">
          <a:blip r:embed="rId31" cstate="print">
            <a:extLst>
              <a:ext uri="{28A0092B-C50C-407E-A947-70E740481C1C}">
                <a14:useLocalDpi xmlns:a14="http://schemas.microsoft.com/office/drawing/2010/main" val="0"/>
              </a:ext>
            </a:extLst>
          </a:blip>
          <a:srcRect t="30041" b="36954"/>
          <a:stretch/>
        </p:blipFill>
        <p:spPr bwMode="auto">
          <a:xfrm>
            <a:off x="3896727" y="9356949"/>
            <a:ext cx="3520588" cy="11619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IBO Joins Field to Market: The Alliance for Sustainable Agriculture » CIBO  Technologies">
            <a:extLst>
              <a:ext uri="{FF2B5EF4-FFF2-40B4-BE49-F238E27FC236}">
                <a16:creationId xmlns:a16="http://schemas.microsoft.com/office/drawing/2014/main" id="{D20537A9-951E-4B12-8D23-22D7C357E6D7}"/>
              </a:ext>
            </a:extLst>
          </p:cNvPr>
          <p:cNvPicPr>
            <a:picLocks noChangeAspect="1" noChangeArrowheads="1"/>
          </p:cNvPicPr>
          <p:nvPr>
            <p:custDataLst>
              <p:tags r:id="rId11"/>
            </p:custDataLst>
          </p:nvPr>
        </p:nvPicPr>
        <p:blipFill>
          <a:blip r:embed="rId32">
            <a:extLst>
              <a:ext uri="{28A0092B-C50C-407E-A947-70E740481C1C}">
                <a14:useLocalDpi xmlns:a14="http://schemas.microsoft.com/office/drawing/2010/main" val="0"/>
              </a:ext>
            </a:extLst>
          </a:blip>
          <a:srcRect/>
          <a:stretch>
            <a:fillRect/>
          </a:stretch>
        </p:blipFill>
        <p:spPr bwMode="auto">
          <a:xfrm>
            <a:off x="16520410" y="7682072"/>
            <a:ext cx="2934106" cy="16485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DM (company) - Wikipedia">
            <a:extLst>
              <a:ext uri="{FF2B5EF4-FFF2-40B4-BE49-F238E27FC236}">
                <a16:creationId xmlns:a16="http://schemas.microsoft.com/office/drawing/2014/main" id="{1BFD74DE-312A-41FB-8662-0FAEEE4120D6}"/>
              </a:ext>
            </a:extLst>
          </p:cNvPr>
          <p:cNvPicPr>
            <a:picLocks noChangeAspect="1" noChangeArrowheads="1"/>
          </p:cNvPicPr>
          <p:nvPr>
            <p:custDataLst>
              <p:tags r:id="rId12"/>
            </p:custDataLst>
          </p:nvPr>
        </p:nvPicPr>
        <p:blipFill>
          <a:blip r:embed="rId33" cstate="print">
            <a:extLst>
              <a:ext uri="{28A0092B-C50C-407E-A947-70E740481C1C}">
                <a14:useLocalDpi xmlns:a14="http://schemas.microsoft.com/office/drawing/2010/main" val="0"/>
              </a:ext>
            </a:extLst>
          </a:blip>
          <a:srcRect/>
          <a:stretch>
            <a:fillRect/>
          </a:stretch>
        </p:blipFill>
        <p:spPr bwMode="auto">
          <a:xfrm>
            <a:off x="4464602" y="6916622"/>
            <a:ext cx="2487651" cy="18926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6083E6D0-05BC-43AC-8AFE-8B8841062F22}"/>
              </a:ext>
            </a:extLst>
          </p:cNvPr>
          <p:cNvPicPr>
            <a:picLocks noChangeAspect="1" noChangeArrowheads="1"/>
          </p:cNvPicPr>
          <p:nvPr>
            <p:custDataLst>
              <p:tags r:id="rId13"/>
            </p:custDataLst>
          </p:nvPr>
        </p:nvPicPr>
        <p:blipFill rotWithShape="1">
          <a:blip r:embed="rId34">
            <a:extLst>
              <a:ext uri="{28A0092B-C50C-407E-A947-70E740481C1C}">
                <a14:useLocalDpi xmlns:a14="http://schemas.microsoft.com/office/drawing/2010/main" val="0"/>
              </a:ext>
            </a:extLst>
          </a:blip>
          <a:srcRect l="19576" t="12283" r="21485" b="13941"/>
          <a:stretch/>
        </p:blipFill>
        <p:spPr bwMode="auto">
          <a:xfrm>
            <a:off x="8320301" y="9166129"/>
            <a:ext cx="2413536" cy="198072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32A7A06E-821F-4550-BA41-6A8968E26D01}"/>
              </a:ext>
            </a:extLst>
          </p:cNvPr>
          <p:cNvPicPr>
            <a:picLocks noChangeAspect="1"/>
          </p:cNvPicPr>
          <p:nvPr>
            <p:custDataLst>
              <p:tags r:id="rId14"/>
            </p:custDataLst>
          </p:nvPr>
        </p:nvPicPr>
        <p:blipFill>
          <a:blip r:embed="rId35">
            <a:extLst>
              <a:ext uri="{28A0092B-C50C-407E-A947-70E740481C1C}">
                <a14:useLocalDpi xmlns:a14="http://schemas.microsoft.com/office/drawing/2010/main" val="0"/>
              </a:ext>
            </a:extLst>
          </a:blip>
          <a:stretch>
            <a:fillRect/>
          </a:stretch>
        </p:blipFill>
        <p:spPr>
          <a:xfrm>
            <a:off x="11562931" y="5686425"/>
            <a:ext cx="3324225" cy="619125"/>
          </a:xfrm>
          <a:prstGeom prst="rect">
            <a:avLst/>
          </a:prstGeom>
        </p:spPr>
      </p:pic>
      <p:pic>
        <p:nvPicPr>
          <p:cNvPr id="19" name="Graphic 18">
            <a:extLst>
              <a:ext uri="{FF2B5EF4-FFF2-40B4-BE49-F238E27FC236}">
                <a16:creationId xmlns:a16="http://schemas.microsoft.com/office/drawing/2014/main" id="{70F89FC4-821F-4298-BA86-70F2D09B6DDE}"/>
              </a:ext>
            </a:extLst>
          </p:cNvPr>
          <p:cNvPicPr>
            <a:picLocks noChangeAspect="1"/>
          </p:cNvPicPr>
          <p:nvPr>
            <p:custDataLst>
              <p:tags r:id="rId15"/>
            </p:custDataLst>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6745802" y="5173317"/>
            <a:ext cx="2498041" cy="2174221"/>
          </a:xfrm>
          <a:prstGeom prst="rect">
            <a:avLst/>
          </a:prstGeom>
        </p:spPr>
      </p:pic>
      <p:pic>
        <p:nvPicPr>
          <p:cNvPr id="21" name="Picture 20" descr="A picture containing text, clipart&#10;&#10;Description automatically generated">
            <a:extLst>
              <a:ext uri="{FF2B5EF4-FFF2-40B4-BE49-F238E27FC236}">
                <a16:creationId xmlns:a16="http://schemas.microsoft.com/office/drawing/2014/main" id="{29BDABC1-0B03-4A9E-8EF4-8DEF086470F1}"/>
              </a:ext>
            </a:extLst>
          </p:cNvPr>
          <p:cNvPicPr>
            <a:picLocks noChangeAspect="1"/>
          </p:cNvPicPr>
          <p:nvPr>
            <p:custDataLst>
              <p:tags r:id="rId16"/>
            </p:custDataLst>
          </p:nvPr>
        </p:nvPicPr>
        <p:blipFill>
          <a:blip r:embed="rId38">
            <a:extLst>
              <a:ext uri="{28A0092B-C50C-407E-A947-70E740481C1C}">
                <a14:useLocalDpi xmlns:a14="http://schemas.microsoft.com/office/drawing/2010/main" val="0"/>
              </a:ext>
            </a:extLst>
          </a:blip>
          <a:stretch>
            <a:fillRect/>
          </a:stretch>
        </p:blipFill>
        <p:spPr>
          <a:xfrm>
            <a:off x="20000380" y="10156493"/>
            <a:ext cx="3524250" cy="1295400"/>
          </a:xfrm>
          <a:prstGeom prst="rect">
            <a:avLst/>
          </a:prstGeom>
        </p:spPr>
      </p:pic>
      <p:pic>
        <p:nvPicPr>
          <p:cNvPr id="23" name="Picture 22" descr="Logo&#10;&#10;Description automatically generated">
            <a:extLst>
              <a:ext uri="{FF2B5EF4-FFF2-40B4-BE49-F238E27FC236}">
                <a16:creationId xmlns:a16="http://schemas.microsoft.com/office/drawing/2014/main" id="{100BC5FE-4A15-4C39-9E25-1CB1A0D881F1}"/>
              </a:ext>
            </a:extLst>
          </p:cNvPr>
          <p:cNvPicPr>
            <a:picLocks noChangeAspect="1"/>
          </p:cNvPicPr>
          <p:nvPr>
            <p:custDataLst>
              <p:tags r:id="rId17"/>
            </p:custDataLst>
          </p:nvPr>
        </p:nvPicPr>
        <p:blipFill>
          <a:blip r:embed="rId39">
            <a:extLst>
              <a:ext uri="{28A0092B-C50C-407E-A947-70E740481C1C}">
                <a14:useLocalDpi xmlns:a14="http://schemas.microsoft.com/office/drawing/2010/main" val="0"/>
              </a:ext>
            </a:extLst>
          </a:blip>
          <a:stretch>
            <a:fillRect/>
          </a:stretch>
        </p:blipFill>
        <p:spPr>
          <a:xfrm>
            <a:off x="20690943" y="7391051"/>
            <a:ext cx="2143125" cy="2143125"/>
          </a:xfrm>
          <a:prstGeom prst="rect">
            <a:avLst/>
          </a:prstGeom>
        </p:spPr>
      </p:pic>
      <p:pic>
        <p:nvPicPr>
          <p:cNvPr id="25" name="Picture 24" descr="Text&#10;&#10;Description automatically generated">
            <a:extLst>
              <a:ext uri="{FF2B5EF4-FFF2-40B4-BE49-F238E27FC236}">
                <a16:creationId xmlns:a16="http://schemas.microsoft.com/office/drawing/2014/main" id="{BCBCBD55-8407-4446-9C21-93EA2EC583DE}"/>
              </a:ext>
            </a:extLst>
          </p:cNvPr>
          <p:cNvPicPr>
            <a:picLocks noChangeAspect="1"/>
          </p:cNvPicPr>
          <p:nvPr>
            <p:custDataLst>
              <p:tags r:id="rId18"/>
            </p:custDataLst>
          </p:nvPr>
        </p:nvPicPr>
        <p:blipFill>
          <a:blip r:embed="rId40">
            <a:extLst>
              <a:ext uri="{28A0092B-C50C-407E-A947-70E740481C1C}">
                <a14:useLocalDpi xmlns:a14="http://schemas.microsoft.com/office/drawing/2010/main" val="0"/>
              </a:ext>
            </a:extLst>
          </a:blip>
          <a:stretch>
            <a:fillRect/>
          </a:stretch>
        </p:blipFill>
        <p:spPr>
          <a:xfrm>
            <a:off x="19342008" y="5075352"/>
            <a:ext cx="3796825" cy="1841270"/>
          </a:xfrm>
          <a:prstGeom prst="rect">
            <a:avLst/>
          </a:prstGeom>
        </p:spPr>
      </p:pic>
      <p:pic>
        <p:nvPicPr>
          <p:cNvPr id="27" name="Graphic 26">
            <a:extLst>
              <a:ext uri="{FF2B5EF4-FFF2-40B4-BE49-F238E27FC236}">
                <a16:creationId xmlns:a16="http://schemas.microsoft.com/office/drawing/2014/main" id="{54469F88-DE22-4315-930A-3A0C74CD74D0}"/>
              </a:ext>
            </a:extLst>
          </p:cNvPr>
          <p:cNvPicPr>
            <a:picLocks noChangeAspect="1"/>
          </p:cNvPicPr>
          <p:nvPr>
            <p:custDataLst>
              <p:tags r:id="rId19"/>
            </p:custDataLst>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8084796" y="7596355"/>
            <a:ext cx="3208709" cy="823474"/>
          </a:xfrm>
          <a:prstGeom prst="rect">
            <a:avLst/>
          </a:prstGeom>
        </p:spPr>
      </p:pic>
      <p:cxnSp>
        <p:nvCxnSpPr>
          <p:cNvPr id="29" name="Straight Connector 28">
            <a:extLst>
              <a:ext uri="{FF2B5EF4-FFF2-40B4-BE49-F238E27FC236}">
                <a16:creationId xmlns:a16="http://schemas.microsoft.com/office/drawing/2014/main" id="{06170788-46B4-4D71-B38A-2AF802CFF2BF}"/>
              </a:ext>
            </a:extLst>
          </p:cNvPr>
          <p:cNvCxnSpPr/>
          <p:nvPr>
            <p:custDataLst>
              <p:tags r:id="rId20"/>
            </p:custDataLst>
          </p:nvPr>
        </p:nvCxnSpPr>
        <p:spPr>
          <a:xfrm>
            <a:off x="15716250" y="4895836"/>
            <a:ext cx="0" cy="7045062"/>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31" name="Picture 30" descr="A picture containing text, ceramic ware, porcelain&#10;&#10;Description automatically generated">
            <a:extLst>
              <a:ext uri="{FF2B5EF4-FFF2-40B4-BE49-F238E27FC236}">
                <a16:creationId xmlns:a16="http://schemas.microsoft.com/office/drawing/2014/main" id="{4479BB92-0107-42BF-AF62-BE6A244D97C2}"/>
              </a:ext>
            </a:extLst>
          </p:cNvPr>
          <p:cNvPicPr>
            <a:picLocks noChangeAspect="1"/>
          </p:cNvPicPr>
          <p:nvPr>
            <p:custDataLst>
              <p:tags r:id="rId21"/>
            </p:custDataLst>
          </p:nvPr>
        </p:nvPicPr>
        <p:blipFill>
          <a:blip r:embed="rId43" cstate="print">
            <a:extLst>
              <a:ext uri="{28A0092B-C50C-407E-A947-70E740481C1C}">
                <a14:useLocalDpi xmlns:a14="http://schemas.microsoft.com/office/drawing/2010/main" val="0"/>
              </a:ext>
            </a:extLst>
          </a:blip>
          <a:stretch>
            <a:fillRect/>
          </a:stretch>
        </p:blipFill>
        <p:spPr>
          <a:xfrm>
            <a:off x="14475186" y="3597719"/>
            <a:ext cx="2482128" cy="2482128"/>
          </a:xfrm>
          <a:prstGeom prst="rect">
            <a:avLst/>
          </a:prstGeom>
        </p:spPr>
      </p:pic>
    </p:spTree>
    <p:extLst>
      <p:ext uri="{BB962C8B-B14F-4D97-AF65-F5344CB8AC3E}">
        <p14:creationId xmlns:p14="http://schemas.microsoft.com/office/powerpoint/2010/main" val="4118967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06D612-B94B-4A00-9AB4-5C9238B5DC8E}"/>
              </a:ext>
            </a:extLst>
          </p:cNvPr>
          <p:cNvSpPr txBox="1"/>
          <p:nvPr>
            <p:custDataLst>
              <p:tags r:id="rId1"/>
            </p:custDataLst>
          </p:nvPr>
        </p:nvSpPr>
        <p:spPr>
          <a:xfrm>
            <a:off x="1307911" y="906421"/>
            <a:ext cx="17733124" cy="2123658"/>
          </a:xfrm>
          <a:prstGeom prst="rect">
            <a:avLst/>
          </a:prstGeom>
          <a:noFill/>
        </p:spPr>
        <p:txBody>
          <a:bodyPr wrap="square" rtlCol="0">
            <a:spAutoFit/>
          </a:bodyPr>
          <a:lstStyle/>
          <a:p>
            <a:pPr algn="l">
              <a:lnSpc>
                <a:spcPct val="120000"/>
              </a:lnSpc>
              <a:spcBef>
                <a:spcPts val="500"/>
              </a:spcBef>
            </a:pPr>
            <a:r>
              <a:rPr lang="fr-CA" sz="5500" dirty="0">
                <a:solidFill>
                  <a:schemeClr val="accent1"/>
                </a:solidFill>
                <a:latin typeface="Inter" panose="020B0502030000000004" pitchFamily="34" charset="0"/>
                <a:ea typeface="Inter" panose="020B0502030000000004" pitchFamily="34" charset="0"/>
                <a:cs typeface="Inter" panose="020B0502030000000004" pitchFamily="34" charset="0"/>
              </a:rPr>
              <a:t>Bon nombre de projets se déroulent également de l’autre côté de la frontière, au Canada. </a:t>
            </a:r>
          </a:p>
        </p:txBody>
      </p:sp>
      <p:pic>
        <p:nvPicPr>
          <p:cNvPr id="5" name="Picture 8">
            <a:extLst>
              <a:ext uri="{FF2B5EF4-FFF2-40B4-BE49-F238E27FC236}">
                <a16:creationId xmlns:a16="http://schemas.microsoft.com/office/drawing/2014/main" id="{FA99C586-72C9-46DE-BB54-05130E8F0370}"/>
              </a:ext>
            </a:extLst>
          </p:cNvPr>
          <p:cNvPicPr>
            <a:picLocks noChangeAspect="1" noChangeArrowheads="1"/>
          </p:cNvPicPr>
          <p:nvPr>
            <p:custDataLst>
              <p:tags r:id="rId2"/>
            </p:custDataLst>
          </p:nvPr>
        </p:nvPicPr>
        <p:blipFill>
          <a:blip r:embed="rId16">
            <a:extLst>
              <a:ext uri="{28A0092B-C50C-407E-A947-70E740481C1C}">
                <a14:useLocalDpi xmlns:a14="http://schemas.microsoft.com/office/drawing/2010/main" val="0"/>
              </a:ext>
            </a:extLst>
          </a:blip>
          <a:srcRect/>
          <a:stretch>
            <a:fillRect/>
          </a:stretch>
        </p:blipFill>
        <p:spPr bwMode="auto">
          <a:xfrm>
            <a:off x="6041413" y="4376324"/>
            <a:ext cx="2800018" cy="11311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3310313-DC08-46A9-97A9-9ECFEAC0FFB8}"/>
              </a:ext>
            </a:extLst>
          </p:cNvPr>
          <p:cNvPicPr>
            <a:picLocks noChangeAspect="1"/>
          </p:cNvPicPr>
          <p:nvPr>
            <p:custDataLst>
              <p:tags r:id="rId3"/>
            </p:custDataLst>
          </p:nvPr>
        </p:nvPicPr>
        <p:blipFill>
          <a:blip r:embed="rId17"/>
          <a:stretch>
            <a:fillRect/>
          </a:stretch>
        </p:blipFill>
        <p:spPr>
          <a:xfrm>
            <a:off x="5424976" y="5574132"/>
            <a:ext cx="3600123" cy="2169610"/>
          </a:xfrm>
          <a:prstGeom prst="rect">
            <a:avLst/>
          </a:prstGeom>
        </p:spPr>
      </p:pic>
      <p:pic>
        <p:nvPicPr>
          <p:cNvPr id="10" name="Picture 4" descr="TELUS Agriculture | LinkedIn">
            <a:extLst>
              <a:ext uri="{FF2B5EF4-FFF2-40B4-BE49-F238E27FC236}">
                <a16:creationId xmlns:a16="http://schemas.microsoft.com/office/drawing/2014/main" id="{2984B514-149C-4B11-B0F1-19E4AB8BFD5D}"/>
              </a:ext>
            </a:extLst>
          </p:cNvPr>
          <p:cNvPicPr>
            <a:picLocks noChangeAspect="1" noChangeArrowheads="1"/>
          </p:cNvPicPr>
          <p:nvPr>
            <p:custDataLst>
              <p:tags r:id="rId4"/>
            </p:custDataLst>
          </p:nvPr>
        </p:nvPicPr>
        <p:blipFill rotWithShape="1">
          <a:blip r:embed="rId18">
            <a:extLst>
              <a:ext uri="{28A0092B-C50C-407E-A947-70E740481C1C}">
                <a14:useLocalDpi xmlns:a14="http://schemas.microsoft.com/office/drawing/2010/main" val="0"/>
              </a:ext>
            </a:extLst>
          </a:blip>
          <a:srcRect l="1957" t="20140" r="-1957" b="24032"/>
          <a:stretch/>
        </p:blipFill>
        <p:spPr bwMode="auto">
          <a:xfrm>
            <a:off x="864479" y="3926468"/>
            <a:ext cx="4343326" cy="20308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32A7A06E-821F-4550-BA41-6A8968E26D01}"/>
              </a:ext>
            </a:extLst>
          </p:cNvPr>
          <p:cNvPicPr>
            <a:picLocks noChangeAspect="1"/>
          </p:cNvPicPr>
          <p:nvPr>
            <p:custDataLst>
              <p:tags r:id="rId5"/>
            </p:custDataLst>
          </p:nvPr>
        </p:nvPicPr>
        <p:blipFill>
          <a:blip r:embed="rId19">
            <a:extLst>
              <a:ext uri="{28A0092B-C50C-407E-A947-70E740481C1C}">
                <a14:useLocalDpi xmlns:a14="http://schemas.microsoft.com/office/drawing/2010/main" val="0"/>
              </a:ext>
            </a:extLst>
          </a:blip>
          <a:stretch>
            <a:fillRect/>
          </a:stretch>
        </p:blipFill>
        <p:spPr>
          <a:xfrm>
            <a:off x="10674213" y="4610059"/>
            <a:ext cx="3324225" cy="619125"/>
          </a:xfrm>
          <a:prstGeom prst="rect">
            <a:avLst/>
          </a:prstGeom>
        </p:spPr>
      </p:pic>
      <p:pic>
        <p:nvPicPr>
          <p:cNvPr id="21" name="Picture 20" descr="A picture containing text, clipart&#10;&#10;Description automatically generated">
            <a:extLst>
              <a:ext uri="{FF2B5EF4-FFF2-40B4-BE49-F238E27FC236}">
                <a16:creationId xmlns:a16="http://schemas.microsoft.com/office/drawing/2014/main" id="{29BDABC1-0B03-4A9E-8EF4-8DEF086470F1}"/>
              </a:ext>
            </a:extLst>
          </p:cNvPr>
          <p:cNvPicPr>
            <a:picLocks noChangeAspect="1"/>
          </p:cNvPicPr>
          <p:nvPr>
            <p:custDataLst>
              <p:tags r:id="rId6"/>
            </p:custDataLst>
          </p:nvPr>
        </p:nvPicPr>
        <p:blipFill>
          <a:blip r:embed="rId20">
            <a:extLst>
              <a:ext uri="{28A0092B-C50C-407E-A947-70E740481C1C}">
                <a14:useLocalDpi xmlns:a14="http://schemas.microsoft.com/office/drawing/2010/main" val="0"/>
              </a:ext>
            </a:extLst>
          </a:blip>
          <a:stretch>
            <a:fillRect/>
          </a:stretch>
        </p:blipFill>
        <p:spPr>
          <a:xfrm>
            <a:off x="16431559" y="5769423"/>
            <a:ext cx="3524250" cy="1295400"/>
          </a:xfrm>
          <a:prstGeom prst="rect">
            <a:avLst/>
          </a:prstGeom>
        </p:spPr>
      </p:pic>
      <p:pic>
        <p:nvPicPr>
          <p:cNvPr id="23" name="Picture 22" descr="Logo&#10;&#10;Description automatically generated">
            <a:extLst>
              <a:ext uri="{FF2B5EF4-FFF2-40B4-BE49-F238E27FC236}">
                <a16:creationId xmlns:a16="http://schemas.microsoft.com/office/drawing/2014/main" id="{100BC5FE-4A15-4C39-9E25-1CB1A0D881F1}"/>
              </a:ext>
            </a:extLst>
          </p:cNvPr>
          <p:cNvPicPr>
            <a:picLocks noChangeAspect="1"/>
          </p:cNvPicPr>
          <p:nvPr>
            <p:custDataLst>
              <p:tags r:id="rId7"/>
            </p:custDataLst>
          </p:nvPr>
        </p:nvPicPr>
        <p:blipFill>
          <a:blip r:embed="rId21">
            <a:extLst>
              <a:ext uri="{28A0092B-C50C-407E-A947-70E740481C1C}">
                <a14:useLocalDpi xmlns:a14="http://schemas.microsoft.com/office/drawing/2010/main" val="0"/>
              </a:ext>
            </a:extLst>
          </a:blip>
          <a:stretch>
            <a:fillRect/>
          </a:stretch>
        </p:blipFill>
        <p:spPr>
          <a:xfrm>
            <a:off x="20582493" y="5345561"/>
            <a:ext cx="2143125" cy="2143125"/>
          </a:xfrm>
          <a:prstGeom prst="rect">
            <a:avLst/>
          </a:prstGeom>
        </p:spPr>
      </p:pic>
      <p:cxnSp>
        <p:nvCxnSpPr>
          <p:cNvPr id="29" name="Straight Connector 28">
            <a:extLst>
              <a:ext uri="{FF2B5EF4-FFF2-40B4-BE49-F238E27FC236}">
                <a16:creationId xmlns:a16="http://schemas.microsoft.com/office/drawing/2014/main" id="{06170788-46B4-4D71-B38A-2AF802CFF2BF}"/>
              </a:ext>
            </a:extLst>
          </p:cNvPr>
          <p:cNvCxnSpPr>
            <a:cxnSpLocks/>
          </p:cNvCxnSpPr>
          <p:nvPr>
            <p:custDataLst>
              <p:tags r:id="rId8"/>
            </p:custDataLst>
          </p:nvPr>
        </p:nvCxnSpPr>
        <p:spPr>
          <a:xfrm>
            <a:off x="15716250" y="3670690"/>
            <a:ext cx="0" cy="5433172"/>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4CC59EAE-0CDA-49DE-8486-AB48BCB3F444}"/>
              </a:ext>
            </a:extLst>
          </p:cNvPr>
          <p:cNvPicPr>
            <a:picLocks noChangeAspect="1"/>
          </p:cNvPicPr>
          <p:nvPr>
            <p:custDataLst>
              <p:tags r:id="rId9"/>
            </p:custDataLst>
          </p:nvPr>
        </p:nvPicPr>
        <p:blipFill>
          <a:blip r:embed="rId22"/>
          <a:stretch>
            <a:fillRect/>
          </a:stretch>
        </p:blipFill>
        <p:spPr>
          <a:xfrm>
            <a:off x="10616728" y="6339849"/>
            <a:ext cx="2857500" cy="638175"/>
          </a:xfrm>
          <a:prstGeom prst="rect">
            <a:avLst/>
          </a:prstGeom>
        </p:spPr>
      </p:pic>
      <p:pic>
        <p:nvPicPr>
          <p:cNvPr id="18" name="Picture 17">
            <a:extLst>
              <a:ext uri="{FF2B5EF4-FFF2-40B4-BE49-F238E27FC236}">
                <a16:creationId xmlns:a16="http://schemas.microsoft.com/office/drawing/2014/main" id="{2BE49EE2-25C9-49A9-ACD2-74385FD7F8FE}"/>
              </a:ext>
            </a:extLst>
          </p:cNvPr>
          <p:cNvPicPr>
            <a:picLocks noChangeAspect="1"/>
          </p:cNvPicPr>
          <p:nvPr>
            <p:custDataLst>
              <p:tags r:id="rId10"/>
            </p:custDataLst>
          </p:nvPr>
        </p:nvPicPr>
        <p:blipFill>
          <a:blip r:embed="rId23"/>
          <a:stretch>
            <a:fillRect/>
          </a:stretch>
        </p:blipFill>
        <p:spPr>
          <a:xfrm>
            <a:off x="20281368" y="3864422"/>
            <a:ext cx="2552700" cy="1790700"/>
          </a:xfrm>
          <a:prstGeom prst="rect">
            <a:avLst/>
          </a:prstGeom>
        </p:spPr>
      </p:pic>
      <p:pic>
        <p:nvPicPr>
          <p:cNvPr id="20" name="Picture 19">
            <a:extLst>
              <a:ext uri="{FF2B5EF4-FFF2-40B4-BE49-F238E27FC236}">
                <a16:creationId xmlns:a16="http://schemas.microsoft.com/office/drawing/2014/main" id="{D2B7033C-7547-4342-A90A-02F4D2BF89A7}"/>
              </a:ext>
            </a:extLst>
          </p:cNvPr>
          <p:cNvPicPr>
            <a:picLocks noChangeAspect="1"/>
          </p:cNvPicPr>
          <p:nvPr>
            <p:custDataLst>
              <p:tags r:id="rId11"/>
            </p:custDataLst>
          </p:nvPr>
        </p:nvPicPr>
        <p:blipFill>
          <a:blip r:embed="rId24"/>
          <a:stretch>
            <a:fillRect/>
          </a:stretch>
        </p:blipFill>
        <p:spPr>
          <a:xfrm>
            <a:off x="16222397" y="4383534"/>
            <a:ext cx="3552825" cy="752475"/>
          </a:xfrm>
          <a:prstGeom prst="rect">
            <a:avLst/>
          </a:prstGeom>
        </p:spPr>
      </p:pic>
      <p:pic>
        <p:nvPicPr>
          <p:cNvPr id="24" name="Picture 23">
            <a:extLst>
              <a:ext uri="{FF2B5EF4-FFF2-40B4-BE49-F238E27FC236}">
                <a16:creationId xmlns:a16="http://schemas.microsoft.com/office/drawing/2014/main" id="{F2CB023A-5FEF-47C0-889A-A2CEF4AC4A5F}"/>
              </a:ext>
            </a:extLst>
          </p:cNvPr>
          <p:cNvPicPr>
            <a:picLocks noChangeAspect="1"/>
          </p:cNvPicPr>
          <p:nvPr>
            <p:custDataLst>
              <p:tags r:id="rId12"/>
            </p:custDataLst>
          </p:nvPr>
        </p:nvPicPr>
        <p:blipFill>
          <a:blip r:embed="rId25"/>
          <a:stretch>
            <a:fillRect/>
          </a:stretch>
        </p:blipFill>
        <p:spPr>
          <a:xfrm>
            <a:off x="1464542" y="5898964"/>
            <a:ext cx="3333750" cy="1162050"/>
          </a:xfrm>
          <a:prstGeom prst="rect">
            <a:avLst/>
          </a:prstGeom>
        </p:spPr>
      </p:pic>
      <p:pic>
        <p:nvPicPr>
          <p:cNvPr id="28" name="Picture 27">
            <a:extLst>
              <a:ext uri="{FF2B5EF4-FFF2-40B4-BE49-F238E27FC236}">
                <a16:creationId xmlns:a16="http://schemas.microsoft.com/office/drawing/2014/main" id="{4D772941-409E-4773-A624-EFB7E64CEA78}"/>
              </a:ext>
            </a:extLst>
          </p:cNvPr>
          <p:cNvPicPr>
            <a:picLocks noChangeAspect="1"/>
          </p:cNvPicPr>
          <p:nvPr>
            <p:custDataLst>
              <p:tags r:id="rId13"/>
            </p:custDataLst>
          </p:nvPr>
        </p:nvPicPr>
        <p:blipFill>
          <a:blip r:embed="rId26"/>
          <a:stretch>
            <a:fillRect/>
          </a:stretch>
        </p:blipFill>
        <p:spPr>
          <a:xfrm>
            <a:off x="5203469" y="8187304"/>
            <a:ext cx="4043135" cy="916558"/>
          </a:xfrm>
          <a:prstGeom prst="rect">
            <a:avLst/>
          </a:prstGeom>
        </p:spPr>
      </p:pic>
      <p:sp>
        <p:nvSpPr>
          <p:cNvPr id="32" name="TextBox 31">
            <a:extLst>
              <a:ext uri="{FF2B5EF4-FFF2-40B4-BE49-F238E27FC236}">
                <a16:creationId xmlns:a16="http://schemas.microsoft.com/office/drawing/2014/main" id="{B68C84EC-CBE3-4A24-9F04-E1FB0CD0CF76}"/>
              </a:ext>
            </a:extLst>
          </p:cNvPr>
          <p:cNvSpPr txBox="1"/>
          <p:nvPr>
            <p:custDataLst>
              <p:tags r:id="rId14"/>
            </p:custDataLst>
          </p:nvPr>
        </p:nvSpPr>
        <p:spPr>
          <a:xfrm>
            <a:off x="1464542" y="10743228"/>
            <a:ext cx="21437600" cy="1022972"/>
          </a:xfrm>
          <a:prstGeom prst="rect">
            <a:avLst/>
          </a:prstGeom>
          <a:noFill/>
        </p:spPr>
        <p:txBody>
          <a:bodyPr wrap="square" rtlCol="0">
            <a:spAutoFit/>
          </a:bodyPr>
          <a:lstStyle/>
          <a:p>
            <a:pPr algn="l">
              <a:lnSpc>
                <a:spcPct val="120000"/>
              </a:lnSpc>
              <a:spcBef>
                <a:spcPts val="500"/>
              </a:spcBef>
            </a:pPr>
            <a:r>
              <a:rPr lang="fr-CA" sz="5500">
                <a:solidFill>
                  <a:schemeClr val="accent1"/>
                </a:solidFill>
                <a:latin typeface="Inter" panose="020B0502030000000004" pitchFamily="34" charset="0"/>
                <a:ea typeface="Inter" panose="020B0502030000000004" pitchFamily="34" charset="0"/>
                <a:cs typeface="Inter" panose="020B0502030000000004" pitchFamily="34" charset="0"/>
              </a:rPr>
              <a:t>Les agriculteurs se demandent ce qu’ils devraient faire. </a:t>
            </a:r>
          </a:p>
        </p:txBody>
      </p:sp>
    </p:spTree>
    <p:extLst>
      <p:ext uri="{BB962C8B-B14F-4D97-AF65-F5344CB8AC3E}">
        <p14:creationId xmlns:p14="http://schemas.microsoft.com/office/powerpoint/2010/main" val="98431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00.xml><?xml version="1.0" encoding="utf-8"?>
<p:tagLst xmlns:a="http://schemas.openxmlformats.org/drawingml/2006/main" xmlns:r="http://schemas.openxmlformats.org/officeDocument/2006/relationships" xmlns:p="http://schemas.openxmlformats.org/presentationml/2006/main">
  <p:tag name="NUM" val="14"/>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5"/>
</p:tagLst>
</file>

<file path=ppt/tags/tag112.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8"/>
</p:tagLst>
</file>

<file path=ppt/tags/tag13.xml><?xml version="1.0" encoding="utf-8"?>
<p:tagLst xmlns:a="http://schemas.openxmlformats.org/drawingml/2006/main" xmlns:r="http://schemas.openxmlformats.org/officeDocument/2006/relationships" xmlns:p="http://schemas.openxmlformats.org/presentationml/2006/main">
  <p:tag name="NUM" val="9"/>
</p:tagLst>
</file>

<file path=ppt/tags/tag14.xml><?xml version="1.0" encoding="utf-8"?>
<p:tagLst xmlns:a="http://schemas.openxmlformats.org/drawingml/2006/main" xmlns:r="http://schemas.openxmlformats.org/officeDocument/2006/relationships" xmlns:p="http://schemas.openxmlformats.org/presentationml/2006/main">
  <p:tag name="NUM" val="10"/>
</p:tagLst>
</file>

<file path=ppt/tags/tag15.xml><?xml version="1.0" encoding="utf-8"?>
<p:tagLst xmlns:a="http://schemas.openxmlformats.org/drawingml/2006/main" xmlns:r="http://schemas.openxmlformats.org/officeDocument/2006/relationships" xmlns:p="http://schemas.openxmlformats.org/presentationml/2006/main">
  <p:tag name="NUM" val="11"/>
</p:tagLst>
</file>

<file path=ppt/tags/tag16.xml><?xml version="1.0" encoding="utf-8"?>
<p:tagLst xmlns:a="http://schemas.openxmlformats.org/drawingml/2006/main" xmlns:r="http://schemas.openxmlformats.org/officeDocument/2006/relationships" xmlns:p="http://schemas.openxmlformats.org/presentationml/2006/main">
  <p:tag name="NUM" val="12"/>
</p:tagLst>
</file>

<file path=ppt/tags/tag17.xml><?xml version="1.0" encoding="utf-8"?>
<p:tagLst xmlns:a="http://schemas.openxmlformats.org/drawingml/2006/main" xmlns:r="http://schemas.openxmlformats.org/officeDocument/2006/relationships" xmlns:p="http://schemas.openxmlformats.org/presentationml/2006/main">
  <p:tag name="NUM" val="13"/>
</p:tagLst>
</file>

<file path=ppt/tags/tag18.xml><?xml version="1.0" encoding="utf-8"?>
<p:tagLst xmlns:a="http://schemas.openxmlformats.org/drawingml/2006/main" xmlns:r="http://schemas.openxmlformats.org/officeDocument/2006/relationships" xmlns:p="http://schemas.openxmlformats.org/presentationml/2006/main">
  <p:tag name="NUM" val="14"/>
</p:tagLst>
</file>

<file path=ppt/tags/tag19.xml><?xml version="1.0" encoding="utf-8"?>
<p:tagLst xmlns:a="http://schemas.openxmlformats.org/drawingml/2006/main" xmlns:r="http://schemas.openxmlformats.org/officeDocument/2006/relationships" xmlns:p="http://schemas.openxmlformats.org/presentationml/2006/main">
  <p:tag name="NUM" val="1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6"/>
</p:tagLst>
</file>

<file path=ppt/tags/tag21.xml><?xml version="1.0" encoding="utf-8"?>
<p:tagLst xmlns:a="http://schemas.openxmlformats.org/drawingml/2006/main" xmlns:r="http://schemas.openxmlformats.org/officeDocument/2006/relationships" xmlns:p="http://schemas.openxmlformats.org/presentationml/2006/main">
  <p:tag name="NUM" val="17"/>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LAYOUT" val="ppLayoutObject"/>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8"/>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9"/>
</p:tagLst>
</file>

<file path=ppt/tags/tag41.xml><?xml version="1.0" encoding="utf-8"?>
<p:tagLst xmlns:a="http://schemas.openxmlformats.org/drawingml/2006/main" xmlns:r="http://schemas.openxmlformats.org/officeDocument/2006/relationships" xmlns:p="http://schemas.openxmlformats.org/presentationml/2006/main">
  <p:tag name="NUM" val="10"/>
</p:tagLst>
</file>

<file path=ppt/tags/tag42.xml><?xml version="1.0" encoding="utf-8"?>
<p:tagLst xmlns:a="http://schemas.openxmlformats.org/drawingml/2006/main" xmlns:r="http://schemas.openxmlformats.org/officeDocument/2006/relationships" xmlns:p="http://schemas.openxmlformats.org/presentationml/2006/main">
  <p:tag name="NUM" val="11"/>
</p:tagLst>
</file>

<file path=ppt/tags/tag43.xml><?xml version="1.0" encoding="utf-8"?>
<p:tagLst xmlns:a="http://schemas.openxmlformats.org/drawingml/2006/main" xmlns:r="http://schemas.openxmlformats.org/officeDocument/2006/relationships" xmlns:p="http://schemas.openxmlformats.org/presentationml/2006/main">
  <p:tag name="NUM" val="12"/>
</p:tagLst>
</file>

<file path=ppt/tags/tag44.xml><?xml version="1.0" encoding="utf-8"?>
<p:tagLst xmlns:a="http://schemas.openxmlformats.org/drawingml/2006/main" xmlns:r="http://schemas.openxmlformats.org/officeDocument/2006/relationships" xmlns:p="http://schemas.openxmlformats.org/presentationml/2006/main">
  <p:tag name="NUM" val="13"/>
</p:tagLst>
</file>

<file path=ppt/tags/tag45.xml><?xml version="1.0" encoding="utf-8"?>
<p:tagLst xmlns:a="http://schemas.openxmlformats.org/drawingml/2006/main" xmlns:r="http://schemas.openxmlformats.org/officeDocument/2006/relationships" xmlns:p="http://schemas.openxmlformats.org/presentationml/2006/main">
  <p:tag name="NUM" val="14"/>
</p:tagLst>
</file>

<file path=ppt/tags/tag46.xml><?xml version="1.0" encoding="utf-8"?>
<p:tagLst xmlns:a="http://schemas.openxmlformats.org/drawingml/2006/main" xmlns:r="http://schemas.openxmlformats.org/officeDocument/2006/relationships" xmlns:p="http://schemas.openxmlformats.org/presentationml/2006/main">
  <p:tag name="NUM" val="15"/>
</p:tagLst>
</file>

<file path=ppt/tags/tag47.xml><?xml version="1.0" encoding="utf-8"?>
<p:tagLst xmlns:a="http://schemas.openxmlformats.org/drawingml/2006/main" xmlns:r="http://schemas.openxmlformats.org/officeDocument/2006/relationships" xmlns:p="http://schemas.openxmlformats.org/presentationml/2006/main">
  <p:tag name="NUM" val="16"/>
</p:tagLst>
</file>

<file path=ppt/tags/tag48.xml><?xml version="1.0" encoding="utf-8"?>
<p:tagLst xmlns:a="http://schemas.openxmlformats.org/drawingml/2006/main" xmlns:r="http://schemas.openxmlformats.org/officeDocument/2006/relationships" xmlns:p="http://schemas.openxmlformats.org/presentationml/2006/main">
  <p:tag name="NUM" val="17"/>
</p:tagLst>
</file>

<file path=ppt/tags/tag49.xml><?xml version="1.0" encoding="utf-8"?>
<p:tagLst xmlns:a="http://schemas.openxmlformats.org/drawingml/2006/main" xmlns:r="http://schemas.openxmlformats.org/officeDocument/2006/relationships" xmlns:p="http://schemas.openxmlformats.org/presentationml/2006/main">
  <p:tag name="NUM" val="18"/>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9"/>
</p:tagLst>
</file>

<file path=ppt/tags/tag51.xml><?xml version="1.0" encoding="utf-8"?>
<p:tagLst xmlns:a="http://schemas.openxmlformats.org/drawingml/2006/main" xmlns:r="http://schemas.openxmlformats.org/officeDocument/2006/relationships" xmlns:p="http://schemas.openxmlformats.org/presentationml/2006/main">
  <p:tag name="NUM" val="20"/>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8"/>
</p:tagLst>
</file>

<file path=ppt/tags/tag63.xml><?xml version="1.0" encoding="utf-8"?>
<p:tagLst xmlns:a="http://schemas.openxmlformats.org/drawingml/2006/main" xmlns:r="http://schemas.openxmlformats.org/officeDocument/2006/relationships" xmlns:p="http://schemas.openxmlformats.org/presentationml/2006/main">
  <p:tag name="NUM" val="9"/>
</p:tagLst>
</file>

<file path=ppt/tags/tag64.xml><?xml version="1.0" encoding="utf-8"?>
<p:tagLst xmlns:a="http://schemas.openxmlformats.org/drawingml/2006/main" xmlns:r="http://schemas.openxmlformats.org/officeDocument/2006/relationships" xmlns:p="http://schemas.openxmlformats.org/presentationml/2006/main">
  <p:tag name="NUM" val="10"/>
</p:tagLst>
</file>

<file path=ppt/tags/tag65.xml><?xml version="1.0" encoding="utf-8"?>
<p:tagLst xmlns:a="http://schemas.openxmlformats.org/drawingml/2006/main" xmlns:r="http://schemas.openxmlformats.org/officeDocument/2006/relationships" xmlns:p="http://schemas.openxmlformats.org/presentationml/2006/main">
  <p:tag name="NUM" val="11"/>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6"/>
</p:tagLst>
</file>

<file path=ppt/tags/tag72.xml><?xml version="1.0" encoding="utf-8"?>
<p:tagLst xmlns:a="http://schemas.openxmlformats.org/drawingml/2006/main" xmlns:r="http://schemas.openxmlformats.org/officeDocument/2006/relationships" xmlns:p="http://schemas.openxmlformats.org/presentationml/2006/main">
  <p:tag name="NUM" val="7"/>
</p:tagLst>
</file>

<file path=ppt/tags/tag73.xml><?xml version="1.0" encoding="utf-8"?>
<p:tagLst xmlns:a="http://schemas.openxmlformats.org/drawingml/2006/main" xmlns:r="http://schemas.openxmlformats.org/officeDocument/2006/relationships" xmlns:p="http://schemas.openxmlformats.org/presentationml/2006/main">
  <p:tag name="NUM" val="8"/>
</p:tagLst>
</file>

<file path=ppt/tags/tag74.xml><?xml version="1.0" encoding="utf-8"?>
<p:tagLst xmlns:a="http://schemas.openxmlformats.org/drawingml/2006/main" xmlns:r="http://schemas.openxmlformats.org/officeDocument/2006/relationships" xmlns:p="http://schemas.openxmlformats.org/presentationml/2006/main">
  <p:tag name="NUM" val="9"/>
</p:tagLst>
</file>

<file path=ppt/tags/tag75.xml><?xml version="1.0" encoding="utf-8"?>
<p:tagLst xmlns:a="http://schemas.openxmlformats.org/drawingml/2006/main" xmlns:r="http://schemas.openxmlformats.org/officeDocument/2006/relationships" xmlns:p="http://schemas.openxmlformats.org/presentationml/2006/main">
  <p:tag name="NUM" val="10"/>
</p:tagLst>
</file>

<file path=ppt/tags/tag76.xml><?xml version="1.0" encoding="utf-8"?>
<p:tagLst xmlns:a="http://schemas.openxmlformats.org/drawingml/2006/main" xmlns:r="http://schemas.openxmlformats.org/officeDocument/2006/relationships" xmlns:p="http://schemas.openxmlformats.org/presentationml/2006/main">
  <p:tag name="NUM" val="11"/>
</p:tagLst>
</file>

<file path=ppt/tags/tag77.xml><?xml version="1.0" encoding="utf-8"?>
<p:tagLst xmlns:a="http://schemas.openxmlformats.org/drawingml/2006/main" xmlns:r="http://schemas.openxmlformats.org/officeDocument/2006/relationships" xmlns:p="http://schemas.openxmlformats.org/presentationml/2006/main">
  <p:tag name="NUM" val="12"/>
</p:tagLst>
</file>

<file path=ppt/tags/tag78.xml><?xml version="1.0" encoding="utf-8"?>
<p:tagLst xmlns:a="http://schemas.openxmlformats.org/drawingml/2006/main" xmlns:r="http://schemas.openxmlformats.org/officeDocument/2006/relationships" xmlns:p="http://schemas.openxmlformats.org/presentationml/2006/main">
  <p:tag name="NUM" val="13"/>
</p:tagLst>
</file>

<file path=ppt/tags/tag79.xml><?xml version="1.0" encoding="utf-8"?>
<p:tagLst xmlns:a="http://schemas.openxmlformats.org/drawingml/2006/main" xmlns:r="http://schemas.openxmlformats.org/officeDocument/2006/relationships" xmlns:p="http://schemas.openxmlformats.org/presentationml/2006/main">
  <p:tag name="NUM" val="14"/>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15"/>
</p:tagLst>
</file>

<file path=ppt/tags/tag81.xml><?xml version="1.0" encoding="utf-8"?>
<p:tagLst xmlns:a="http://schemas.openxmlformats.org/drawingml/2006/main" xmlns:r="http://schemas.openxmlformats.org/officeDocument/2006/relationships" xmlns:p="http://schemas.openxmlformats.org/presentationml/2006/main">
  <p:tag name="NUM" val="16"/>
</p:tagLst>
</file>

<file path=ppt/tags/tag82.xml><?xml version="1.0" encoding="utf-8"?>
<p:tagLst xmlns:a="http://schemas.openxmlformats.org/drawingml/2006/main" xmlns:r="http://schemas.openxmlformats.org/officeDocument/2006/relationships" xmlns:p="http://schemas.openxmlformats.org/presentationml/2006/main">
  <p:tag name="NUM" val="17"/>
</p:tagLst>
</file>

<file path=ppt/tags/tag83.xml><?xml version="1.0" encoding="utf-8"?>
<p:tagLst xmlns:a="http://schemas.openxmlformats.org/drawingml/2006/main" xmlns:r="http://schemas.openxmlformats.org/officeDocument/2006/relationships" xmlns:p="http://schemas.openxmlformats.org/presentationml/2006/main">
  <p:tag name="NUM" val="18"/>
</p:tagLst>
</file>

<file path=ppt/tags/tag84.xml><?xml version="1.0" encoding="utf-8"?>
<p:tagLst xmlns:a="http://schemas.openxmlformats.org/drawingml/2006/main" xmlns:r="http://schemas.openxmlformats.org/officeDocument/2006/relationships" xmlns:p="http://schemas.openxmlformats.org/presentationml/2006/main">
  <p:tag name="NUM" val="19"/>
</p:tagLst>
</file>

<file path=ppt/tags/tag85.xml><?xml version="1.0" encoding="utf-8"?>
<p:tagLst xmlns:a="http://schemas.openxmlformats.org/drawingml/2006/main" xmlns:r="http://schemas.openxmlformats.org/officeDocument/2006/relationships" xmlns:p="http://schemas.openxmlformats.org/presentationml/2006/main">
  <p:tag name="NUM" val="20"/>
</p:tagLst>
</file>

<file path=ppt/tags/tag86.xml><?xml version="1.0" encoding="utf-8"?>
<p:tagLst xmlns:a="http://schemas.openxmlformats.org/drawingml/2006/main" xmlns:r="http://schemas.openxmlformats.org/officeDocument/2006/relationships" xmlns:p="http://schemas.openxmlformats.org/presentationml/2006/main">
  <p:tag name="NUM" val="21"/>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6"/>
</p:tagLst>
</file>

<file path=ppt/tags/tag93.xml><?xml version="1.0" encoding="utf-8"?>
<p:tagLst xmlns:a="http://schemas.openxmlformats.org/drawingml/2006/main" xmlns:r="http://schemas.openxmlformats.org/officeDocument/2006/relationships" xmlns:p="http://schemas.openxmlformats.org/presentationml/2006/main">
  <p:tag name="NUM" val="7"/>
</p:tagLst>
</file>

<file path=ppt/tags/tag94.xml><?xml version="1.0" encoding="utf-8"?>
<p:tagLst xmlns:a="http://schemas.openxmlformats.org/drawingml/2006/main" xmlns:r="http://schemas.openxmlformats.org/officeDocument/2006/relationships" xmlns:p="http://schemas.openxmlformats.org/presentationml/2006/main">
  <p:tag name="NUM" val="8"/>
</p:tagLst>
</file>

<file path=ppt/tags/tag95.xml><?xml version="1.0" encoding="utf-8"?>
<p:tagLst xmlns:a="http://schemas.openxmlformats.org/drawingml/2006/main" xmlns:r="http://schemas.openxmlformats.org/officeDocument/2006/relationships" xmlns:p="http://schemas.openxmlformats.org/presentationml/2006/main">
  <p:tag name="NUM" val="9"/>
</p:tagLst>
</file>

<file path=ppt/tags/tag96.xml><?xml version="1.0" encoding="utf-8"?>
<p:tagLst xmlns:a="http://schemas.openxmlformats.org/drawingml/2006/main" xmlns:r="http://schemas.openxmlformats.org/officeDocument/2006/relationships" xmlns:p="http://schemas.openxmlformats.org/presentationml/2006/main">
  <p:tag name="NUM" val="10"/>
</p:tagLst>
</file>

<file path=ppt/tags/tag97.xml><?xml version="1.0" encoding="utf-8"?>
<p:tagLst xmlns:a="http://schemas.openxmlformats.org/drawingml/2006/main" xmlns:r="http://schemas.openxmlformats.org/officeDocument/2006/relationships" xmlns:p="http://schemas.openxmlformats.org/presentationml/2006/main">
  <p:tag name="NUM" val="11"/>
</p:tagLst>
</file>

<file path=ppt/tags/tag98.xml><?xml version="1.0" encoding="utf-8"?>
<p:tagLst xmlns:a="http://schemas.openxmlformats.org/drawingml/2006/main" xmlns:r="http://schemas.openxmlformats.org/officeDocument/2006/relationships" xmlns:p="http://schemas.openxmlformats.org/presentationml/2006/main">
  <p:tag name="NUM" val="12"/>
</p:tagLst>
</file>

<file path=ppt/tags/tag99.xml><?xml version="1.0" encoding="utf-8"?>
<p:tagLst xmlns:a="http://schemas.openxmlformats.org/drawingml/2006/main" xmlns:r="http://schemas.openxmlformats.org/officeDocument/2006/relationships" xmlns:p="http://schemas.openxmlformats.org/presentationml/2006/main">
  <p:tag name="NUM" val="13"/>
</p:tagLst>
</file>

<file path=ppt/theme/theme1.xml><?xml version="1.0" encoding="utf-8"?>
<a:theme xmlns:a="http://schemas.openxmlformats.org/drawingml/2006/main" name="Default Theme">
  <a:themeElements>
    <a:clrScheme name="Radicle 1">
      <a:dk1>
        <a:srgbClr val="000000"/>
      </a:dk1>
      <a:lt1>
        <a:srgbClr val="FFFFFF"/>
      </a:lt1>
      <a:dk2>
        <a:srgbClr val="F26865"/>
      </a:dk2>
      <a:lt2>
        <a:srgbClr val="A4A4A4"/>
      </a:lt2>
      <a:accent1>
        <a:srgbClr val="00535B"/>
      </a:accent1>
      <a:accent2>
        <a:srgbClr val="008375"/>
      </a:accent2>
      <a:accent3>
        <a:srgbClr val="F9A020"/>
      </a:accent3>
      <a:accent4>
        <a:srgbClr val="F79D9B"/>
      </a:accent4>
      <a:accent5>
        <a:srgbClr val="FECC8E"/>
      </a:accent5>
      <a:accent6>
        <a:srgbClr val="598F9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20000"/>
          </a:lnSpc>
          <a:spcBef>
            <a:spcPts val="500"/>
          </a:spcBef>
          <a:defRPr sz="2500" spc="0" dirty="0" smtClean="0">
            <a:solidFill>
              <a:schemeClr val="accent1"/>
            </a:solidFill>
            <a:latin typeface="Inter" panose="020B0502030000000004" pitchFamily="34" charset="0"/>
            <a:ea typeface="Inter" panose="020B05020300000000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ibre Caslon Text Regular"/>
        <a:ea typeface="Libre Caslon Text Regular"/>
        <a:cs typeface="Libre Caslon Text Regular"/>
      </a:majorFont>
      <a:minorFont>
        <a:latin typeface="Libre Caslon Text Regular"/>
        <a:ea typeface="Libre Caslon Text Regular"/>
        <a:cs typeface="Libre Caslon Text 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DDDDD"/>
        </a:solidFill>
        <a:ln w="12700" cap="flat">
          <a:noFill/>
          <a:miter lim="400000"/>
        </a:ln>
        <a:effectLst/>
        <a:sp3d/>
      </a:spPr>
      <a:bodyPr rot="0" spcFirstLastPara="1" vertOverflow="overflow" horzOverflow="overflow" vert="horz" wrap="square" lIns="82987" tIns="82987" rIns="82987" bIns="82987" numCol="1" spcCol="38100" rtlCol="0" anchor="ctr">
        <a:spAutoFit/>
      </a:bodyPr>
      <a:lstStyle>
        <a:defPPr marL="0" marR="0" indent="0" algn="l" defTabSz="825500" rtl="0" fontAlgn="auto" latinLnBrk="0" hangingPunct="0">
          <a:lnSpc>
            <a:spcPct val="130000"/>
          </a:lnSpc>
          <a:spcBef>
            <a:spcPts val="0"/>
          </a:spcBef>
          <a:spcAft>
            <a:spcPts val="0"/>
          </a:spcAft>
          <a:buClrTx/>
          <a:buSzTx/>
          <a:buFontTx/>
          <a:buNone/>
          <a:tabLst/>
          <a:defRPr kumimoji="0" sz="1900" b="0" i="0" u="none" strike="noStrike" cap="none" spc="0" normalizeH="0" baseline="0">
            <a:ln>
              <a:noFill/>
            </a:ln>
            <a:solidFill>
              <a:srgbClr val="A7A7A7"/>
            </a:solidFill>
            <a:effectLst/>
            <a:uFillTx/>
            <a:latin typeface="Source Sans Pro Regular"/>
            <a:ea typeface="Source Sans Pro Regular"/>
            <a:cs typeface="Source Sans Pro Regular"/>
            <a:sym typeface="Source Sans Pr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C9CCC9"/>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1500" b="0" i="0" u="none" strike="noStrike" cap="none" spc="74" normalizeH="0" baseline="0">
            <a:ln>
              <a:noFill/>
            </a:ln>
            <a:solidFill>
              <a:srgbClr val="98A09A"/>
            </a:solidFill>
            <a:effectLst/>
            <a:uFillTx/>
            <a:latin typeface="Source Sans Pro Regular"/>
            <a:ea typeface="Source Sans Pro Regular"/>
            <a:cs typeface="Source Sans Pro Regular"/>
            <a:sym typeface="Source Sans Pr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dce6de0-82c7-48bc-a3f9-ba644016f856">
      <UserInfo>
        <DisplayName>Alicia Klepfer</DisplayName>
        <AccountId>17</AccountId>
        <AccountType/>
      </UserInfo>
      <UserInfo>
        <DisplayName>Richard Kennedy</DisplayName>
        <AccountId>18</AccountId>
        <AccountType/>
      </UserInfo>
      <UserInfo>
        <DisplayName>Chadd Radke</DisplayName>
        <AccountId>46</AccountId>
        <AccountType/>
      </UserInfo>
      <UserInfo>
        <DisplayName>SharingLinks.4c9ae4d5-da52-4f77-8a28-83a754e80140.Flexible.7d8e1162-8295-4b88-8137-2f9d83def45b</DisplayName>
        <AccountId>22</AccountId>
        <AccountType/>
      </UserInfo>
      <UserInfo>
        <DisplayName>SharingLinks.c22b9878-1d9e-47ec-bbb1-ca391ab6ea0e.Flexible.5abe66e4-10be-465b-8663-13d9d68d7dd2</DisplayName>
        <AccountId>24</AccountId>
        <AccountType/>
      </UserInfo>
      <UserInfo>
        <DisplayName>crobinson@capopenergy.com</DisplayName>
        <AccountId>41</AccountId>
        <AccountType/>
      </UserInfo>
      <UserInfo>
        <DisplayName>Pia Giltner</DisplayName>
        <AccountId>69</AccountId>
        <AccountType/>
      </UserInfo>
      <UserInfo>
        <DisplayName>Jadyn LaMontagne</DisplayName>
        <AccountId>320</AccountId>
        <AccountType/>
      </UserInfo>
      <UserInfo>
        <DisplayName>Marisa Bruch</DisplayName>
        <AccountId>326</AccountId>
        <AccountType/>
      </UserInfo>
      <UserInfo>
        <DisplayName>Matt Urbanowski</DisplayName>
        <AccountId>349</AccountId>
        <AccountType/>
      </UserInfo>
      <UserInfo>
        <DisplayName>Sophie de Peuter</DisplayName>
        <AccountId>19</AccountId>
        <AccountType/>
      </UserInfo>
      <UserInfo>
        <DisplayName>Chris Gallon</DisplayName>
        <AccountId>534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D35C49865D1C488635A937CE7ADDB8" ma:contentTypeVersion="13" ma:contentTypeDescription="Create a new document." ma:contentTypeScope="" ma:versionID="261b2119774affeb5008f1c785800a60">
  <xsd:schema xmlns:xsd="http://www.w3.org/2001/XMLSchema" xmlns:xs="http://www.w3.org/2001/XMLSchema" xmlns:p="http://schemas.microsoft.com/office/2006/metadata/properties" xmlns:ns2="f9ca1bd4-650f-4734-89b8-264dbe6d8ddd" xmlns:ns3="cdce6de0-82c7-48bc-a3f9-ba644016f856" targetNamespace="http://schemas.microsoft.com/office/2006/metadata/properties" ma:root="true" ma:fieldsID="997cfefec810f0da68cb1b41b59dbd02" ns2:_="" ns3:_="">
    <xsd:import namespace="f9ca1bd4-650f-4734-89b8-264dbe6d8ddd"/>
    <xsd:import namespace="cdce6de0-82c7-48bc-a3f9-ba644016f8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a1bd4-650f-4734-89b8-264dbe6d8d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ce6de0-82c7-48bc-a3f9-ba644016f8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D27A97-4BDD-4399-8A4B-2985052631C6}">
  <ds:schemaRefs>
    <ds:schemaRef ds:uri="cdce6de0-82c7-48bc-a3f9-ba644016f856"/>
    <ds:schemaRef ds:uri="f9ca1bd4-650f-4734-89b8-264dbe6d8dd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6872011-FDA9-4D9A-8071-18D17DCDCDEA}">
  <ds:schemaRefs>
    <ds:schemaRef ds:uri="cdce6de0-82c7-48bc-a3f9-ba644016f856"/>
    <ds:schemaRef ds:uri="f9ca1bd4-650f-4734-89b8-264dbe6d8d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D8E899C-376A-41D5-8CA1-8402CF7B3D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TotalTime>
  <Words>1282</Words>
  <Application>Microsoft Office PowerPoint</Application>
  <PresentationFormat>Custom</PresentationFormat>
  <Paragraphs>157</Paragraphs>
  <Slides>13</Slides>
  <Notes>3</Notes>
  <HiddenSlides>4</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-apple-system</vt:lpstr>
      <vt:lpstr>Arial</vt:lpstr>
      <vt:lpstr>Book Antiqua</vt:lpstr>
      <vt:lpstr>Calibri</vt:lpstr>
      <vt:lpstr>Calibri Light</vt:lpstr>
      <vt:lpstr>Century Gothic</vt:lpstr>
      <vt:lpstr>Helvetica Neue</vt:lpstr>
      <vt:lpstr>Inter</vt:lpstr>
      <vt:lpstr>Inter Medium</vt:lpstr>
      <vt:lpstr>Open Sans</vt:lpstr>
      <vt:lpstr>Radley</vt:lpstr>
      <vt:lpstr>Source Sans Pro Regular</vt:lpstr>
      <vt:lpstr>Default Theme</vt:lpstr>
      <vt:lpstr>Marchés volontaires du carbone</vt:lpstr>
      <vt:lpstr>PowerPoint Presentation</vt:lpstr>
      <vt:lpstr>PowerPoint Presentation</vt:lpstr>
      <vt:lpstr>Le point de vue de Radicle</vt:lpstr>
      <vt:lpstr>Forces du marché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 de la présentation</dc:title>
  <dc:creator>Hayley Fairbanks</dc:creator>
  <cp:lastModifiedBy>Alastair Handley</cp:lastModifiedBy>
  <cp:revision>5</cp:revision>
  <dcterms:created xsi:type="dcterms:W3CDTF">2020-09-09T15:59:34Z</dcterms:created>
  <dcterms:modified xsi:type="dcterms:W3CDTF">2022-03-02T00:30:02Z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0x010100D4D35C49865D1C488635A937CE7ADDB8</vt:lpwstr>
  </property>
</Properties>
</file>