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141411786" r:id="rId5"/>
    <p:sldId id="2141411777" r:id="rId6"/>
    <p:sldId id="2141411778" r:id="rId7"/>
    <p:sldId id="2141411779" r:id="rId8"/>
    <p:sldId id="2141411780" r:id="rId9"/>
    <p:sldId id="2141411781" r:id="rId10"/>
    <p:sldId id="2141411782" r:id="rId11"/>
    <p:sldId id="2141411783" r:id="rId12"/>
    <p:sldId id="2141411784" r:id="rId13"/>
    <p:sldId id="21414117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" v="13" dt="2021-02-11T19:46:13.9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90" d="100"/>
          <a:sy n="90" d="100"/>
        </p:scale>
        <p:origin x="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72EE-7D21-48EA-BA41-984976CDDFF8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B7E6A-44CD-4864-9264-52CBD6DB1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/>
              <a:t>Sarah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F22A6-C419-6041-AFED-7FA8316F61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1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9DA0C-7B3A-4957-930A-DE03BB24C6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338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9DA0C-7B3A-4957-930A-DE03BB24C6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20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AC538-F869-4DBC-83C6-6838D476DA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165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9DA0C-7B3A-4957-930A-DE03BB24C6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21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WE’RE NOT SITTING BACK- WE’RE STEPPING UP NOW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Remove snap back montage and only have snapback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9DA0C-7B3A-4957-930A-DE03BB24C6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62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035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AC538-F869-4DBC-83C6-6838D476DA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991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E5A2-FA4C-4B1C-9777-513FB01E3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7FF529-7C72-41D8-BFA5-5DC08B744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6220D-8E3D-4A17-83F2-E73502371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DE1A2-F613-4C90-A429-EA6C85B2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88177-6AD0-4052-9308-40D8C0C07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8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7B0B7-41C5-4D11-89E0-5F59076B3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60BE91-9C6E-4305-8B96-2EDA0CDEA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9D116-AE53-48BA-AF80-25B96AE74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1B747-3A14-460E-B774-4E9AAC8B9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C50B1-4F29-433B-9BBA-53DAD6D6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82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14164C-3CDF-4C58-AB4C-8649663E8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5EBBB-A57A-452F-8346-C88A24230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13D19-1889-4BE4-A6C6-887202F38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8B612-E2A8-4B3B-A73E-420E22178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8F818-15C1-440C-AA7F-9F79E6430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2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20E1F-78A7-40AD-85A3-0AAD73217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A241B-56BC-495B-B554-479CC27B3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E5F06-CF06-4BAA-9375-094C7B1C1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22896-6E91-4A25-87DC-ABB59E34B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9B71A-3EB2-43FF-AD0D-D7008AB2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54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8E395-2878-424D-87DA-A059E4057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5D1760-CCD0-47E0-BB82-2EAFCE3B8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52B61-CC56-4943-A16A-966F161E2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86541-0FE9-47B5-A650-C0FC20F8E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5E5AF-F32D-489E-B237-CD567D5F5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04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ACC28-D7B1-43FA-AEAE-07FB70E2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28F5E-5A3C-4BD4-84BC-C1AFB5CFDE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E5C87D-3D07-4169-960D-2AF7CF495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C52D71-DF8F-49AD-89BE-2A7E6B9EA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294B2-01A7-4137-9B82-82A98726B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39DB9-08CE-4D34-A562-23069F039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5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D5CFA-DB6A-496B-BC97-50B7EEB94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236F7-D623-4C5A-903E-7F60AFF8A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544C7-D896-48F7-B12A-0AE75EE4C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40FE71-5177-4F7A-ACF9-36A4B7688D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24C62A-AB53-4B51-9E1E-8B012037FD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7C4E5B-8E59-4D33-B1F8-7439C811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CEAE9C-DA73-4941-9E16-CBBC8FB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6273A0-96EC-47C1-B718-32F27FCF4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79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79439-EEFE-48CB-B99D-20F8C467D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9C675B-B202-47A8-AA9D-D2B6EBE70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E8E340-E6FF-48F8-8438-477B29153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CFF88-1C8F-4FDE-B692-D3489123C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61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FE363F-08D1-433F-8882-27032A92E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161658-6161-4E47-8EA9-40BF64704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B24F4-66EB-4C4B-B34F-24FB5326C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55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627DA-20EC-41F1-939B-BE25930C7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6445E-821F-46D6-801A-C33E9707D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2736D-B16D-463F-8D4E-CC02B9CE3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77830-3294-4555-AE12-AF519DF7B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AFFC0-03D7-4A0F-9593-FBA928968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3D0B9-32E2-4782-BB15-ECCCEE831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1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D50CE-F0D4-43B3-AD74-975A15B6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E3B909-D4A4-41BD-B192-FCC0259D3D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80348B-EAA9-4BC5-AA84-3CD00E16B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23983-F01F-4493-B871-6030F30D2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51136-86F3-4AE2-AC07-4EE6D7F4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4B44B-237D-4C90-A9AB-96E20D90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7C0E1B-895F-498C-AF3D-9F08AC77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78136-E096-45BA-AA53-3D578B1C3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0D625-EABB-42DD-ADD9-BB0B7CD05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FE97D-27D9-4CE1-9B1D-92B1A11EA7C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0F644-581A-4072-B065-AE84746E8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5B480-BA5D-4C9F-8B06-BD73A1687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E6FE0-E990-4CD9-9923-44A37B20E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9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gif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23534-F09E-4307-805B-B535FB8647E7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algn="ctr"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Randy White, </a:t>
            </a:r>
            <a:r>
              <a:rPr lang="en-US" sz="48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Président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		Sysco Canada </a:t>
            </a:r>
          </a:p>
        </p:txBody>
      </p:sp>
      <p:cxnSp>
        <p:nvCxnSpPr>
          <p:cNvPr id="18" name="Straight Connector 14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A97C072D-A88B-48A9-9CB4-EEA91C8BA8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3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Picture 4" descr="A picture containing grass, outdoor, green, field&#10;&#10;Description automatically generated">
            <a:extLst>
              <a:ext uri="{FF2B5EF4-FFF2-40B4-BE49-F238E27FC236}">
                <a16:creationId xmlns:a16="http://schemas.microsoft.com/office/drawing/2014/main" id="{AFEF9301-6A62-4BEC-9A93-67CC0E6AB0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724" r="2" b="177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43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AFDC2D-9E8E-40C7-93FD-9E609CA161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5"/>
          <a:stretch/>
        </p:blipFill>
        <p:spPr>
          <a:xfrm>
            <a:off x="0" y="-11602"/>
            <a:ext cx="6662057" cy="6881203"/>
          </a:xfrm>
          <a:prstGeom prst="rect">
            <a:avLst/>
          </a:prstGeom>
          <a:ln w="76200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C155-F63C-4594-AC66-CA663617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5052" y="2547632"/>
            <a:ext cx="5992260" cy="204041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sz="6600" b="1" dirty="0">
                <a:latin typeface="Verdana" panose="020B0604030504040204" pitchFamily="34" charset="0"/>
                <a:ea typeface="Verdana" panose="020B0604030504040204" pitchFamily="34" charset="0"/>
              </a:rPr>
              <a:t>NOUS TRANSFORMER </a:t>
            </a:r>
          </a:p>
          <a:p>
            <a:pPr marL="0" indent="0" algn="ctr">
              <a:buNone/>
            </a:pPr>
            <a:r>
              <a:rPr lang="en-US" sz="6600" b="1" dirty="0">
                <a:latin typeface="Verdana" panose="020B0604030504040204" pitchFamily="34" charset="0"/>
                <a:ea typeface="Verdana" panose="020B0604030504040204" pitchFamily="34" charset="0"/>
              </a:rPr>
              <a:t>MENER</a:t>
            </a:r>
          </a:p>
          <a:p>
            <a:pPr marL="0" indent="0" algn="ctr">
              <a:buNone/>
            </a:pPr>
            <a:r>
              <a:rPr lang="en-US" sz="6600" b="1" dirty="0">
                <a:latin typeface="Verdana" panose="020B0604030504040204" pitchFamily="34" charset="0"/>
                <a:ea typeface="Verdana" panose="020B0604030504040204" pitchFamily="34" charset="0"/>
              </a:rPr>
              <a:t>NOUS DÉVELOPPER</a:t>
            </a:r>
          </a:p>
          <a:p>
            <a:pPr marL="0" indent="0" algn="ctr">
              <a:buNone/>
            </a:pPr>
            <a:endParaRPr lang="en-US" sz="6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83B3CE-6B09-40FC-9ABF-E0955C480A7B}"/>
              </a:ext>
            </a:extLst>
          </p:cNvPr>
          <p:cNvSpPr txBox="1">
            <a:spLocks/>
          </p:cNvSpPr>
          <p:nvPr/>
        </p:nvSpPr>
        <p:spPr>
          <a:xfrm>
            <a:off x="166456" y="0"/>
            <a:ext cx="59922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ENSEMBLE,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NOUS POUVONS…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6678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>
            <a:extLst>
              <a:ext uri="{FF2B5EF4-FFF2-40B4-BE49-F238E27FC236}">
                <a16:creationId xmlns:a16="http://schemas.microsoft.com/office/drawing/2014/main" id="{179E1DAF-D59C-45E9-95EF-98F3C48507B0}"/>
              </a:ext>
            </a:extLst>
          </p:cNvPr>
          <p:cNvSpPr txBox="1"/>
          <p:nvPr/>
        </p:nvSpPr>
        <p:spPr>
          <a:xfrm>
            <a:off x="4050535" y="312516"/>
            <a:ext cx="10098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SYSCO CANADA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COAST TO COAST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890C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890C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FF3131-8696-4D7D-98F1-5E2A595E4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B431F04-9E79-48DF-875B-2E68EB12BD94}"/>
              </a:ext>
            </a:extLst>
          </p:cNvPr>
          <p:cNvSpPr txBox="1">
            <a:spLocks/>
          </p:cNvSpPr>
          <p:nvPr/>
        </p:nvSpPr>
        <p:spPr>
          <a:xfrm>
            <a:off x="116257" y="312516"/>
            <a:ext cx="3818021" cy="983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La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VISION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qui nous guide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Devenir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le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partenaire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confiance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le plus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précieux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nos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clients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0303EA09-6531-4DC5-BD6F-4AE0315D3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83" y="210569"/>
            <a:ext cx="433623" cy="43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08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860BB69-CA74-443E-B9CD-64704E9CF4BA}"/>
              </a:ext>
            </a:extLst>
          </p:cNvPr>
          <p:cNvSpPr/>
          <p:nvPr/>
        </p:nvSpPr>
        <p:spPr>
          <a:xfrm>
            <a:off x="0" y="0"/>
            <a:ext cx="12180342" cy="68579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B2B923-91DC-4F25-9B5F-ECB5DD08DF3E}"/>
              </a:ext>
            </a:extLst>
          </p:cNvPr>
          <p:cNvCxnSpPr>
            <a:cxnSpLocks/>
          </p:cNvCxnSpPr>
          <p:nvPr/>
        </p:nvCxnSpPr>
        <p:spPr bwMode="auto">
          <a:xfrm>
            <a:off x="667769" y="779710"/>
            <a:ext cx="604123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F0CC3EBD-8612-497E-8118-E19CA9363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09" y="374795"/>
            <a:ext cx="433623" cy="4336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C2B48F-FB0D-4FCD-AC08-7F63C5A37B5F}"/>
              </a:ext>
            </a:extLst>
          </p:cNvPr>
          <p:cNvSpPr txBox="1"/>
          <p:nvPr/>
        </p:nvSpPr>
        <p:spPr>
          <a:xfrm>
            <a:off x="-470020" y="194840"/>
            <a:ext cx="5897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SYSCO CANADA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3897A-1F8B-472B-98AE-DD6BBD5C883F}"/>
              </a:ext>
            </a:extLst>
          </p:cNvPr>
          <p:cNvSpPr txBox="1"/>
          <p:nvPr/>
        </p:nvSpPr>
        <p:spPr>
          <a:xfrm>
            <a:off x="7063268" y="1454646"/>
            <a:ext cx="22672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47 783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DB3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UGS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DB3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uniques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DB33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BB3A30-FEB8-49F0-8DDE-4C5B755FFE8F}"/>
              </a:ext>
            </a:extLst>
          </p:cNvPr>
          <p:cNvSpPr txBox="1"/>
          <p:nvPr/>
        </p:nvSpPr>
        <p:spPr>
          <a:xfrm>
            <a:off x="9977532" y="1454646"/>
            <a:ext cx="25834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4654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6DB3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UGS de marque Sysco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6DB33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CCF9EE-EBCA-4009-822D-A7A4E1FEC849}"/>
              </a:ext>
            </a:extLst>
          </p:cNvPr>
          <p:cNvSpPr txBox="1"/>
          <p:nvPr/>
        </p:nvSpPr>
        <p:spPr>
          <a:xfrm>
            <a:off x="7198004" y="3041869"/>
            <a:ext cx="22672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3795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DB3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employés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DB33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41E4EE-E9A4-4405-9AAD-918E438266CF}"/>
              </a:ext>
            </a:extLst>
          </p:cNvPr>
          <p:cNvSpPr txBox="1"/>
          <p:nvPr/>
        </p:nvSpPr>
        <p:spPr>
          <a:xfrm>
            <a:off x="9977533" y="3041869"/>
            <a:ext cx="25834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DB3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DB3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ites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DB3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physiques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DB33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D48189-A060-40D0-92ED-ED5A972218E4}"/>
              </a:ext>
            </a:extLst>
          </p:cNvPr>
          <p:cNvSpPr txBox="1"/>
          <p:nvPr/>
        </p:nvSpPr>
        <p:spPr>
          <a:xfrm>
            <a:off x="9027103" y="5166851"/>
            <a:ext cx="28286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31 127 931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DB3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DB3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ilomètres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DB3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DB3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parcourus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6DB33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7D688AA-F343-4587-B752-48EB4025C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9353" y="3171821"/>
            <a:ext cx="622781" cy="61204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D52690A-2BB8-4BDB-8104-75C364B544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46785" y="3148596"/>
            <a:ext cx="531964" cy="7799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CAAA74-FA8E-434C-A5D6-8E579CB9A803}"/>
              </a:ext>
            </a:extLst>
          </p:cNvPr>
          <p:cNvSpPr txBox="1"/>
          <p:nvPr/>
        </p:nvSpPr>
        <p:spPr>
          <a:xfrm>
            <a:off x="6400031" y="5166851"/>
            <a:ext cx="22672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600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DB3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camions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DB33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02BE082-4409-4CB6-A236-8BC1632D36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5027" y="4603136"/>
            <a:ext cx="1870741" cy="5066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4E4286-4572-4E00-BCF3-AC920E522E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185" y="4346745"/>
            <a:ext cx="1184492" cy="75792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8A06C524-904E-4EF6-9392-604834010C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26967" y="1515623"/>
            <a:ext cx="710148" cy="71014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09FFCC4-68D9-4B03-9683-D6C0C021DBB0}"/>
              </a:ext>
            </a:extLst>
          </p:cNvPr>
          <p:cNvGrpSpPr/>
          <p:nvPr/>
        </p:nvGrpSpPr>
        <p:grpSpPr>
          <a:xfrm>
            <a:off x="9230473" y="1269762"/>
            <a:ext cx="710148" cy="956009"/>
            <a:chOff x="9230473" y="1269762"/>
            <a:chExt cx="710148" cy="956009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7C3EC628-1EC1-47E1-B35F-3CDDF0DB1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230473" y="1515623"/>
              <a:ext cx="710148" cy="710148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7790ADF6-E00D-486A-96C8-3CEB16345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9702" y="1269762"/>
              <a:ext cx="643638" cy="318713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0EC7160-EDEE-495F-A337-9C92DC9E9A6B}"/>
              </a:ext>
            </a:extLst>
          </p:cNvPr>
          <p:cNvSpPr txBox="1"/>
          <p:nvPr/>
        </p:nvSpPr>
        <p:spPr>
          <a:xfrm>
            <a:off x="325943" y="1515623"/>
            <a:ext cx="54282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Clientèle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CD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0D7E8A-8C3F-4B8A-9451-F21171F76E07}"/>
              </a:ext>
            </a:extLst>
          </p:cNvPr>
          <p:cNvSpPr txBox="1"/>
          <p:nvPr/>
        </p:nvSpPr>
        <p:spPr>
          <a:xfrm>
            <a:off x="959929" y="2254865"/>
            <a:ext cx="411168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Opérateurs au niveau local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Restaurants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Hôtellerie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Divertissement saisonnier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Vente au détail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Clients autochtones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Chaînes et franchises nationales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Santé et résidences pour aînés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Gestion de la restauration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Restaurants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Hôtellerie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Voyages et loisirs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102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95C078-F300-473A-8DCF-361B0289A677}"/>
              </a:ext>
            </a:extLst>
          </p:cNvPr>
          <p:cNvSpPr txBox="1"/>
          <p:nvPr/>
        </p:nvSpPr>
        <p:spPr>
          <a:xfrm>
            <a:off x="4965430" y="425953"/>
            <a:ext cx="7239000" cy="15865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 LA POINTE DE L’INDUSTRIE DE LA RESTAURATION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594947-E8EC-450A-91BE-2429A27178F4}"/>
              </a:ext>
            </a:extLst>
          </p:cNvPr>
          <p:cNvSpPr txBox="1"/>
          <p:nvPr/>
        </p:nvSpPr>
        <p:spPr>
          <a:xfrm>
            <a:off x="5411725" y="2646628"/>
            <a:ext cx="6475475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0005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 experts en alimentation talentueux qui offrent un service fortement personnalisé</a:t>
            </a:r>
          </a:p>
          <a:p>
            <a:pPr marL="40005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chaîne logistique la plus étendue et la plus efficace du Canada</a:t>
            </a:r>
          </a:p>
          <a:p>
            <a:pPr marL="40005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Ressources pour la restauration et technologie pour les clients de haut niveau</a:t>
            </a:r>
          </a:p>
          <a:p>
            <a:pPr marL="40005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plus grande sélection de produits en accord avec les plus hauts standards d’innocuité </a:t>
            </a:r>
            <a:r>
              <a:rPr kumimoji="0" lang="fr-CA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 aliments</a:t>
            </a:r>
            <a:endParaRPr kumimoji="0" lang="fr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CCC7FD-9B5F-45E9-B952-E9353A4E55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71" r="8402"/>
          <a:stretch/>
        </p:blipFill>
        <p:spPr>
          <a:xfrm>
            <a:off x="20" y="10"/>
            <a:ext cx="496541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54410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9F58871-DBBF-49E8-B3A4-F68BC7936E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B5C209-A3D4-4CE6-AC61-247AD15AB50E}"/>
              </a:ext>
            </a:extLst>
          </p:cNvPr>
          <p:cNvSpPr txBox="1"/>
          <p:nvPr/>
        </p:nvSpPr>
        <p:spPr>
          <a:xfrm>
            <a:off x="1901475" y="2484881"/>
            <a:ext cx="86036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NOUS AVONS FAIT FACE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À DES ÉPREUVES. </a:t>
            </a:r>
          </a:p>
        </p:txBody>
      </p:sp>
    </p:spTree>
    <p:extLst>
      <p:ext uri="{BB962C8B-B14F-4D97-AF65-F5344CB8AC3E}">
        <p14:creationId xmlns:p14="http://schemas.microsoft.com/office/powerpoint/2010/main" val="2994541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ky, outdoor, mountain&#10;&#10;Description automatically generated">
            <a:extLst>
              <a:ext uri="{FF2B5EF4-FFF2-40B4-BE49-F238E27FC236}">
                <a16:creationId xmlns:a16="http://schemas.microsoft.com/office/drawing/2014/main" id="{728CB532-AAEF-49C0-BF1B-7EBF7DD71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95C078-F300-473A-8DCF-361B0289A677}"/>
              </a:ext>
            </a:extLst>
          </p:cNvPr>
          <p:cNvSpPr txBox="1"/>
          <p:nvPr/>
        </p:nvSpPr>
        <p:spPr>
          <a:xfrm>
            <a:off x="0" y="279245"/>
            <a:ext cx="12192000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Nous </a:t>
            </a:r>
            <a:r>
              <a:rPr kumimoji="0" lang="en-US" sz="48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sommes</a:t>
            </a: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48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allés</a:t>
            </a: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de </a:t>
            </a:r>
            <a:r>
              <a:rPr kumimoji="0" lang="en-US" sz="48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l’avant</a:t>
            </a: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sur le </a:t>
            </a:r>
            <a:r>
              <a:rPr kumimoji="0" lang="en-US" sz="48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marché</a:t>
            </a: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92364-B0D2-4452-8767-D358D5EE93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55344"/>
            <a:ext cx="4022900" cy="214522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4515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667228C-F65C-41DC-A474-A0578FF21929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8C9AEF-B8E0-465B-834F-08471AAE9786}"/>
              </a:ext>
            </a:extLst>
          </p:cNvPr>
          <p:cNvSpPr/>
          <p:nvPr/>
        </p:nvSpPr>
        <p:spPr>
          <a:xfrm>
            <a:off x="6095999" y="-1"/>
            <a:ext cx="6181451" cy="6947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95C078-F300-473A-8DCF-361B0289A677}"/>
              </a:ext>
            </a:extLst>
          </p:cNvPr>
          <p:cNvSpPr txBox="1"/>
          <p:nvPr/>
        </p:nvSpPr>
        <p:spPr>
          <a:xfrm>
            <a:off x="243587" y="2398684"/>
            <a:ext cx="6124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Remettre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notre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secteur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sur pied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Aider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clients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Nourrir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communautés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2496C3-FAC5-456D-8263-98EB976C9156}"/>
              </a:ext>
            </a:extLst>
          </p:cNvPr>
          <p:cNvSpPr txBox="1"/>
          <p:nvPr/>
        </p:nvSpPr>
        <p:spPr>
          <a:xfrm>
            <a:off x="243587" y="4028178"/>
            <a:ext cx="6383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Pendant la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pandémie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1C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Sysco a fait don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1C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1C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 plus de 6 millions de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1C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repas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1C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1C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aux Canadiens dans le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1C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besoin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1C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80D83F07-9E52-4938-A477-711E31EF6F7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304" y="173630"/>
            <a:ext cx="4022900" cy="214522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E0FD50-A506-46EF-BD63-DF4A4ECBE2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24" b="2511"/>
          <a:stretch/>
        </p:blipFill>
        <p:spPr>
          <a:xfrm>
            <a:off x="7116104" y="333581"/>
            <a:ext cx="4516776" cy="2883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36E81D-7410-435B-A704-9100B2C36D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71" r="8402"/>
          <a:stretch/>
        </p:blipFill>
        <p:spPr>
          <a:xfrm>
            <a:off x="10758061" y="5099198"/>
            <a:ext cx="1187110" cy="1639580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3D9CC7-D6C7-46F8-B568-5DC4099052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0089" y="5099197"/>
            <a:ext cx="1676529" cy="166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F1B2B0-D869-4399-ADB6-D1F39F5975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171"/>
          <a:stretch/>
        </p:blipFill>
        <p:spPr>
          <a:xfrm>
            <a:off x="8776013" y="3429000"/>
            <a:ext cx="2062408" cy="1533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Google Shape;172;p28">
            <a:extLst>
              <a:ext uri="{FF2B5EF4-FFF2-40B4-BE49-F238E27FC236}">
                <a16:creationId xmlns:a16="http://schemas.microsoft.com/office/drawing/2014/main" id="{84335ED2-367D-4A30-AD80-BB002A1AAC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08275" y="3430067"/>
            <a:ext cx="803135" cy="1533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C9E0478-94F4-45FD-90E5-3E9016B98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89" y="3426711"/>
            <a:ext cx="1604417" cy="1533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863057-012D-4CA9-826E-835B1499D4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87" y="5562256"/>
            <a:ext cx="5347645" cy="1259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D942B0-802E-48BF-A1F4-F6F45F2174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0203" y="5099197"/>
            <a:ext cx="2062408" cy="172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80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11725C-0F99-4062-89BE-D71F889417A5}"/>
              </a:ext>
            </a:extLst>
          </p:cNvPr>
          <p:cNvSpPr txBox="1"/>
          <p:nvPr/>
        </p:nvSpPr>
        <p:spPr>
          <a:xfrm>
            <a:off x="2000801" y="2207525"/>
            <a:ext cx="84431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732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CHANGEMENTS CHEZ LES CONSOMMATEURS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73238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732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NOUVEAUX CANAUX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3EAD40F-6FFF-46FF-827C-A2A9607C6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35706" cy="17415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FF17F7-C2C4-4C4A-BBBC-E469E5FF5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39954"/>
            <a:ext cx="1725494" cy="21668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BF1822-8B86-45AC-9A0A-05E7A9FB8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" y="3906854"/>
            <a:ext cx="1721485" cy="16128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200608-C4FA-42BA-89A8-42F155AFB9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662"/>
          <a:stretch/>
        </p:blipFill>
        <p:spPr>
          <a:xfrm>
            <a:off x="-23005" y="5253180"/>
            <a:ext cx="2360088" cy="16128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D6AC33-4A63-4612-AE6F-CD0E4CB0C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7083" y="5270348"/>
            <a:ext cx="1721485" cy="15876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DF0C534-0FF6-4E02-8D9E-22D29C36F6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1401"/>
          <a:stretch/>
        </p:blipFill>
        <p:spPr>
          <a:xfrm>
            <a:off x="4041003" y="5282852"/>
            <a:ext cx="2804524" cy="15876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E0E30CE-D78A-4C1B-8AAA-EDE85A5488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5527" y="5284401"/>
            <a:ext cx="2145292" cy="15845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63AE26A-5C57-4481-8066-19DB7A4504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1116" y="5264043"/>
            <a:ext cx="2184029" cy="16048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7A14F7-28BA-4780-B190-A4AEDD46F1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7000"/>
          <a:stretch/>
        </p:blipFill>
        <p:spPr>
          <a:xfrm>
            <a:off x="11105146" y="5274908"/>
            <a:ext cx="1086853" cy="15830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E0879FD-D705-4E16-A2AC-0BBD24F1F6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25985" y="0"/>
            <a:ext cx="1466013" cy="17867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B2DB5B0-AE38-41A9-91FD-4651B42F383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0486"/>
          <a:stretch/>
        </p:blipFill>
        <p:spPr>
          <a:xfrm>
            <a:off x="10725985" y="1786703"/>
            <a:ext cx="1466015" cy="21551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2D9C9B5-4865-4D57-9CE5-47380A532E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32751" y="3458790"/>
            <a:ext cx="1459249" cy="18240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9F1AFAE-23F4-4988-A853-E5572E2356B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5503"/>
          <a:stretch/>
        </p:blipFill>
        <p:spPr>
          <a:xfrm>
            <a:off x="9184841" y="0"/>
            <a:ext cx="1541142" cy="17071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1855E2A-2D1C-4F8A-9A68-825BB15ED1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25494" y="0"/>
            <a:ext cx="1971840" cy="17336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7A6437-921B-4998-B67C-5C46AC6FD7A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90938" y="0"/>
            <a:ext cx="2565484" cy="1724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26D893-31A6-4B53-BA69-2CC74C4156B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27085" y="-24572"/>
            <a:ext cx="1184368" cy="17359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43A88B-803A-4E7E-B029-D3BD706683D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89335" y="4178"/>
            <a:ext cx="1795504" cy="170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3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132EF6-DFF1-4FBC-9B09-2FDE7B200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519" y="0"/>
            <a:ext cx="5122797" cy="68561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1FB5D0-DB90-45FB-A4C5-4C1896E0187C}"/>
              </a:ext>
            </a:extLst>
          </p:cNvPr>
          <p:cNvSpPr txBox="1"/>
          <p:nvPr/>
        </p:nvSpPr>
        <p:spPr>
          <a:xfrm>
            <a:off x="0" y="2334515"/>
            <a:ext cx="612433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NOUVELLES TENDANCES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APPROVISIONNEMENT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700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9F8878C67425418A521C8E8D2C7FF2" ma:contentTypeVersion="13" ma:contentTypeDescription="Create a new document." ma:contentTypeScope="" ma:versionID="b2a2c787d8dd7ef7b5e1d2212008af0b">
  <xsd:schema xmlns:xsd="http://www.w3.org/2001/XMLSchema" xmlns:xs="http://www.w3.org/2001/XMLSchema" xmlns:p="http://schemas.microsoft.com/office/2006/metadata/properties" xmlns:ns3="3bcb0988-9d51-4340-989b-5564d946db3c" xmlns:ns4="20d97e81-d497-4253-a5c9-d9515305714c" targetNamespace="http://schemas.microsoft.com/office/2006/metadata/properties" ma:root="true" ma:fieldsID="8693f26b4b715b1a63de2798fd3489f2" ns3:_="" ns4:_="">
    <xsd:import namespace="3bcb0988-9d51-4340-989b-5564d946db3c"/>
    <xsd:import namespace="20d97e81-d497-4253-a5c9-d9515305714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cb0988-9d51-4340-989b-5564d946db3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d97e81-d497-4253-a5c9-d951530571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DAE208-28B4-4154-BAF8-34F26B794E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838C0B-C21B-4CD5-A199-F205F4BFBE3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BCCA1CB-5F51-4EDA-9BDB-74B9FE054B24}">
  <ds:schemaRefs>
    <ds:schemaRef ds:uri="20d97e81-d497-4253-a5c9-d9515305714c"/>
    <ds:schemaRef ds:uri="3bcb0988-9d51-4340-989b-5564d946db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1502</TotalTime>
  <Words>247</Words>
  <Application>Microsoft Office PowerPoint</Application>
  <PresentationFormat>Widescreen</PresentationFormat>
  <Paragraphs>66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Anseeuw, Sarah R 179</dc:creator>
  <cp:lastModifiedBy>Matthew Houston</cp:lastModifiedBy>
  <cp:revision>5</cp:revision>
  <dcterms:created xsi:type="dcterms:W3CDTF">2020-12-08T14:54:52Z</dcterms:created>
  <dcterms:modified xsi:type="dcterms:W3CDTF">2021-02-19T19:45:31Z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0x010100BA9F8878C67425418A521C8E8D2C7FF2</vt:lpwstr>
  </property>
</Properties>
</file>