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7" r:id="rId6"/>
  </p:sldMasterIdLst>
  <p:notesMasterIdLst>
    <p:notesMasterId r:id="rId17"/>
  </p:notesMasterIdLst>
  <p:sldIdLst>
    <p:sldId id="10632" r:id="rId7"/>
    <p:sldId id="10328" r:id="rId8"/>
    <p:sldId id="10564" r:id="rId9"/>
    <p:sldId id="2141411427" r:id="rId10"/>
    <p:sldId id="2311" r:id="rId11"/>
    <p:sldId id="2141411776" r:id="rId12"/>
    <p:sldId id="3553" r:id="rId13"/>
    <p:sldId id="2141411548" r:id="rId14"/>
    <p:sldId id="5154" r:id="rId15"/>
    <p:sldId id="101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13" dt="2021-02-11T19:46:13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1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72EE-7D21-48EA-BA41-984976CDDFF8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B7E6A-44CD-4864-9264-52CBD6DB1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Sarah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F22A6-C419-6041-AFED-7FA8316F6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38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AC538-F869-4DBC-83C6-6838D476D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6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2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WE’RE NOT SITTING BACK- WE’RE STEPPING UP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Remove snap back montage and only have snapback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3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AC538-F869-4DBC-83C6-6838D476D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9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E5A2-FA4C-4B1C-9777-513FB01E3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FF529-7C72-41D8-BFA5-5DC08B744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6220D-8E3D-4A17-83F2-E7350237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DE1A2-F613-4C90-A429-EA6C85B2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88177-6AD0-4052-9308-40D8C0C0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B0B7-41C5-4D11-89E0-5F59076B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0BE91-9C6E-4305-8B96-2EDA0CDEA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9D116-AE53-48BA-AF80-25B96AE7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1B747-3A14-460E-B774-4E9AAC8B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50B1-4F29-433B-9BBA-53DAD6D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8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4164C-3CDF-4C58-AB4C-8649663E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EBBB-A57A-452F-8346-C88A24230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3D19-1889-4BE4-A6C6-887202F3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B612-E2A8-4B3B-A73E-420E2217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8F818-15C1-440C-AA7F-9F79E643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FC46-4F9F-4670-BE65-CA119B70B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1F3EB-2D0D-4DB5-AC48-7DADC8138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32706-4990-4A39-A7BA-FDA8A1DEC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2BA8-551A-471F-A05E-9381CD97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93574-8E31-41E6-94EB-1FBCC147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3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D82E8-5EA3-4ED9-A675-3D911B68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451EF-C2CE-4602-BBB1-07034E76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91AC1-9318-4019-AC7C-966474E6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89CBD-F3EC-44BF-A810-F9C937DA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02DEE-B197-4E81-91E0-5716AD8D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19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16AF-28B3-4E7F-9D2E-ADB61844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273C3-60BC-43F9-8CB6-159DAD9B9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3CDA2-70FC-4147-B57F-B879E054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B3FFB-BB03-4342-9822-0B7B9ED6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95F23-9355-4836-B75D-4C39272B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6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33E4-6D04-451D-8B67-0088D096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D201-A112-4325-A122-685F448D4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A805B-08D0-4987-8672-C1B6BAC06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A3E99-7B2B-482E-8A5C-12A0CF32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2570D-4877-4F4B-9C6A-6B70551D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6AB58-B57F-4FAB-B253-D27DA176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DD84-B25B-4908-935F-7AFA7D8D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3545-F3CA-4F55-A4C8-74B7DE80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492D6-C957-4C22-83D5-F1285C173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7AF12-1517-4867-BDE4-29B5FC3D0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339B7-12D0-498D-AE46-6B8B8183E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A722-9BFA-4A88-ACDC-DC16A9C5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AA8D0-F17A-4F3B-8E6D-5AFA4F3A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F53C5F-B2E8-4FF5-BB67-A1F3CDDB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74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995D-A836-4748-9317-5A9F1D05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AD9E9-5433-4C18-8188-F3FA834B0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38F91-C947-4EB2-BEA6-FD5ABE8F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320B1-6358-443C-8E18-29491A60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59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F3067-556E-4A5B-B72E-B620C05B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F791E-6DEE-4DB4-835F-C704FA63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AB3E8-ADCE-4A7F-99B6-9F164E6E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91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A0CE-8C11-42BB-80F9-DB3D4326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14DF-97A6-4212-897E-D3486C67B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5FE67-FCF2-4897-A32F-A3D11B566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89754-7047-4955-B8A9-C23C2619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2B65A-0473-47F5-8241-7615FAF6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882F-2FCE-4F84-AA04-C0A94C38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0E1F-78A7-40AD-85A3-0AAD7321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A241B-56BC-495B-B554-479CC27B3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E5F06-CF06-4BAA-9375-094C7B1C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22896-6E91-4A25-87DC-ABB59E34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9B71A-3EB2-43FF-AD0D-D7008AB2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54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484F-BB31-4E1B-9A53-7FBB6D28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7E3B7-1F14-4F36-8A66-C96C49231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5F357-8849-48E3-9475-00B46CD57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7F153-1822-43F8-8173-5DC87D9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FA520-C4DE-480A-8BC4-9F7B5237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70748-0014-44EB-9ED8-F27E0B5B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0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0C4D-AEF2-45CF-B7AB-C9DBF5E3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4CEA7-F8CA-457C-BCFE-FE6604BAC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F752-2E4A-459B-A4F5-576B49AE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84D81-EFF0-426C-97DC-D4BC36EC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8D0EE-317B-46C5-95E8-31A6ADE9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30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CE71DB-61F6-488E-B67A-2641F2F8A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3EA05-71F4-45A3-8EE0-BFD402689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A708E-ED81-44D5-A01E-F3C65E94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BB74B-60D3-4996-B5E1-2878D681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EC063-CA8A-4AE2-BB25-CBFCE5E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74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icture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D734F1-41F0-445E-8524-5CEC0F7CBE12}"/>
              </a:ext>
            </a:extLst>
          </p:cNvPr>
          <p:cNvCxnSpPr/>
          <p:nvPr userDrawn="1"/>
        </p:nvCxnSpPr>
        <p:spPr>
          <a:xfrm>
            <a:off x="4714875" y="1133475"/>
            <a:ext cx="27622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3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3418" y="1700153"/>
            <a:ext cx="1463040" cy="14630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id-ID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379292" y="1700153"/>
            <a:ext cx="1463040" cy="14630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id-ID" noProof="0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53166" y="1700153"/>
            <a:ext cx="1463040" cy="14630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id-ID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3418" y="4115396"/>
            <a:ext cx="1463040" cy="14630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id-ID" noProof="0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379292" y="4115396"/>
            <a:ext cx="1463040" cy="14630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id-ID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153166" y="4115396"/>
            <a:ext cx="1463040" cy="14630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id-ID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21"/>
          </p:nvPr>
        </p:nvSpPr>
        <p:spPr>
          <a:xfrm>
            <a:off x="2137888" y="1683331"/>
            <a:ext cx="2223727" cy="269370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2"/>
          </p:nvPr>
        </p:nvSpPr>
        <p:spPr>
          <a:xfrm>
            <a:off x="2137260" y="1915785"/>
            <a:ext cx="2223887" cy="21272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Content Placeholder 13"/>
          <p:cNvSpPr>
            <a:spLocks noGrp="1"/>
          </p:cNvSpPr>
          <p:nvPr>
            <p:ph sz="quarter" idx="40"/>
          </p:nvPr>
        </p:nvSpPr>
        <p:spPr>
          <a:xfrm>
            <a:off x="2136809" y="2144144"/>
            <a:ext cx="2224338" cy="118015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Content Placeholder 13"/>
          <p:cNvSpPr>
            <a:spLocks noGrp="1"/>
          </p:cNvSpPr>
          <p:nvPr>
            <p:ph sz="quarter" idx="41"/>
          </p:nvPr>
        </p:nvSpPr>
        <p:spPr>
          <a:xfrm>
            <a:off x="2137654" y="4124477"/>
            <a:ext cx="2223727" cy="269370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21"/>
          <p:cNvSpPr>
            <a:spLocks noGrp="1"/>
          </p:cNvSpPr>
          <p:nvPr>
            <p:ph type="body" sz="quarter" idx="42"/>
          </p:nvPr>
        </p:nvSpPr>
        <p:spPr>
          <a:xfrm>
            <a:off x="2137026" y="4356931"/>
            <a:ext cx="2223887" cy="21272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Content Placeholder 13"/>
          <p:cNvSpPr>
            <a:spLocks noGrp="1"/>
          </p:cNvSpPr>
          <p:nvPr>
            <p:ph sz="quarter" idx="43"/>
          </p:nvPr>
        </p:nvSpPr>
        <p:spPr>
          <a:xfrm>
            <a:off x="2136575" y="4585290"/>
            <a:ext cx="2224338" cy="118015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4"/>
          </p:nvPr>
        </p:nvSpPr>
        <p:spPr>
          <a:xfrm>
            <a:off x="5930141" y="1683331"/>
            <a:ext cx="2223727" cy="269370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21"/>
          <p:cNvSpPr>
            <a:spLocks noGrp="1"/>
          </p:cNvSpPr>
          <p:nvPr>
            <p:ph type="body" sz="quarter" idx="45"/>
          </p:nvPr>
        </p:nvSpPr>
        <p:spPr>
          <a:xfrm>
            <a:off x="5929513" y="1915785"/>
            <a:ext cx="2223887" cy="21272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Content Placeholder 13"/>
          <p:cNvSpPr>
            <a:spLocks noGrp="1"/>
          </p:cNvSpPr>
          <p:nvPr>
            <p:ph sz="quarter" idx="46"/>
          </p:nvPr>
        </p:nvSpPr>
        <p:spPr>
          <a:xfrm>
            <a:off x="5929062" y="2144144"/>
            <a:ext cx="2224338" cy="118015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Content Placeholder 13"/>
          <p:cNvSpPr>
            <a:spLocks noGrp="1"/>
          </p:cNvSpPr>
          <p:nvPr>
            <p:ph sz="quarter" idx="47"/>
          </p:nvPr>
        </p:nvSpPr>
        <p:spPr>
          <a:xfrm>
            <a:off x="5929907" y="4124477"/>
            <a:ext cx="2223727" cy="269370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21"/>
          <p:cNvSpPr>
            <a:spLocks noGrp="1"/>
          </p:cNvSpPr>
          <p:nvPr>
            <p:ph type="body" sz="quarter" idx="48"/>
          </p:nvPr>
        </p:nvSpPr>
        <p:spPr>
          <a:xfrm>
            <a:off x="5929279" y="4356931"/>
            <a:ext cx="2223887" cy="21272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Content Placeholder 13"/>
          <p:cNvSpPr>
            <a:spLocks noGrp="1"/>
          </p:cNvSpPr>
          <p:nvPr>
            <p:ph sz="quarter" idx="49"/>
          </p:nvPr>
        </p:nvSpPr>
        <p:spPr>
          <a:xfrm>
            <a:off x="5928828" y="4585290"/>
            <a:ext cx="2224338" cy="118015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Content Placeholder 13"/>
          <p:cNvSpPr>
            <a:spLocks noGrp="1"/>
          </p:cNvSpPr>
          <p:nvPr>
            <p:ph sz="quarter" idx="50"/>
          </p:nvPr>
        </p:nvSpPr>
        <p:spPr>
          <a:xfrm>
            <a:off x="9703313" y="1677552"/>
            <a:ext cx="2223727" cy="269370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21"/>
          <p:cNvSpPr>
            <a:spLocks noGrp="1"/>
          </p:cNvSpPr>
          <p:nvPr>
            <p:ph type="body" sz="quarter" idx="51"/>
          </p:nvPr>
        </p:nvSpPr>
        <p:spPr>
          <a:xfrm>
            <a:off x="9702685" y="1910006"/>
            <a:ext cx="2223887" cy="21272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Content Placeholder 13"/>
          <p:cNvSpPr>
            <a:spLocks noGrp="1"/>
          </p:cNvSpPr>
          <p:nvPr>
            <p:ph sz="quarter" idx="52"/>
          </p:nvPr>
        </p:nvSpPr>
        <p:spPr>
          <a:xfrm>
            <a:off x="9702234" y="2138365"/>
            <a:ext cx="2224338" cy="118015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Content Placeholder 13"/>
          <p:cNvSpPr>
            <a:spLocks noGrp="1"/>
          </p:cNvSpPr>
          <p:nvPr>
            <p:ph sz="quarter" idx="53"/>
          </p:nvPr>
        </p:nvSpPr>
        <p:spPr>
          <a:xfrm>
            <a:off x="9703079" y="4118698"/>
            <a:ext cx="2223727" cy="269370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21"/>
          <p:cNvSpPr>
            <a:spLocks noGrp="1"/>
          </p:cNvSpPr>
          <p:nvPr>
            <p:ph type="body" sz="quarter" idx="54"/>
          </p:nvPr>
        </p:nvSpPr>
        <p:spPr>
          <a:xfrm>
            <a:off x="9702451" y="4351152"/>
            <a:ext cx="2223887" cy="21272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Content Placeholder 13"/>
          <p:cNvSpPr>
            <a:spLocks noGrp="1"/>
          </p:cNvSpPr>
          <p:nvPr>
            <p:ph sz="quarter" idx="55"/>
          </p:nvPr>
        </p:nvSpPr>
        <p:spPr>
          <a:xfrm>
            <a:off x="9702000" y="4579511"/>
            <a:ext cx="2224338" cy="118015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D22B670F-FB5D-4FBF-9246-EE0363DE55C2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1BC88-AA1E-4860-A187-8986780DECE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2A1F51AF-E3E5-4CE3-9917-2A2AAE09BA80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5A7C76D-57FF-454E-95D1-D4C45AA9F83F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7E33D-D3EA-4AA2-AA79-420C58CF80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0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DDF1-3257-4768-8519-947D8FB0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12"/>
            <a:ext cx="10515600" cy="1325563"/>
          </a:xfrm>
        </p:spPr>
        <p:txBody>
          <a:bodyPr>
            <a:normAutofit/>
          </a:bodyPr>
          <a:lstStyle>
            <a:lvl1pPr>
              <a:defRPr lang="en-US" sz="2400" b="1" kern="1200" cap="all" dirty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42ADA-E194-4217-89EC-229AA42DF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9703"/>
            <a:ext cx="10515600" cy="4917260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E20EC-757C-4B89-AB87-FE614349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2CD7-F176-4EB6-A676-042C07BE96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01813-8354-498C-AE64-BCF28765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3EDC5-8178-49A3-94D0-6559A70D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58288-0525-4928-98B0-E78A4A132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43D35-F0F0-419F-94DB-59C9D1F5C642}"/>
              </a:ext>
            </a:extLst>
          </p:cNvPr>
          <p:cNvGrpSpPr/>
          <p:nvPr userDrawn="1"/>
        </p:nvGrpSpPr>
        <p:grpSpPr>
          <a:xfrm>
            <a:off x="287109" y="348471"/>
            <a:ext cx="11544107" cy="416694"/>
            <a:chOff x="287109" y="348471"/>
            <a:chExt cx="11544107" cy="41669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51E6A5-3140-4799-9FE3-87324451FD91}"/>
                </a:ext>
              </a:extLst>
            </p:cNvPr>
            <p:cNvCxnSpPr>
              <a:cxnSpLocks/>
            </p:cNvCxnSpPr>
            <p:nvPr/>
          </p:nvCxnSpPr>
          <p:spPr>
            <a:xfrm>
              <a:off x="459629" y="765165"/>
              <a:ext cx="1137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09D731-D6E5-4ADF-8157-93D4C74A1579}"/>
                </a:ext>
              </a:extLst>
            </p:cNvPr>
            <p:cNvSpPr/>
            <p:nvPr/>
          </p:nvSpPr>
          <p:spPr>
            <a:xfrm rot="18893749">
              <a:off x="287109" y="348471"/>
              <a:ext cx="345199" cy="345199"/>
            </a:xfrm>
            <a:prstGeom prst="rect">
              <a:avLst/>
            </a:prstGeom>
            <a:gradFill flip="none" rotWithShape="1">
              <a:gsLst>
                <a:gs pos="0">
                  <a:srgbClr val="2890CE">
                    <a:shade val="30000"/>
                    <a:satMod val="115000"/>
                  </a:srgbClr>
                </a:gs>
                <a:gs pos="98639">
                  <a:schemeClr val="bg1"/>
                </a:gs>
                <a:gs pos="57000">
                  <a:srgbClr val="2890CE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B82AB387-FCA4-4D8C-AE3E-5C4E760F8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35490" y="301817"/>
            <a:ext cx="1025374" cy="3874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E3DA74-F3D6-4871-AA43-86F9FEE7C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64" y="6042475"/>
            <a:ext cx="1887642" cy="713353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50F3DF1F-8D12-4A8D-9218-33B5796C3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77" y="5630047"/>
            <a:ext cx="2057138" cy="13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16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1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7B02F-3575-4350-87D8-EAE41E6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2CD7-F176-4EB6-A676-042C07BE96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7EF00-1E02-4A04-AA46-5A7A32DC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0641C-7A48-4309-B18C-03641B58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58288-0525-4928-98B0-E78A4A132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467B4A-7AB7-44B8-8016-8FD971DF17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4625" y="2149957"/>
            <a:ext cx="1739782" cy="166643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996DA6-B21C-4DCB-8B30-D2DD86648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93853" y="2149957"/>
            <a:ext cx="1739782" cy="166643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BE07DF5E-FD71-49AB-A559-4181855FAD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03081" y="2149957"/>
            <a:ext cx="1739782" cy="166643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E0816B5-4F0D-43A9-A3E4-0D84B7B896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2309" y="2149957"/>
            <a:ext cx="1739782" cy="166643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73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lice of cake on a plate&#10;&#10;Description automatically generated">
            <a:extLst>
              <a:ext uri="{FF2B5EF4-FFF2-40B4-BE49-F238E27FC236}">
                <a16:creationId xmlns:a16="http://schemas.microsoft.com/office/drawing/2014/main" id="{615E3780-86B6-4AD1-8ADF-AFE429560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229" y="-914400"/>
            <a:ext cx="9189542" cy="83662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6F8648-8D41-49AD-A38D-258F70214F26}"/>
              </a:ext>
            </a:extLst>
          </p:cNvPr>
          <p:cNvSpPr/>
          <p:nvPr userDrawn="1"/>
        </p:nvSpPr>
        <p:spPr>
          <a:xfrm>
            <a:off x="0" y="2384283"/>
            <a:ext cx="12192000" cy="2377288"/>
          </a:xfrm>
          <a:prstGeom prst="rect">
            <a:avLst/>
          </a:pr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1B665-DC94-45E7-8DA2-0904E3290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2822" y="2216989"/>
            <a:ext cx="6415177" cy="1292974"/>
          </a:xfrm>
        </p:spPr>
        <p:txBody>
          <a:bodyPr anchor="b">
            <a:normAutofit/>
          </a:bodyPr>
          <a:lstStyle>
            <a:lvl1pPr algn="ctr">
              <a:defRPr lang="en-US" sz="4400" b="1" kern="1200" dirty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FFA2A-DBA4-49DA-BC23-3D9E469CA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822" y="3602038"/>
            <a:ext cx="6415178" cy="409245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buNone/>
              <a:defRPr lang="en-US" sz="20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755E4-1D8B-40C6-B8D3-0922C414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ACAF8-250B-48DF-86D2-8CA848C3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B789-BDFA-4664-A611-8AACDF75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A6EF336-7C63-4513-991E-9C2E1F625E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" y="2325904"/>
            <a:ext cx="3764213" cy="243566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20A75C9-D099-4141-B821-B5BCAC9341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5442" y="4156384"/>
            <a:ext cx="4551418" cy="465796"/>
          </a:xfr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lang="en-US" sz="2000" b="1" kern="1200" dirty="0" smtClean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>
              <a:buNone/>
              <a:defRPr lang="en-US" sz="2000" b="1" kern="1200" dirty="0" smtClean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95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AABD-F5C5-409A-BDC2-A3CFE2E8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069" y="-139413"/>
            <a:ext cx="10515600" cy="1325563"/>
          </a:xfrm>
        </p:spPr>
        <p:txBody>
          <a:bodyPr>
            <a:normAutofit/>
          </a:bodyPr>
          <a:lstStyle>
            <a:lvl1pPr>
              <a:defRPr lang="en-US" sz="2400" b="1" kern="1200" cap="all" dirty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1EF2-9F19-41F2-BD3B-AA5EB711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673"/>
            <a:ext cx="10515600" cy="4827290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1FCB9-7F64-4EDA-972D-9C1BEA8F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3A954-9D9B-47F2-84CE-1C539C66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843AC-2CED-4DC2-99DC-D4D06077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E4892D-B50D-469C-A9DE-7EBAC14B8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6311528"/>
            <a:ext cx="11961846" cy="5558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4210C6-73A5-4DBA-8C16-0BFC68C2E35F}"/>
              </a:ext>
            </a:extLst>
          </p:cNvPr>
          <p:cNvCxnSpPr>
            <a:cxnSpLocks/>
          </p:cNvCxnSpPr>
          <p:nvPr/>
        </p:nvCxnSpPr>
        <p:spPr>
          <a:xfrm>
            <a:off x="2159608" y="765165"/>
            <a:ext cx="96716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CBDC97-1C2E-4AEF-8EC7-79E0EDC62E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63" y="6257231"/>
            <a:ext cx="2422105" cy="62384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02D2AC6-1526-467F-8689-D68653F159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35"/>
            <a:ext cx="204859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5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60B7-C502-4DEC-BA80-11350A68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38" y="941987"/>
            <a:ext cx="5007035" cy="2852737"/>
          </a:xfrm>
        </p:spPr>
        <p:txBody>
          <a:bodyPr anchor="b">
            <a:normAutofit/>
          </a:bodyPr>
          <a:lstStyle>
            <a:lvl1pPr>
              <a:defRPr lang="en-US" sz="4000" b="1" kern="1200">
                <a:solidFill>
                  <a:srgbClr val="2890CE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7F363-C1A0-4CD3-BA0C-064D6B2C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38" y="4589463"/>
            <a:ext cx="4869012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CEFD-B465-4E30-8A51-154D45C3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C7BB-7820-4A7A-809B-FD2E1197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CD92-C0CC-4B3A-BA79-828C9729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A0970-DF57-4645-930C-C4378FAA8B87}"/>
              </a:ext>
            </a:extLst>
          </p:cNvPr>
          <p:cNvSpPr/>
          <p:nvPr userDrawn="1"/>
        </p:nvSpPr>
        <p:spPr>
          <a:xfrm>
            <a:off x="6523681" y="4110978"/>
            <a:ext cx="996042" cy="144720"/>
          </a:xfrm>
          <a:prstGeom prst="rect">
            <a:avLst/>
          </a:prstGeom>
          <a:solidFill>
            <a:srgbClr val="289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67DE6-3C40-4849-B067-279CEAD7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05858" y="-136525"/>
            <a:ext cx="7229539" cy="6858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65422F2-59D8-401C-9B09-9EDB56016D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42" y="0"/>
            <a:ext cx="2411185" cy="15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5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E395-2878-424D-87DA-A059E405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D1760-CCD0-47E0-BB82-2EAFCE3B8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2B61-CC56-4943-A16A-966F161E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86541-0FE9-47B5-A650-C0FC20F8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E5AF-F32D-489E-B237-CD567D5F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04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60B7-C502-4DEC-BA80-11350A68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38" y="941987"/>
            <a:ext cx="5007035" cy="2852737"/>
          </a:xfrm>
        </p:spPr>
        <p:txBody>
          <a:bodyPr anchor="b">
            <a:normAutofit/>
          </a:bodyPr>
          <a:lstStyle>
            <a:lvl1pPr>
              <a:defRPr lang="en-US" sz="4000" b="1" kern="1200">
                <a:solidFill>
                  <a:srgbClr val="2890CE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7F363-C1A0-4CD3-BA0C-064D6B2C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38" y="4589463"/>
            <a:ext cx="4869012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CEFD-B465-4E30-8A51-154D45C3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C7BB-7820-4A7A-809B-FD2E1197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CD92-C0CC-4B3A-BA79-828C9729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A0970-DF57-4645-930C-C4378FAA8B87}"/>
              </a:ext>
            </a:extLst>
          </p:cNvPr>
          <p:cNvSpPr/>
          <p:nvPr userDrawn="1"/>
        </p:nvSpPr>
        <p:spPr>
          <a:xfrm>
            <a:off x="6523681" y="4110978"/>
            <a:ext cx="996042" cy="144720"/>
          </a:xfrm>
          <a:prstGeom prst="rect">
            <a:avLst/>
          </a:prstGeom>
          <a:solidFill>
            <a:srgbClr val="289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s driving down a road&#10;&#10;Description automatically generated">
            <a:extLst>
              <a:ext uri="{FF2B5EF4-FFF2-40B4-BE49-F238E27FC236}">
                <a16:creationId xmlns:a16="http://schemas.microsoft.com/office/drawing/2014/main" id="{CBE995EF-4CE9-4E98-BF35-2E8B220928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5546" y="32657"/>
            <a:ext cx="12161520" cy="6858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40ADA2C-F67F-4714-B8FB-D6422F7045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42" y="0"/>
            <a:ext cx="2411185" cy="15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8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60B7-C502-4DEC-BA80-11350A68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38" y="941987"/>
            <a:ext cx="5007035" cy="2852737"/>
          </a:xfrm>
        </p:spPr>
        <p:txBody>
          <a:bodyPr anchor="b">
            <a:normAutofit/>
          </a:bodyPr>
          <a:lstStyle>
            <a:lvl1pPr>
              <a:defRPr lang="en-US" sz="4000" b="1" kern="1200">
                <a:solidFill>
                  <a:srgbClr val="2890CE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7F363-C1A0-4CD3-BA0C-064D6B2C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38" y="4589463"/>
            <a:ext cx="4869012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CEFD-B465-4E30-8A51-154D45C3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C7BB-7820-4A7A-809B-FD2E1197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CD92-C0CC-4B3A-BA79-828C9729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B9A180A-93E5-40F2-BD1E-113D76895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921" y="0"/>
            <a:ext cx="2411186" cy="1560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7A0970-DF57-4645-930C-C4378FAA8B87}"/>
              </a:ext>
            </a:extLst>
          </p:cNvPr>
          <p:cNvSpPr/>
          <p:nvPr userDrawn="1"/>
        </p:nvSpPr>
        <p:spPr>
          <a:xfrm>
            <a:off x="6523681" y="4110978"/>
            <a:ext cx="996042" cy="144720"/>
          </a:xfrm>
          <a:prstGeom prst="rect">
            <a:avLst/>
          </a:prstGeom>
          <a:solidFill>
            <a:srgbClr val="289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owl of food&#10;&#10;Description automatically generated">
            <a:extLst>
              <a:ext uri="{FF2B5EF4-FFF2-40B4-BE49-F238E27FC236}">
                <a16:creationId xmlns:a16="http://schemas.microsoft.com/office/drawing/2014/main" id="{266E98B8-8AA1-4707-8978-36A2414F3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566345" y="-431074"/>
            <a:ext cx="8156994" cy="74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60B7-C502-4DEC-BA80-11350A68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38" y="941987"/>
            <a:ext cx="5007035" cy="2852737"/>
          </a:xfrm>
        </p:spPr>
        <p:txBody>
          <a:bodyPr anchor="b">
            <a:normAutofit/>
          </a:bodyPr>
          <a:lstStyle>
            <a:lvl1pPr>
              <a:defRPr lang="en-US" sz="4000" b="1" kern="1200">
                <a:solidFill>
                  <a:srgbClr val="2890CE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7F363-C1A0-4CD3-BA0C-064D6B2C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38" y="4589463"/>
            <a:ext cx="4869012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CEFD-B465-4E30-8A51-154D45C3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C7BB-7820-4A7A-809B-FD2E1197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CD92-C0CC-4B3A-BA79-828C9729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B9A180A-93E5-40F2-BD1E-113D76895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921" y="0"/>
            <a:ext cx="2411186" cy="1560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7A0970-DF57-4645-930C-C4378FAA8B87}"/>
              </a:ext>
            </a:extLst>
          </p:cNvPr>
          <p:cNvSpPr/>
          <p:nvPr userDrawn="1"/>
        </p:nvSpPr>
        <p:spPr>
          <a:xfrm>
            <a:off x="6523681" y="4110978"/>
            <a:ext cx="996042" cy="144720"/>
          </a:xfrm>
          <a:prstGeom prst="rect">
            <a:avLst/>
          </a:prstGeom>
          <a:solidFill>
            <a:srgbClr val="289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cake, table, sitting, plate&#10;&#10;Description automatically generated">
            <a:extLst>
              <a:ext uri="{FF2B5EF4-FFF2-40B4-BE49-F238E27FC236}">
                <a16:creationId xmlns:a16="http://schemas.microsoft.com/office/drawing/2014/main" id="{AB5CA54C-6793-469E-8E6B-0E77DC020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4600" y="-552354"/>
            <a:ext cx="7838957" cy="74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60B7-C502-4DEC-BA80-11350A68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38" y="941987"/>
            <a:ext cx="5007035" cy="2852737"/>
          </a:xfrm>
        </p:spPr>
        <p:txBody>
          <a:bodyPr anchor="b">
            <a:normAutofit/>
          </a:bodyPr>
          <a:lstStyle>
            <a:lvl1pPr>
              <a:defRPr lang="en-US" sz="4000" b="1" kern="1200">
                <a:solidFill>
                  <a:srgbClr val="2890CE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7F363-C1A0-4CD3-BA0C-064D6B2C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38" y="4589463"/>
            <a:ext cx="4869012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CEFD-B465-4E30-8A51-154D45C3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C7BB-7820-4A7A-809B-FD2E1197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CD92-C0CC-4B3A-BA79-828C9729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A0970-DF57-4645-930C-C4378FAA8B87}"/>
              </a:ext>
            </a:extLst>
          </p:cNvPr>
          <p:cNvSpPr/>
          <p:nvPr userDrawn="1"/>
        </p:nvSpPr>
        <p:spPr>
          <a:xfrm>
            <a:off x="6523681" y="4110978"/>
            <a:ext cx="996042" cy="144720"/>
          </a:xfrm>
          <a:prstGeom prst="rect">
            <a:avLst/>
          </a:prstGeom>
          <a:solidFill>
            <a:srgbClr val="289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DE459FA-9B31-4714-80AF-074F73959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42" y="0"/>
            <a:ext cx="2411185" cy="15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7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60B7-C502-4DEC-BA80-11350A68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38" y="941987"/>
            <a:ext cx="5007035" cy="2852737"/>
          </a:xfrm>
        </p:spPr>
        <p:txBody>
          <a:bodyPr anchor="b">
            <a:normAutofit/>
          </a:bodyPr>
          <a:lstStyle>
            <a:lvl1pPr>
              <a:defRPr lang="en-US" sz="4000" b="1" kern="1200">
                <a:solidFill>
                  <a:srgbClr val="2890CE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7F363-C1A0-4CD3-BA0C-064D6B2C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38" y="4589463"/>
            <a:ext cx="4869012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CEFD-B465-4E30-8A51-154D45C3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C7BB-7820-4A7A-809B-FD2E1197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CD92-C0CC-4B3A-BA79-828C9729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B9A180A-93E5-40F2-BD1E-113D76895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921" y="0"/>
            <a:ext cx="2411186" cy="1560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7A0970-DF57-4645-930C-C4378FAA8B87}"/>
              </a:ext>
            </a:extLst>
          </p:cNvPr>
          <p:cNvSpPr/>
          <p:nvPr userDrawn="1"/>
        </p:nvSpPr>
        <p:spPr>
          <a:xfrm>
            <a:off x="6523681" y="4110978"/>
            <a:ext cx="996042" cy="144720"/>
          </a:xfrm>
          <a:prstGeom prst="rect">
            <a:avLst/>
          </a:prstGeom>
          <a:solidFill>
            <a:srgbClr val="289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holding, dark, hand, sitting&#10;&#10;Description automatically generated">
            <a:extLst>
              <a:ext uri="{FF2B5EF4-FFF2-40B4-BE49-F238E27FC236}">
                <a16:creationId xmlns:a16="http://schemas.microsoft.com/office/drawing/2014/main" id="{500776C3-5577-46BE-A649-C7C9232C5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68954" y="-404186"/>
            <a:ext cx="8330997" cy="78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26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DDF1-3257-4768-8519-947D8FB0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12"/>
            <a:ext cx="10515600" cy="1325563"/>
          </a:xfrm>
        </p:spPr>
        <p:txBody>
          <a:bodyPr>
            <a:normAutofit/>
          </a:bodyPr>
          <a:lstStyle>
            <a:lvl1pPr>
              <a:defRPr lang="en-US" sz="2400" b="1" kern="1200" cap="all" dirty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42ADA-E194-4217-89EC-229AA42DF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9703"/>
            <a:ext cx="10515600" cy="4917260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E20EC-757C-4B89-AB87-FE614349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01813-8354-498C-AE64-BCF28765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3EDC5-8178-49A3-94D0-6559A70D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F08980F-334C-48F1-9D86-4ED2F58ED4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894" y="5720616"/>
            <a:ext cx="1887642" cy="12214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343D35-F0F0-419F-94DB-59C9D1F5C642}"/>
              </a:ext>
            </a:extLst>
          </p:cNvPr>
          <p:cNvGrpSpPr/>
          <p:nvPr userDrawn="1"/>
        </p:nvGrpSpPr>
        <p:grpSpPr>
          <a:xfrm>
            <a:off x="287109" y="348471"/>
            <a:ext cx="11544107" cy="416694"/>
            <a:chOff x="287109" y="348471"/>
            <a:chExt cx="11544107" cy="41669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51E6A5-3140-4799-9FE3-87324451FD91}"/>
                </a:ext>
              </a:extLst>
            </p:cNvPr>
            <p:cNvCxnSpPr>
              <a:cxnSpLocks/>
            </p:cNvCxnSpPr>
            <p:nvPr/>
          </p:nvCxnSpPr>
          <p:spPr>
            <a:xfrm>
              <a:off x="459629" y="765165"/>
              <a:ext cx="1137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09D731-D6E5-4ADF-8157-93D4C74A1579}"/>
                </a:ext>
              </a:extLst>
            </p:cNvPr>
            <p:cNvSpPr/>
            <p:nvPr/>
          </p:nvSpPr>
          <p:spPr>
            <a:xfrm rot="18893749">
              <a:off x="287109" y="348471"/>
              <a:ext cx="345199" cy="345199"/>
            </a:xfrm>
            <a:prstGeom prst="rect">
              <a:avLst/>
            </a:prstGeom>
            <a:gradFill flip="none" rotWithShape="1">
              <a:gsLst>
                <a:gs pos="0">
                  <a:srgbClr val="2890CE">
                    <a:shade val="30000"/>
                    <a:satMod val="115000"/>
                  </a:srgbClr>
                </a:gs>
                <a:gs pos="98639">
                  <a:schemeClr val="bg1"/>
                </a:gs>
                <a:gs pos="57000">
                  <a:srgbClr val="2890CE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B82AB387-FCA4-4D8C-AE3E-5C4E760F85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35490" y="301817"/>
            <a:ext cx="1025374" cy="3874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E3DA74-F3D6-4871-AA43-86F9FEE7C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464" y="6042475"/>
            <a:ext cx="1887642" cy="71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84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906F-D305-4A41-8386-CCFF7507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399"/>
            <a:ext cx="10515600" cy="1325563"/>
          </a:xfrm>
        </p:spPr>
        <p:txBody>
          <a:bodyPr>
            <a:normAutofit/>
          </a:bodyPr>
          <a:lstStyle>
            <a:lvl1pPr>
              <a:defRPr lang="en-US" sz="2400" b="1" kern="1200" cap="all" dirty="0">
                <a:solidFill>
                  <a:srgbClr val="2890C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BD54E-D76F-40A9-B4D7-1CF5E4416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02812"/>
            <a:ext cx="9408393" cy="4886851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1FDB-958D-46B8-98B5-CE067855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688AB-0CD7-4793-B623-02359F947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BF253-9DBA-493F-91E5-0D07E864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EF7637C-3AB1-463F-97DF-9A6362E9E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25" y="5655301"/>
            <a:ext cx="1887642" cy="12214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22DC97-8B1F-47FA-81C3-371D9A9BB7B2}"/>
              </a:ext>
            </a:extLst>
          </p:cNvPr>
          <p:cNvGrpSpPr/>
          <p:nvPr userDrawn="1"/>
        </p:nvGrpSpPr>
        <p:grpSpPr>
          <a:xfrm>
            <a:off x="287109" y="348471"/>
            <a:ext cx="11544107" cy="416694"/>
            <a:chOff x="287109" y="348471"/>
            <a:chExt cx="11544107" cy="41669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36D0EB-5907-4212-AE0D-299BD1F03169}"/>
                </a:ext>
              </a:extLst>
            </p:cNvPr>
            <p:cNvSpPr/>
            <p:nvPr/>
          </p:nvSpPr>
          <p:spPr>
            <a:xfrm rot="18893749">
              <a:off x="287109" y="348471"/>
              <a:ext cx="345199" cy="345199"/>
            </a:xfrm>
            <a:prstGeom prst="rect">
              <a:avLst/>
            </a:prstGeom>
            <a:gradFill flip="none" rotWithShape="1">
              <a:gsLst>
                <a:gs pos="0">
                  <a:srgbClr val="2890CE">
                    <a:shade val="30000"/>
                    <a:satMod val="115000"/>
                  </a:srgbClr>
                </a:gs>
                <a:gs pos="98639">
                  <a:schemeClr val="bg1"/>
                </a:gs>
                <a:gs pos="57000">
                  <a:srgbClr val="2890CE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3A4187-1B06-4147-B7FE-90A119A06570}"/>
                </a:ext>
              </a:extLst>
            </p:cNvPr>
            <p:cNvCxnSpPr>
              <a:cxnSpLocks/>
            </p:cNvCxnSpPr>
            <p:nvPr/>
          </p:nvCxnSpPr>
          <p:spPr>
            <a:xfrm>
              <a:off x="459629" y="765165"/>
              <a:ext cx="1137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BE49AF-11DE-4197-9348-C0A84B23D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581" y="0"/>
            <a:ext cx="1781419" cy="685800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F243B9-06AE-4DB8-94D1-DFAFAF41D2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1" y="227519"/>
            <a:ext cx="1738206" cy="6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1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B662-8996-4CD1-8556-3DEF5A30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97623-5255-45E7-B34B-7B45E9DA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E06BD-F6A7-4E6E-973B-88ED7184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26FDF-652D-4FA7-A958-789F9813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11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7B02F-3575-4350-87D8-EAE41E6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7EF00-1E02-4A04-AA46-5A7A32DC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0641C-7A48-4309-B18C-03641B58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30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3721C-D6C2-418E-9EDF-417FB089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6DE9D-BA92-45AA-91EF-544424F7D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AC009-75F3-48A2-92E6-0C0FAE14E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9A340-CB7B-49D0-9C88-51D0EAC50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F5BDF-2510-42BF-8A0B-A33DE760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D0343-909C-4B3F-A9AA-7FE64E45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CC28-D7B1-43FA-AEAE-07FB70E2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8F5E-5A3C-4BD4-84BC-C1AFB5CFD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5C87D-3D07-4169-960D-2AF7CF495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52D71-DF8F-49AD-89BE-2A7E6B9E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94B2-01A7-4137-9B82-82A98726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39DB9-08CE-4D34-A562-23069F03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57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45E2-D034-4E8D-9C32-4E3588DCB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8DC04-2290-447A-9887-D069BA854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93CCA-15CA-43EA-8361-C063B4A2B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C805D-883D-42DA-AC50-B9C89D22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53CBD-DF77-4515-8848-C154318A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96ACA-7FB9-496F-ADDC-B5BD54AA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36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4CBC-521F-40A9-85CD-CA3A7586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94E09-80B0-452D-9C65-C78C98AA3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7DB6D-0DA0-43DB-8C2E-9868C47A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8FFE-E6E5-45E4-8204-2C7F00E3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B6F1-CD20-4CD2-A8E9-28F1DCD2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1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B49CE-9749-45A8-8409-1D071ED42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60706-BC5F-4B3B-9268-7E5DE9615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B7B51-B2C0-4571-A7A9-FC7FEC3F6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5D56-66BF-4B4E-B417-F909FFF8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A35AF-9F8F-44DF-AF51-95CE6EBE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8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5CFA-DB6A-496B-BC97-50B7EEB9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236F7-D623-4C5A-903E-7F60AFF8A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544C7-D896-48F7-B12A-0AE75EE4C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0FE71-5177-4F7A-ACF9-36A4B7688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4C62A-AB53-4B51-9E1E-8B012037F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C4E5B-8E59-4D33-B1F8-7439C811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EAE9C-DA73-4941-9E16-CBBC8FB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273A0-96EC-47C1-B718-32F27FCF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9439-EEFE-48CB-B99D-20F8C467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C675B-B202-47A8-AA9D-D2B6EBE7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8E340-E6FF-48F8-8438-477B29153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CFF88-1C8F-4FDE-B692-D3489123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6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E363F-08D1-433F-8882-27032A92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61658-6161-4E47-8EA9-40BF6470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B24F4-66EB-4C4B-B34F-24FB5326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27DA-20EC-41F1-939B-BE25930C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6445E-821F-46D6-801A-C33E9707D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2736D-B16D-463F-8D4E-CC02B9CE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77830-3294-4555-AE12-AF519DF7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AFFC0-03D7-4A0F-9593-FBA92896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3D0B9-32E2-4782-BB15-ECCCEE83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50CE-F0D4-43B3-AD74-975A15B6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3B909-D4A4-41BD-B192-FCC0259D3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0348B-EAA9-4BC5-AA84-3CD00E16B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23983-F01F-4493-B871-6030F30D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51136-86F3-4AE2-AC07-4EE6D7F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4B44B-237D-4C90-A9AB-96E20D90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C0E1B-895F-498C-AF3D-9F08AC77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78136-E096-45BA-AA53-3D578B1C3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D625-EABB-42DD-ADD9-BB0B7CD05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0F644-581A-4072-B065-AE84746E8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5B480-BA5D-4C9F-8B06-BD73A1687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38E0A-82FE-4D07-BCB7-4EA26F0E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4CEAE-2861-4AED-B512-DFE0C2838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C57F8-B76C-4AED-8991-265227B4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5C664-D36C-47B5-A344-B09B3E4E89A0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6742B-81EA-4ADD-B59E-441B2D4D8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D6B27-3C56-4050-9128-F7AD28CB7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00BED-1582-45DD-8445-DB1A23FA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425C91-657B-4A91-BBF9-C89F14AA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9180-DCD3-4BFD-9994-9F0507298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275DF-2161-48DA-8D4E-DAC630539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82CD7-F176-4EB6-A676-042C07BE960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DD1AB-AB08-48D0-8079-D7CFF7D9E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FF46-2DEB-4A69-A8C4-475075B83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58288-0525-4928-98B0-E78A4A13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1.gif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23534-F09E-4307-805B-B535FB8647E7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Randy White, President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Sysco Canada </a:t>
            </a: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97C072D-A88B-48A9-9CB4-EEA91C8BA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4" descr="A picture containing grass, outdoor, green, field&#10;&#10;Description automatically generated">
            <a:extLst>
              <a:ext uri="{FF2B5EF4-FFF2-40B4-BE49-F238E27FC236}">
                <a16:creationId xmlns:a16="http://schemas.microsoft.com/office/drawing/2014/main" id="{AFEF9301-6A62-4BEC-9A93-67CC0E6AB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24" r="2" b="17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AFDC2D-9E8E-40C7-93FD-9E609CA16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"/>
          <a:stretch/>
        </p:blipFill>
        <p:spPr>
          <a:xfrm>
            <a:off x="0" y="-11602"/>
            <a:ext cx="6662057" cy="6881203"/>
          </a:xfrm>
          <a:prstGeom prst="rect">
            <a:avLst/>
          </a:prstGeom>
          <a:ln w="762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C155-F63C-4594-AC66-CA663617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052" y="2547632"/>
            <a:ext cx="5992260" cy="204041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TRANSFORM </a:t>
            </a:r>
          </a:p>
          <a:p>
            <a:pPr marL="0" indent="0" algn="ctr">
              <a:buNone/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LEAD</a:t>
            </a:r>
          </a:p>
          <a:p>
            <a:pPr marL="0" indent="0" algn="ctr">
              <a:buNone/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GROW</a:t>
            </a:r>
          </a:p>
          <a:p>
            <a:pPr marL="0" indent="0" algn="ctr">
              <a:buNone/>
            </a:pPr>
            <a:endParaRPr lang="en-US" sz="6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83B3CE-6B09-40FC-9ABF-E0955C480A7B}"/>
              </a:ext>
            </a:extLst>
          </p:cNvPr>
          <p:cNvSpPr txBox="1">
            <a:spLocks/>
          </p:cNvSpPr>
          <p:nvPr/>
        </p:nvSpPr>
        <p:spPr>
          <a:xfrm>
            <a:off x="166456" y="0"/>
            <a:ext cx="5992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TOGETHER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WE CAN…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59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179E1DAF-D59C-45E9-95EF-98F3C48507B0}"/>
              </a:ext>
            </a:extLst>
          </p:cNvPr>
          <p:cNvSpPr txBox="1"/>
          <p:nvPr/>
        </p:nvSpPr>
        <p:spPr>
          <a:xfrm>
            <a:off x="4050535" y="312516"/>
            <a:ext cx="10098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SYSCO CANADA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COAST TO COAST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90C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890C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F3131-8696-4D7D-98F1-5E2A595E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431F04-9E79-48DF-875B-2E68EB12BD94}"/>
              </a:ext>
            </a:extLst>
          </p:cNvPr>
          <p:cNvSpPr txBox="1">
            <a:spLocks/>
          </p:cNvSpPr>
          <p:nvPr/>
        </p:nvSpPr>
        <p:spPr>
          <a:xfrm>
            <a:off x="116257" y="312516"/>
            <a:ext cx="3818021" cy="983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en-US" sz="1800" b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VISION </a:t>
            </a:r>
            <a:r>
              <a:rPr lang="en-US" sz="180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live by</a:t>
            </a:r>
            <a:r>
              <a:rPr lang="en-US" sz="1800" b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800" b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b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800" b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be our customers’ most valued and trusted business partner </a:t>
            </a:r>
            <a:endParaRPr lang="en-US" sz="180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303EA09-6531-4DC5-BD6F-4AE0315D37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55" y="182289"/>
            <a:ext cx="433623" cy="4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6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60BB69-CA74-443E-B9CD-64704E9CF4BA}"/>
              </a:ext>
            </a:extLst>
          </p:cNvPr>
          <p:cNvSpPr/>
          <p:nvPr/>
        </p:nvSpPr>
        <p:spPr>
          <a:xfrm>
            <a:off x="0" y="0"/>
            <a:ext cx="12180342" cy="68579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B2B923-91DC-4F25-9B5F-ECB5DD08DF3E}"/>
              </a:ext>
            </a:extLst>
          </p:cNvPr>
          <p:cNvCxnSpPr>
            <a:cxnSpLocks/>
          </p:cNvCxnSpPr>
          <p:nvPr/>
        </p:nvCxnSpPr>
        <p:spPr bwMode="auto">
          <a:xfrm>
            <a:off x="667769" y="779710"/>
            <a:ext cx="604123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F0CC3EBD-8612-497E-8118-E19CA9363B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09" y="374795"/>
            <a:ext cx="433623" cy="433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C2B48F-FB0D-4FCD-AC08-7F63C5A37B5F}"/>
              </a:ext>
            </a:extLst>
          </p:cNvPr>
          <p:cNvSpPr txBox="1"/>
          <p:nvPr/>
        </p:nvSpPr>
        <p:spPr>
          <a:xfrm>
            <a:off x="-470020" y="194840"/>
            <a:ext cx="5897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SYSCO CANADA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3897A-1F8B-472B-98AE-DD6BBD5C883F}"/>
              </a:ext>
            </a:extLst>
          </p:cNvPr>
          <p:cNvSpPr txBox="1"/>
          <p:nvPr/>
        </p:nvSpPr>
        <p:spPr>
          <a:xfrm>
            <a:off x="7063268" y="1454646"/>
            <a:ext cx="22672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47,783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unique SKUs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B3A30-FEB8-49F0-8DDE-4C5B755FFE8F}"/>
              </a:ext>
            </a:extLst>
          </p:cNvPr>
          <p:cNvSpPr txBox="1"/>
          <p:nvPr/>
        </p:nvSpPr>
        <p:spPr>
          <a:xfrm>
            <a:off x="9977532" y="1454646"/>
            <a:ext cx="25834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4,654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Sysco Brand SKUs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CF9EE-EBCA-4009-822D-A7A4E1FEC849}"/>
              </a:ext>
            </a:extLst>
          </p:cNvPr>
          <p:cNvSpPr txBox="1"/>
          <p:nvPr/>
        </p:nvSpPr>
        <p:spPr>
          <a:xfrm>
            <a:off x="7198004" y="3041869"/>
            <a:ext cx="22672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3,795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employees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1E4EE-E9A4-4405-9AAD-918E438266CF}"/>
              </a:ext>
            </a:extLst>
          </p:cNvPr>
          <p:cNvSpPr txBox="1"/>
          <p:nvPr/>
        </p:nvSpPr>
        <p:spPr>
          <a:xfrm>
            <a:off x="9977533" y="3041869"/>
            <a:ext cx="25834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physical sites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48189-A060-40D0-92ED-ED5A972218E4}"/>
              </a:ext>
            </a:extLst>
          </p:cNvPr>
          <p:cNvSpPr txBox="1"/>
          <p:nvPr/>
        </p:nvSpPr>
        <p:spPr>
          <a:xfrm>
            <a:off x="9027103" y="5166851"/>
            <a:ext cx="28286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19,342,000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Miles Driven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7D688AA-F343-4587-B752-48EB4025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69353" y="3171821"/>
            <a:ext cx="622781" cy="6120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D52690A-2BB8-4BDB-8104-75C364B54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446785" y="3148596"/>
            <a:ext cx="531964" cy="77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CAAA74-FA8E-434C-A5D6-8E579CB9A803}"/>
              </a:ext>
            </a:extLst>
          </p:cNvPr>
          <p:cNvSpPr txBox="1"/>
          <p:nvPr/>
        </p:nvSpPr>
        <p:spPr>
          <a:xfrm>
            <a:off x="6400031" y="5166851"/>
            <a:ext cx="22672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600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trucks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02BE082-4409-4CB6-A236-8BC1632D3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25027" y="4603136"/>
            <a:ext cx="1870741" cy="506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4E4286-4572-4E00-BCF3-AC920E522E9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185" y="4346745"/>
            <a:ext cx="1184492" cy="75792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A06C524-904E-4EF6-9392-604834010C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326967" y="1515623"/>
            <a:ext cx="710148" cy="7101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09FFCC4-68D9-4B03-9683-D6C0C021DBB0}"/>
              </a:ext>
            </a:extLst>
          </p:cNvPr>
          <p:cNvGrpSpPr/>
          <p:nvPr/>
        </p:nvGrpSpPr>
        <p:grpSpPr>
          <a:xfrm>
            <a:off x="9230473" y="1269762"/>
            <a:ext cx="710148" cy="956009"/>
            <a:chOff x="9230473" y="1269762"/>
            <a:chExt cx="710148" cy="95600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7C3EC628-1EC1-47E1-B35F-3CDDF0DB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230473" y="1515623"/>
              <a:ext cx="710148" cy="710148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7790ADF6-E00D-486A-96C8-3CEB16345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02" y="1269762"/>
              <a:ext cx="643638" cy="31871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0EC7160-EDEE-495F-A337-9C92DC9E9A6B}"/>
              </a:ext>
            </a:extLst>
          </p:cNvPr>
          <p:cNvSpPr txBox="1"/>
          <p:nvPr/>
        </p:nvSpPr>
        <p:spPr>
          <a:xfrm>
            <a:off x="325943" y="1515623"/>
            <a:ext cx="54282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Customer 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8CD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D7E8A-8C3F-4B8A-9451-F21171F76E07}"/>
              </a:ext>
            </a:extLst>
          </p:cNvPr>
          <p:cNvSpPr txBox="1"/>
          <p:nvPr/>
        </p:nvSpPr>
        <p:spPr>
          <a:xfrm>
            <a:off x="959929" y="2254865"/>
            <a:ext cx="41116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</a:rPr>
              <a:t>Local Operators 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Restaurants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Hospitality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Seasonal Recreation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Retail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Indigenous</a:t>
            </a:r>
          </a:p>
          <a:p>
            <a:pPr lvl="0" algn="ctr">
              <a:defRPr/>
            </a:pPr>
            <a:endParaRPr lang="en-US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en-US" b="1">
                <a:solidFill>
                  <a:prstClr val="white"/>
                </a:solidFill>
              </a:rPr>
              <a:t>National Chains &amp; Franchises 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Healthcare &amp; Senior Living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Foodservice Management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Restaurants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Hospitality</a:t>
            </a:r>
          </a:p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Travel &amp; Leisure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5C078-F300-473A-8DCF-361B0289A677}"/>
              </a:ext>
            </a:extLst>
          </p:cNvPr>
          <p:cNvSpPr txBox="1"/>
          <p:nvPr/>
        </p:nvSpPr>
        <p:spPr>
          <a:xfrm>
            <a:off x="4965430" y="425953"/>
            <a:ext cx="7239000" cy="1586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all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LEADING THE FOODSERVICE INDUSTRY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94947-E8EC-450A-91BE-2429A27178F4}"/>
              </a:ext>
            </a:extLst>
          </p:cNvPr>
          <p:cNvSpPr txBox="1"/>
          <p:nvPr/>
        </p:nvSpPr>
        <p:spPr>
          <a:xfrm>
            <a:off x="5411725" y="2646628"/>
            <a:ext cx="6475475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Talented food experts, providing highly personalized service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Canada’s largest, most capable supply chain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Best-in-class foodservice industry resources and customer technology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Broadest product assortment, with the highest food safety standards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CC7FD-9B5F-45E9-B952-E9353A4E5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1" r="8402"/>
          <a:stretch/>
        </p:blipFill>
        <p:spPr>
          <a:xfrm>
            <a:off x="20" y="10"/>
            <a:ext cx="496541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7701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F58871-DBBF-49E8-B3A4-F68BC7936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B5C209-A3D4-4CE6-AC61-247AD15AB50E}"/>
              </a:ext>
            </a:extLst>
          </p:cNvPr>
          <p:cNvSpPr txBox="1"/>
          <p:nvPr/>
        </p:nvSpPr>
        <p:spPr>
          <a:xfrm>
            <a:off x="3042118" y="2598003"/>
            <a:ext cx="6107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ADVERSITY HIT. </a:t>
            </a:r>
          </a:p>
        </p:txBody>
      </p:sp>
    </p:spTree>
    <p:extLst>
      <p:ext uri="{BB962C8B-B14F-4D97-AF65-F5344CB8AC3E}">
        <p14:creationId xmlns:p14="http://schemas.microsoft.com/office/powerpoint/2010/main" val="866518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, mountain&#10;&#10;Description automatically generated">
            <a:extLst>
              <a:ext uri="{FF2B5EF4-FFF2-40B4-BE49-F238E27FC236}">
                <a16:creationId xmlns:a16="http://schemas.microsoft.com/office/drawing/2014/main" id="{728CB532-AAEF-49C0-BF1B-7EBF7DD71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5C078-F300-473A-8DCF-361B0289A677}"/>
              </a:ext>
            </a:extLst>
          </p:cNvPr>
          <p:cNvSpPr txBox="1"/>
          <p:nvPr/>
        </p:nvSpPr>
        <p:spPr>
          <a:xfrm>
            <a:off x="0" y="279245"/>
            <a:ext cx="12192000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stepped up &amp; forward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into the marketplace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92364-B0D2-4452-8767-D358D5EE93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5344"/>
            <a:ext cx="4022900" cy="21452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78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667228C-F65C-41DC-A474-A0578FF21929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C9AEF-B8E0-465B-834F-08471AAE9786}"/>
              </a:ext>
            </a:extLst>
          </p:cNvPr>
          <p:cNvSpPr/>
          <p:nvPr/>
        </p:nvSpPr>
        <p:spPr>
          <a:xfrm>
            <a:off x="6095999" y="-1"/>
            <a:ext cx="6181451" cy="6947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5C078-F300-473A-8DCF-361B0289A677}"/>
              </a:ext>
            </a:extLst>
          </p:cNvPr>
          <p:cNvSpPr txBox="1"/>
          <p:nvPr/>
        </p:nvSpPr>
        <p:spPr>
          <a:xfrm>
            <a:off x="243587" y="2398684"/>
            <a:ext cx="6124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Heal our industry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Help Our Customers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Nourish Our Communities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496C3-FAC5-456D-8263-98EB976C9156}"/>
              </a:ext>
            </a:extLst>
          </p:cNvPr>
          <p:cNvSpPr txBox="1"/>
          <p:nvPr/>
        </p:nvSpPr>
        <p:spPr>
          <a:xfrm>
            <a:off x="243587" y="4028178"/>
            <a:ext cx="63837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During the pandemic,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Sysco donated over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6M+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meals to Canadians in need.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0D83F07-9E52-4938-A477-711E31EF6F7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304" y="173630"/>
            <a:ext cx="4022900" cy="21452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E0FD50-A506-46EF-BD63-DF4A4ECBE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24" b="2511"/>
          <a:stretch/>
        </p:blipFill>
        <p:spPr>
          <a:xfrm>
            <a:off x="7116104" y="333581"/>
            <a:ext cx="4516776" cy="2883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6E81D-7410-435B-A704-9100B2C36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1" r="8402"/>
          <a:stretch/>
        </p:blipFill>
        <p:spPr>
          <a:xfrm>
            <a:off x="10758061" y="5099198"/>
            <a:ext cx="1187110" cy="163958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D9CC7-D6C7-46F8-B568-5DC409905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089" y="5099197"/>
            <a:ext cx="1676529" cy="16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F1B2B0-D869-4399-ADB6-D1F39F5975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71"/>
          <a:stretch/>
        </p:blipFill>
        <p:spPr>
          <a:xfrm>
            <a:off x="8776013" y="3429000"/>
            <a:ext cx="2062408" cy="153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oogle Shape;172;p28">
            <a:extLst>
              <a:ext uri="{FF2B5EF4-FFF2-40B4-BE49-F238E27FC236}">
                <a16:creationId xmlns:a16="http://schemas.microsoft.com/office/drawing/2014/main" id="{84335ED2-367D-4A30-AD80-BB002A1AAC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8275" y="3430067"/>
            <a:ext cx="803135" cy="153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9E0478-94F4-45FD-90E5-3E9016B9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89" y="3426711"/>
            <a:ext cx="1604417" cy="153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63057-012D-4CA9-826E-835B1499D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7" y="5562256"/>
            <a:ext cx="5347645" cy="125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942B0-802E-48BF-A1F4-F6F45F2174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203" y="5099197"/>
            <a:ext cx="2062408" cy="17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1725C-0F99-4062-89BE-D71F889417A5}"/>
              </a:ext>
            </a:extLst>
          </p:cNvPr>
          <p:cNvSpPr txBox="1"/>
          <p:nvPr/>
        </p:nvSpPr>
        <p:spPr>
          <a:xfrm>
            <a:off x="2000801" y="2207525"/>
            <a:ext cx="8443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2732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</a:t>
            </a:r>
            <a:r>
              <a:rPr lang="en-US" sz="4800" b="1">
                <a:solidFill>
                  <a:srgbClr val="2732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>
              <a:solidFill>
                <a:srgbClr val="27323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2732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CHANNELS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27323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EAD40F-6FFF-46FF-827C-A2A9607C6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35706" cy="1741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FF17F7-C2C4-4C4A-BBBC-E469E5FF5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9954"/>
            <a:ext cx="1725494" cy="2166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BF1822-8B86-45AC-9A0A-05E7A9FB8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" y="3906854"/>
            <a:ext cx="1721485" cy="16128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200608-C4FA-42BA-89A8-42F155AFB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662"/>
          <a:stretch/>
        </p:blipFill>
        <p:spPr>
          <a:xfrm>
            <a:off x="-23005" y="5253180"/>
            <a:ext cx="2360088" cy="16128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D6AC33-4A63-4612-AE6F-CD0E4CB0C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083" y="5270348"/>
            <a:ext cx="1721485" cy="15876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F0C534-0FF6-4E02-8D9E-22D29C36F6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401"/>
          <a:stretch/>
        </p:blipFill>
        <p:spPr>
          <a:xfrm>
            <a:off x="4041003" y="5282852"/>
            <a:ext cx="2804524" cy="15876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0E30CE-D78A-4C1B-8AAA-EDE85A548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527" y="5284401"/>
            <a:ext cx="2145292" cy="15845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3AE26A-5C57-4481-8066-19DB7A450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1116" y="5264043"/>
            <a:ext cx="2184029" cy="1604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7A14F7-28BA-4780-B190-A4AEDD46F1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7000"/>
          <a:stretch/>
        </p:blipFill>
        <p:spPr>
          <a:xfrm>
            <a:off x="11105146" y="5274908"/>
            <a:ext cx="1086853" cy="15830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0879FD-D705-4E16-A2AC-0BBD24F1F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5985" y="0"/>
            <a:ext cx="1466013" cy="17867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2DB5B0-AE38-41A9-91FD-4651B42F38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486"/>
          <a:stretch/>
        </p:blipFill>
        <p:spPr>
          <a:xfrm>
            <a:off x="10725985" y="1786703"/>
            <a:ext cx="1466015" cy="21551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2D9C9B5-4865-4D57-9CE5-47380A532E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2751" y="3458790"/>
            <a:ext cx="1459249" cy="18240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F1AFAE-23F4-4988-A853-E5572E235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503"/>
          <a:stretch/>
        </p:blipFill>
        <p:spPr>
          <a:xfrm>
            <a:off x="9184841" y="0"/>
            <a:ext cx="1541142" cy="17071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855E2A-2D1C-4F8A-9A68-825BB15ED1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5494" y="0"/>
            <a:ext cx="1971840" cy="1733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7A6437-921B-4998-B67C-5C46AC6FD7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0938" y="0"/>
            <a:ext cx="2565484" cy="172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6D893-31A6-4B53-BA69-2CC74C4156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27085" y="-24572"/>
            <a:ext cx="1184368" cy="1735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43A88B-803A-4E7E-B029-D3BD706683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9335" y="4178"/>
            <a:ext cx="1795504" cy="17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1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132EF6-DFF1-4FBC-9B09-2FDE7B200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519" y="0"/>
            <a:ext cx="5122797" cy="6856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FB5D0-DB90-45FB-A4C5-4C1896E0187C}"/>
              </a:ext>
            </a:extLst>
          </p:cNvPr>
          <p:cNvSpPr txBox="1"/>
          <p:nvPr/>
        </p:nvSpPr>
        <p:spPr>
          <a:xfrm>
            <a:off x="0" y="2334515"/>
            <a:ext cx="6124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EMERGING TRENDS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SOURCING </a:t>
            </a:r>
          </a:p>
        </p:txBody>
      </p:sp>
    </p:spTree>
    <p:extLst>
      <p:ext uri="{BB962C8B-B14F-4D97-AF65-F5344CB8AC3E}">
        <p14:creationId xmlns:p14="http://schemas.microsoft.com/office/powerpoint/2010/main" val="825081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9F8878C67425418A521C8E8D2C7FF2" ma:contentTypeVersion="13" ma:contentTypeDescription="Create a new document." ma:contentTypeScope="" ma:versionID="b2a2c787d8dd7ef7b5e1d2212008af0b">
  <xsd:schema xmlns:xsd="http://www.w3.org/2001/XMLSchema" xmlns:xs="http://www.w3.org/2001/XMLSchema" xmlns:p="http://schemas.microsoft.com/office/2006/metadata/properties" xmlns:ns3="3bcb0988-9d51-4340-989b-5564d946db3c" xmlns:ns4="20d97e81-d497-4253-a5c9-d9515305714c" targetNamespace="http://schemas.microsoft.com/office/2006/metadata/properties" ma:root="true" ma:fieldsID="8693f26b4b715b1a63de2798fd3489f2" ns3:_="" ns4:_="">
    <xsd:import namespace="3bcb0988-9d51-4340-989b-5564d946db3c"/>
    <xsd:import namespace="20d97e81-d497-4253-a5c9-d9515305714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0988-9d51-4340-989b-5564d946d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97e81-d497-4253-a5c9-d951530571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DAE208-28B4-4154-BAF8-34F26B794E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838C0B-C21B-4CD5-A199-F205F4BFBE30}">
  <ds:schemaRefs>
    <ds:schemaRef ds:uri="20d97e81-d497-4253-a5c9-d9515305714c"/>
    <ds:schemaRef ds:uri="http://schemas.microsoft.com/office/2006/documentManagement/types"/>
    <ds:schemaRef ds:uri="3bcb0988-9d51-4340-989b-5564d946db3c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CCA1CB-5F51-4EDA-9BDB-74B9FE054B24}">
  <ds:schemaRefs>
    <ds:schemaRef ds:uri="20d97e81-d497-4253-a5c9-d9515305714c"/>
    <ds:schemaRef ds:uri="3bcb0988-9d51-4340-989b-5564d946db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190</Words>
  <Application>Microsoft Office PowerPoint</Application>
  <PresentationFormat>Widescreen</PresentationFormat>
  <Paragraphs>67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Verdana</vt:lpstr>
      <vt:lpstr>Verdana Pro</vt:lpstr>
      <vt:lpstr>Wingdings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Anseeuw, Sarah R 179</dc:creator>
  <cp:lastModifiedBy>Janice Hall</cp:lastModifiedBy>
  <cp:revision>5</cp:revision>
  <dcterms:created xsi:type="dcterms:W3CDTF">2020-12-08T14:54:52Z</dcterms:created>
  <dcterms:modified xsi:type="dcterms:W3CDTF">2021-02-19T19:33:19Z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0x010100BA9F8878C67425418A521C8E8D2C7FF2</vt:lpwstr>
  </property>
</Properties>
</file>