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60" r:id="rId2"/>
  </p:sldMasterIdLst>
  <p:sldIdLst>
    <p:sldId id="256" r:id="rId3"/>
    <p:sldId id="257" r:id="rId4"/>
    <p:sldId id="258" r:id="rId5"/>
    <p:sldId id="259" r:id="rId6"/>
    <p:sldId id="262" r:id="rId7"/>
    <p:sldId id="26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615" autoAdjust="0"/>
    <p:restoredTop sz="86443" autoAdjust="0"/>
  </p:normalViewPr>
  <p:slideViewPr>
    <p:cSldViewPr snapToGrid="0">
      <p:cViewPr varScale="1">
        <p:scale>
          <a:sx n="60" d="100"/>
          <a:sy n="60" d="100"/>
        </p:scale>
        <p:origin x="90" y="7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76011-BD80-4C09-A180-CF03F9BAD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6E696E-2C4D-469C-A9F5-0F7C880544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B38520-BBA2-49D7-8E11-125333A7E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9157C-77B5-46DB-B1EB-952D690EA559}" type="datetimeFigureOut">
              <a:rPr lang="en-CA" smtClean="0"/>
              <a:t>2021-02-19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EC8A7-75DD-4F3B-95D9-36C3CFFBD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DB98E-EFC2-4E01-980E-F8856F62D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5F7A-F725-47C7-B916-4D7BA9CC4BED}" type="slidenum">
              <a:rPr lang="en-CA" smtClean="0"/>
              <a:t>‹N°›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40094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FF6C9-23B4-420A-B3C6-06E224362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10B3E9-8FF5-456A-81F0-A58027AD0D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DC62D4-764B-492F-8F1D-166E53936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9157C-77B5-46DB-B1EB-952D690EA559}" type="datetimeFigureOut">
              <a:rPr lang="en-CA" smtClean="0"/>
              <a:t>2021-02-19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032C1E-1D2E-4B72-84DD-697D0A2FC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74EA5-3262-492C-B401-F8E3D42BB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5F7A-F725-47C7-B916-4D7BA9CC4BED}" type="slidenum">
              <a:rPr lang="en-CA" smtClean="0"/>
              <a:t>‹N°›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4871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D3EAB1-5429-4E7E-A9E9-A21352392F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5E64B8-8679-4CBC-9D05-5C9C81E894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FDF68-6F44-47A7-9972-CC0DB2983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9157C-77B5-46DB-B1EB-952D690EA559}" type="datetimeFigureOut">
              <a:rPr lang="en-CA" smtClean="0"/>
              <a:t>2021-02-19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1DD2F-E9F5-4B87-9CF2-11B6E077F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294856-5EBF-4421-B2F7-D1DED4C35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5F7A-F725-47C7-B916-4D7BA9CC4BED}" type="slidenum">
              <a:rPr lang="en-CA" smtClean="0"/>
              <a:t>‹N°›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31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AF340-576E-4A57-9CC4-3591F11299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757905-06E6-4C6B-853B-76010BD4A6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0390DF-83D7-4B18-B0E0-BC2691618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D913D-9739-4134-80C9-20421C181434}" type="datetimeFigureOut">
              <a:rPr lang="en-CA" smtClean="0"/>
              <a:t>2021-02-19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04486-EB54-4386-9422-604C7CFBD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EA4BE-E1D0-4FA4-AD29-374A589A0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E1F4-55E0-4595-A7AC-C1414C20E8E1}" type="slidenum">
              <a:rPr lang="en-CA" smtClean="0"/>
              <a:t>‹N°›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348333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EB42D-798A-45B1-B5CB-C15B4C1FB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BA4CB-61A6-4F1F-BCD5-8ACB94F9EE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0CB512-2C3E-4A26-BC21-2B0781C05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D913D-9739-4134-80C9-20421C181434}" type="datetimeFigureOut">
              <a:rPr lang="en-CA" smtClean="0"/>
              <a:t>2021-02-19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69899-DD5F-4E80-A45E-409CEFBBA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0EA65-27CA-4F6E-9BED-0525759C1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E1F4-55E0-4595-A7AC-C1414C20E8E1}" type="slidenum">
              <a:rPr lang="en-CA" smtClean="0"/>
              <a:t>‹N°›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137500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8EA53-11CF-4A49-ADA6-126D6E0CE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9E12EA-0995-4E1D-B604-5A36115228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22DF0-2ABF-4920-AB63-CD303BA2D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D913D-9739-4134-80C9-20421C181434}" type="datetimeFigureOut">
              <a:rPr lang="en-CA" smtClean="0"/>
              <a:t>2021-02-19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EB65A-B6A9-4D14-BF64-323D56F1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1EFC10-8F28-45CB-A96E-CBA5C9CDC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E1F4-55E0-4595-A7AC-C1414C20E8E1}" type="slidenum">
              <a:rPr lang="en-CA" smtClean="0"/>
              <a:t>‹N°›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618860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B7D92-8D6F-45E4-8FD7-A0FEF6721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6245B-3649-4628-A3D7-0A5BF45673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6F868B-6DE4-4B99-AE6A-EDB6CB87A8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4237AE-8785-4025-AC56-06CA7500A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D913D-9739-4134-80C9-20421C181434}" type="datetimeFigureOut">
              <a:rPr lang="en-CA" smtClean="0"/>
              <a:t>2021-02-19</a:t>
            </a:fld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FBA0D9-2A28-44F8-84E2-D4DB9E7B9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3E142C-F6D8-474D-A0A1-118DD0572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E1F4-55E0-4595-A7AC-C1414C20E8E1}" type="slidenum">
              <a:rPr lang="en-CA" smtClean="0"/>
              <a:t>‹N°›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787929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6A892-4B8E-40BD-84DF-91C14BD17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5A011-1C41-497E-97DF-D76175F3B3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AC82AD-DEC5-4502-AE96-D4BD0B6D5C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DC136A-BCED-4CA2-8322-8E537274AE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01970E-F90C-44EC-97AC-BB52874959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C33F0F-A0A7-4AA9-9123-A62A5771A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D913D-9739-4134-80C9-20421C181434}" type="datetimeFigureOut">
              <a:rPr lang="en-CA" smtClean="0"/>
              <a:t>2021-02-19</a:t>
            </a:fld>
            <a:endParaRPr lang="en-CA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4DE66E-B67F-4865-BF38-5F61FF223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459A6F-C773-4E51-ADCD-0D554AB5B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E1F4-55E0-4595-A7AC-C1414C20E8E1}" type="slidenum">
              <a:rPr lang="en-CA" smtClean="0"/>
              <a:t>‹N°›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969921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4377C-2422-4701-B425-25D89C766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48D44D-08A7-43B3-B7BF-1323177F7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D913D-9739-4134-80C9-20421C181434}" type="datetimeFigureOut">
              <a:rPr lang="en-CA" smtClean="0"/>
              <a:t>2021-02-19</a:t>
            </a:fld>
            <a:endParaRPr lang="en-C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C4C6D4-5440-452D-892F-60D6887F7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B1EEA5-2037-4345-AAC3-C1660EEF2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E1F4-55E0-4595-A7AC-C1414C20E8E1}" type="slidenum">
              <a:rPr lang="en-CA" smtClean="0"/>
              <a:t>‹N°›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150395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268CFB-8827-4FBB-8231-1E9341104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D913D-9739-4134-80C9-20421C181434}" type="datetimeFigureOut">
              <a:rPr lang="en-CA" smtClean="0"/>
              <a:t>2021-02-19</a:t>
            </a:fld>
            <a:endParaRPr lang="en-C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71C936-7591-4836-AC0A-A4A6415F1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671595-414A-45A2-B9D0-AE44C8C07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E1F4-55E0-4595-A7AC-C1414C20E8E1}" type="slidenum">
              <a:rPr lang="en-CA" smtClean="0"/>
              <a:t>‹N°›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900999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F1F3F-4AD1-43DC-9171-EC454E938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2EF48-5C73-4D7D-AC2D-2A5D2D3EB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D53B16-30C2-4FB1-BD2A-DC3C4709A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7E42D8-9138-4C82-8C1B-9EB4302DB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D913D-9739-4134-80C9-20421C181434}" type="datetimeFigureOut">
              <a:rPr lang="en-CA" smtClean="0"/>
              <a:t>2021-02-19</a:t>
            </a:fld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C1048D-3054-4873-966B-529325019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85A086-D321-4AFC-9065-91AAA9356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E1F4-55E0-4595-A7AC-C1414C20E8E1}" type="slidenum">
              <a:rPr lang="en-CA" smtClean="0"/>
              <a:t>‹N°›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89975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B7241-87F6-4808-ABC9-B59DD0D24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D4E452-61DD-4EF8-B5E5-B325B1EBF4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219A7D-EA96-4E8F-AE60-8547A1DA5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9157C-77B5-46DB-B1EB-952D690EA559}" type="datetimeFigureOut">
              <a:rPr lang="en-CA" smtClean="0"/>
              <a:t>2021-02-19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23E42-4DAD-49F2-90CA-0C122105C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0D5AE0-50CC-4C78-A6E5-C4A90B66B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5F7A-F725-47C7-B916-4D7BA9CC4BED}" type="slidenum">
              <a:rPr lang="en-CA" smtClean="0"/>
              <a:t>‹N°›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151233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AB417-74C6-4258-B37B-06310384E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C04FCE-E1FC-4968-BD82-A298925668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B4810E-9C7E-4A77-A932-C7B2CA9A6B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A34E2-58DB-4582-A6F8-0C888E4FF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D913D-9739-4134-80C9-20421C181434}" type="datetimeFigureOut">
              <a:rPr lang="en-CA" smtClean="0"/>
              <a:t>2021-02-19</a:t>
            </a:fld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26756D-16E7-46F8-92C0-A268D0289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A841DC-86C7-4D19-932A-278A937FB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E1F4-55E0-4595-A7AC-C1414C20E8E1}" type="slidenum">
              <a:rPr lang="en-CA" smtClean="0"/>
              <a:t>‹N°›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617638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4AB6E-9425-4B63-B075-62D246F0F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F9583C-E1AC-41B2-A72A-14F6A046EF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14A2B-50FE-4970-8DE3-1CBFA0EA1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D913D-9739-4134-80C9-20421C181434}" type="datetimeFigureOut">
              <a:rPr lang="en-CA" smtClean="0"/>
              <a:t>2021-02-19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07F566-D2DE-409D-B592-13DD999E3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E29448-5932-4FB2-94F1-C45D835A2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E1F4-55E0-4595-A7AC-C1414C20E8E1}" type="slidenum">
              <a:rPr lang="en-CA" smtClean="0"/>
              <a:t>‹N°›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06601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942A68-D5D1-4F9B-BCFB-9FEAC498D9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27A423-F5E6-451E-8E71-6AF3013399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5160EA-D87C-49FF-9759-81E59EEF7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D913D-9739-4134-80C9-20421C181434}" type="datetimeFigureOut">
              <a:rPr lang="en-CA" smtClean="0"/>
              <a:t>2021-02-19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91B47B-F9B1-4858-B736-7050B2A19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855CCD-0236-4A12-BA13-0C9083C7E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E1F4-55E0-4595-A7AC-C1414C20E8E1}" type="slidenum">
              <a:rPr lang="en-CA" smtClean="0"/>
              <a:t>‹N°›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34982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F322C-21AB-41C4-B23A-E2CF1636C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CE7CE0-8540-4676-A0D3-129A996012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E26389-4820-48B9-8559-ADBA7E77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9157C-77B5-46DB-B1EB-952D690EA559}" type="datetimeFigureOut">
              <a:rPr lang="en-CA" smtClean="0"/>
              <a:t>2021-02-19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D8A91-AF8F-4F20-9C5B-B7002FE8A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6A3BD-300B-492F-8968-F76CADBC7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5F7A-F725-47C7-B916-4D7BA9CC4BED}" type="slidenum">
              <a:rPr lang="en-CA" smtClean="0"/>
              <a:t>‹N°›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83874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36321-E9E3-430B-BE9C-7D0F33C48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0D2194-9EE3-4D6E-9978-CC85810FB3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E888E3-96FE-4CA6-A8D2-66C7D943D8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11557B-F9F2-4C78-A0A2-79839C514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9157C-77B5-46DB-B1EB-952D690EA559}" type="datetimeFigureOut">
              <a:rPr lang="en-CA" smtClean="0"/>
              <a:t>2021-02-19</a:t>
            </a:fld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DB3A3C-4C20-4B4E-A688-BDA9831D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0F7BC2-D365-4227-8181-2ABA6395C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5F7A-F725-47C7-B916-4D7BA9CC4BED}" type="slidenum">
              <a:rPr lang="en-CA" smtClean="0"/>
              <a:t>‹N°›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1907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9A58A-EBF3-4465-85F6-A197F1303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4025A2-22E1-4DCA-8AB6-F36AFF3ED6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C808C3-67DF-43D9-AE0D-48EB206E26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30E039-DBAE-4BBF-A63E-BFBB1F11A8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2684EA-8A9C-4BDD-8003-1A4E35ACF5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34F357-519D-4EE4-BD33-5392F4195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9157C-77B5-46DB-B1EB-952D690EA559}" type="datetimeFigureOut">
              <a:rPr lang="en-CA" smtClean="0"/>
              <a:t>2021-02-19</a:t>
            </a:fld>
            <a:endParaRPr lang="en-CA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A8F284-D600-496E-A441-7664D4023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20BDD9-7923-4972-9975-3BBAE34CD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5F7A-F725-47C7-B916-4D7BA9CC4BED}" type="slidenum">
              <a:rPr lang="en-CA" smtClean="0"/>
              <a:t>‹N°›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93803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64CD9-3DC0-477F-9694-875EF24A7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052BA1-EEEA-4F93-B8A3-A68D10423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9157C-77B5-46DB-B1EB-952D690EA559}" type="datetimeFigureOut">
              <a:rPr lang="en-CA" smtClean="0"/>
              <a:t>2021-02-19</a:t>
            </a:fld>
            <a:endParaRPr lang="en-C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DFDE3E-FDE0-41CC-9830-09BF91771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F71C56-DAFE-4AD2-ADF6-47343ECC3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5F7A-F725-47C7-B916-4D7BA9CC4BED}" type="slidenum">
              <a:rPr lang="en-CA" smtClean="0"/>
              <a:t>‹N°›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48260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7194F5-BE26-4EA4-BD9E-E96AC0ECA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9157C-77B5-46DB-B1EB-952D690EA559}" type="datetimeFigureOut">
              <a:rPr lang="en-CA" smtClean="0"/>
              <a:t>2021-02-19</a:t>
            </a:fld>
            <a:endParaRPr lang="en-C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449902-4061-4403-8D13-AED0046D0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F42CC0-4FC9-49C9-9CBD-DF5A42716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5F7A-F725-47C7-B916-4D7BA9CC4BED}" type="slidenum">
              <a:rPr lang="en-CA" smtClean="0"/>
              <a:t>‹N°›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47923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FE9E1-E3AD-4402-BB6F-3AD1A7EDD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21CD8-4888-4CC5-9C8A-5600DB2B8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6E6DC9-3A26-4995-A572-0F84D28072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11B0B0-8A6B-4757-A09B-AC0959FCD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9157C-77B5-46DB-B1EB-952D690EA559}" type="datetimeFigureOut">
              <a:rPr lang="en-CA" smtClean="0"/>
              <a:t>2021-02-19</a:t>
            </a:fld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4C564A-DCD1-4445-9DC4-10D965122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2616B2-D90D-459A-AEF6-C2B7286D9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5F7A-F725-47C7-B916-4D7BA9CC4BED}" type="slidenum">
              <a:rPr lang="en-CA" smtClean="0"/>
              <a:t>‹N°›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58893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9E70D-AE19-40A7-8DF1-2B1F1A656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737A5A-6170-406A-BEA3-3B34455B39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6461BB-3AAD-4900-A736-064B60016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5C1040-7F22-4718-91D1-3DE990E84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9157C-77B5-46DB-B1EB-952D690EA559}" type="datetimeFigureOut">
              <a:rPr lang="en-CA" smtClean="0"/>
              <a:t>2021-02-19</a:t>
            </a:fld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E78C12-9764-497C-81A3-7CA557686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A43BA7-81CF-4BBD-855F-4E34BE770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5F7A-F725-47C7-B916-4D7BA9CC4BED}" type="slidenum">
              <a:rPr lang="en-CA" smtClean="0"/>
              <a:t>‹N°›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65445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95022B-0369-4112-A984-0E5A91342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DB536E-B250-4BB5-A016-4F0421E4D0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DBEBB0-70EF-40AD-AB35-F200909EB6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9157C-77B5-46DB-B1EB-952D690EA559}" type="datetimeFigureOut">
              <a:rPr lang="en-CA" smtClean="0"/>
              <a:t>2021-02-19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B70BF8-7EFC-4F23-96FE-38BE947512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12E715-DC64-4BD6-ACEB-89A1186F33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15F7A-F725-47C7-B916-4D7BA9CC4BED}" type="slidenum">
              <a:rPr lang="en-CA" smtClean="0"/>
              <a:t>‹N°›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1365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EC5632-E506-42DC-A7CD-757294AF6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BADD34-3DA0-459B-A37F-3DA68253D4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ADF9C2-DE26-41E3-BEDB-A175EA7A6E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D913D-9739-4134-80C9-20421C181434}" type="datetimeFigureOut">
              <a:rPr lang="en-CA" smtClean="0"/>
              <a:t>2021-02-19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CFCAA-6E70-4648-A7DF-32EC28360D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B4420C-79D6-4D52-AD74-6EDB6BCC43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3E1F4-55E0-4595-A7AC-C1414C20E8E1}" type="slidenum">
              <a:rPr lang="en-CA" smtClean="0"/>
              <a:t>‹N°›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74422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tyfulton@gmail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erd of cattle grazing in a field&#10;&#10;Description automatically generated with medium confidence">
            <a:extLst>
              <a:ext uri="{FF2B5EF4-FFF2-40B4-BE49-F238E27FC236}">
                <a16:creationId xmlns:a16="http://schemas.microsoft.com/office/drawing/2014/main" id="{2BA9B797-70C9-4D31-A998-0BDC3285FC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86"/>
          <a:stretch/>
        </p:blipFill>
        <p:spPr>
          <a:xfrm>
            <a:off x="20" y="0"/>
            <a:ext cx="12715196" cy="5007939"/>
          </a:xfrm>
          <a:prstGeom prst="rect">
            <a:avLst/>
          </a:prstGeom>
        </p:spPr>
      </p:pic>
      <p:pic>
        <p:nvPicPr>
          <p:cNvPr id="7" name="Picture 6" descr="A black and red logo&#10;&#10;Description automatically generated with low confidence">
            <a:extLst>
              <a:ext uri="{FF2B5EF4-FFF2-40B4-BE49-F238E27FC236}">
                <a16:creationId xmlns:a16="http://schemas.microsoft.com/office/drawing/2014/main" id="{7CD44072-9487-4F51-8339-91373DCF11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46" y="4845046"/>
            <a:ext cx="6380018" cy="21798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30FD30-3F31-40D4-A1A7-1F0873C437C8}"/>
              </a:ext>
            </a:extLst>
          </p:cNvPr>
          <p:cNvSpPr txBox="1"/>
          <p:nvPr/>
        </p:nvSpPr>
        <p:spPr>
          <a:xfrm>
            <a:off x="8077200" y="5007939"/>
            <a:ext cx="3962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/>
              <a:t>Tyler Fulton</a:t>
            </a:r>
          </a:p>
          <a:p>
            <a:r>
              <a:rPr lang="en-CA" sz="2400" b="1" dirty="0" err="1" smtClean="0"/>
              <a:t>Birtle</a:t>
            </a:r>
            <a:r>
              <a:rPr lang="en-CA" sz="2400" b="1" dirty="0" smtClean="0"/>
              <a:t> (Manitoba)</a:t>
            </a:r>
            <a:endParaRPr lang="en-CA" sz="2400" b="1" dirty="0"/>
          </a:p>
          <a:p>
            <a:r>
              <a:rPr lang="fr-CA" dirty="0" smtClean="0"/>
              <a:t>Courriel</a:t>
            </a:r>
            <a:r>
              <a:rPr lang="en-CA" dirty="0" smtClean="0"/>
              <a:t> : </a:t>
            </a:r>
            <a:r>
              <a:rPr lang="en-CA" dirty="0">
                <a:hlinkClick r:id="rId4"/>
              </a:rPr>
              <a:t>tyfulton@hotmail.com</a:t>
            </a:r>
            <a:endParaRPr lang="en-CA" dirty="0"/>
          </a:p>
          <a:p>
            <a:r>
              <a:rPr lang="en-CA" dirty="0" smtClean="0"/>
              <a:t>Twitter : </a:t>
            </a:r>
            <a:r>
              <a:rPr lang="en-CA" dirty="0"/>
              <a:t>@etyfulton</a:t>
            </a:r>
          </a:p>
        </p:txBody>
      </p:sp>
    </p:spTree>
    <p:extLst>
      <p:ext uri="{BB962C8B-B14F-4D97-AF65-F5344CB8AC3E}">
        <p14:creationId xmlns:p14="http://schemas.microsoft.com/office/powerpoint/2010/main" val="1827360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D8EBA0-8430-47EF-8EAD-DF43C8E20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CA" sz="4000" kern="1200" noProof="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Notre ferme – Birtle (Manitoba)</a:t>
            </a:r>
            <a:endParaRPr lang="fr-CA" sz="4000" kern="1200" noProof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 descr="A person standing on a rock&#10;&#10;Description automatically generated with low confidence">
            <a:extLst>
              <a:ext uri="{FF2B5EF4-FFF2-40B4-BE49-F238E27FC236}">
                <a16:creationId xmlns:a16="http://schemas.microsoft.com/office/drawing/2014/main" id="{0DC1E5C2-596E-4C51-8A61-51F49914BC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16" b="1"/>
          <a:stretch/>
        </p:blipFill>
        <p:spPr>
          <a:xfrm rot="5400000">
            <a:off x="148914" y="480657"/>
            <a:ext cx="4111323" cy="3793472"/>
          </a:xfrm>
          <a:prstGeom prst="rect">
            <a:avLst/>
          </a:prstGeom>
        </p:spPr>
      </p:pic>
      <p:pic>
        <p:nvPicPr>
          <p:cNvPr id="1026" name="38F8BDE8-E465-4C94-ADD8-1A12C895C88F" descr="A herd of cows in a field&#10;&#10;Description automatically generated with medium confidence">
            <a:extLst>
              <a:ext uri="{FF2B5EF4-FFF2-40B4-BE49-F238E27FC236}">
                <a16:creationId xmlns:a16="http://schemas.microsoft.com/office/drawing/2014/main" id="{CD5863F1-D144-4128-BD7F-E2FAD9C360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6" r="1" b="25473"/>
          <a:stretch/>
        </p:blipFill>
        <p:spPr bwMode="auto">
          <a:xfrm>
            <a:off x="4194959" y="321734"/>
            <a:ext cx="3797570" cy="20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3" descr="A picture containing cow, grass, brown, outdoor&#10;&#10;Description automatically generated">
            <a:extLst>
              <a:ext uri="{FF2B5EF4-FFF2-40B4-BE49-F238E27FC236}">
                <a16:creationId xmlns:a16="http://schemas.microsoft.com/office/drawing/2014/main" id="{8F2609F4-CB3C-4451-B5C5-7D5A7D2B11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5" r="1" b="18858"/>
          <a:stretch/>
        </p:blipFill>
        <p:spPr>
          <a:xfrm>
            <a:off x="4190180" y="2422097"/>
            <a:ext cx="3794760" cy="2013804"/>
          </a:xfrm>
          <a:prstGeom prst="rect">
            <a:avLst/>
          </a:prstGeom>
        </p:spPr>
      </p:pic>
      <p:pic>
        <p:nvPicPr>
          <p:cNvPr id="5" name="Content Placeholder 4" descr="A tractor in a field&#10;&#10;Description automatically generated with low confidence">
            <a:extLst>
              <a:ext uri="{FF2B5EF4-FFF2-40B4-BE49-F238E27FC236}">
                <a16:creationId xmlns:a16="http://schemas.microsoft.com/office/drawing/2014/main" id="{2DFEA767-8A7A-43AF-8F57-751FF943D2F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14" b="-3"/>
          <a:stretch/>
        </p:blipFill>
        <p:spPr>
          <a:xfrm>
            <a:off x="8086176" y="321733"/>
            <a:ext cx="3797984" cy="4111321"/>
          </a:xfrm>
          <a:prstGeom prst="rect">
            <a:avLst/>
          </a:prstGeom>
        </p:spPr>
      </p:pic>
      <p:pic>
        <p:nvPicPr>
          <p:cNvPr id="7" name="Picture 6" descr="A tractor in a field&#10;&#10;Description automatically generated with medium confidence">
            <a:extLst>
              <a:ext uri="{FF2B5EF4-FFF2-40B4-BE49-F238E27FC236}">
                <a16:creationId xmlns:a16="http://schemas.microsoft.com/office/drawing/2014/main" id="{260DE9D7-5F9B-4533-B32E-7929BA930A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3" r="1" b="13665"/>
          <a:stretch/>
        </p:blipFill>
        <p:spPr>
          <a:xfrm>
            <a:off x="307840" y="4525715"/>
            <a:ext cx="3794760" cy="2010551"/>
          </a:xfrm>
          <a:prstGeom prst="rect">
            <a:avLst/>
          </a:prstGeom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95077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utdoor, grass, sky, field&#10;&#10;Description automatically generated">
            <a:extLst>
              <a:ext uri="{FF2B5EF4-FFF2-40B4-BE49-F238E27FC236}">
                <a16:creationId xmlns:a16="http://schemas.microsoft.com/office/drawing/2014/main" id="{B1DD67D3-3194-43C8-9C55-9C62EC7026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4" r="9593" b="-3"/>
          <a:stretch/>
        </p:blipFill>
        <p:spPr>
          <a:xfrm>
            <a:off x="20" y="1"/>
            <a:ext cx="4848284" cy="43594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D8EBA0-8430-47EF-8EAD-DF43C8E20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1098" y="4876800"/>
            <a:ext cx="6638806" cy="129243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fr-CA" sz="4800" noProof="0" dirty="0" smtClean="0"/>
              <a:t>L’agriculture comporte des risques, mais les échecs sont rarement imputables à un seul facteur.</a:t>
            </a:r>
            <a:endParaRPr lang="fr-CA" sz="4800" kern="1200" noProof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 descr="A picture containing sky, outdoor, grass, clouds&#10;&#10;Description automatically generated">
            <a:extLst>
              <a:ext uri="{FF2B5EF4-FFF2-40B4-BE49-F238E27FC236}">
                <a16:creationId xmlns:a16="http://schemas.microsoft.com/office/drawing/2014/main" id="{9206F17C-4493-4532-A705-DD65E2EC75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8704" r="-2552" b="-1"/>
          <a:stretch/>
        </p:blipFill>
        <p:spPr>
          <a:xfrm>
            <a:off x="20" y="2895600"/>
            <a:ext cx="4972030" cy="3962400"/>
          </a:xfrm>
          <a:prstGeom prst="rect">
            <a:avLst/>
          </a:prstGeom>
        </p:spPr>
      </p:pic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654CCF44-9A4F-445C-B11B-48EC7EA077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51" b="2"/>
          <a:stretch/>
        </p:blipFill>
        <p:spPr>
          <a:xfrm>
            <a:off x="4972050" y="-1"/>
            <a:ext cx="7216902" cy="435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4319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8EBA0-8430-47EF-8EAD-DF43C8E20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CA" sz="6600" kern="1200" noProof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La gestion du risque à la ferme</a:t>
            </a:r>
            <a:endParaRPr lang="fr-CA" sz="6600" kern="1200" noProof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Content Placeholder 6" descr="A picture containing grass, person&#10;&#10;Description automatically generated">
            <a:extLst>
              <a:ext uri="{FF2B5EF4-FFF2-40B4-BE49-F238E27FC236}">
                <a16:creationId xmlns:a16="http://schemas.microsoft.com/office/drawing/2014/main" id="{0ED9101E-CB61-42D3-BA11-ADAED11A77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2" t="2464" r="12108" b="-2462"/>
          <a:stretch/>
        </p:blipFill>
        <p:spPr>
          <a:xfrm rot="10800000">
            <a:off x="9183624" y="10"/>
            <a:ext cx="3008376" cy="4261094"/>
          </a:xfrm>
          <a:prstGeom prst="rect">
            <a:avLst/>
          </a:prstGeom>
        </p:spPr>
      </p:pic>
      <p:pic>
        <p:nvPicPr>
          <p:cNvPr id="15" name="Picture 1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1D41CDB-2E33-4324-AC83-C3E17F8B06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4" t="-1096" r="47750" b="1098"/>
          <a:stretch/>
        </p:blipFill>
        <p:spPr>
          <a:xfrm>
            <a:off x="20" y="10"/>
            <a:ext cx="3008514" cy="4257356"/>
          </a:xfrm>
          <a:prstGeom prst="rect">
            <a:avLst/>
          </a:prstGeom>
        </p:spPr>
      </p:pic>
      <p:pic>
        <p:nvPicPr>
          <p:cNvPr id="13" name="Picture 12" descr="Text, letter&#10;&#10;Description automatically generated">
            <a:extLst>
              <a:ext uri="{FF2B5EF4-FFF2-40B4-BE49-F238E27FC236}">
                <a16:creationId xmlns:a16="http://schemas.microsoft.com/office/drawing/2014/main" id="{BA46C71C-E760-43D8-8C14-10C6155A1A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0" r="2" b="2"/>
          <a:stretch/>
        </p:blipFill>
        <p:spPr>
          <a:xfrm rot="5400000">
            <a:off x="2434976" y="626285"/>
            <a:ext cx="4261104" cy="3008534"/>
          </a:xfrm>
          <a:prstGeom prst="rect">
            <a:avLst/>
          </a:prstGeom>
        </p:spPr>
      </p:pic>
      <p:pic>
        <p:nvPicPr>
          <p:cNvPr id="9" name="Picture 8" descr="A picture containing person, yellow, hand&#10;&#10;Description automatically generated">
            <a:extLst>
              <a:ext uri="{FF2B5EF4-FFF2-40B4-BE49-F238E27FC236}">
                <a16:creationId xmlns:a16="http://schemas.microsoft.com/office/drawing/2014/main" id="{2401D3D9-D7EC-4E1C-ABDD-5BC9466C09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5" r="2" b="2"/>
          <a:stretch/>
        </p:blipFill>
        <p:spPr>
          <a:xfrm rot="5400000">
            <a:off x="5496158" y="626364"/>
            <a:ext cx="4261104" cy="300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591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9CD81-BD67-442C-8C4E-231A0CC0D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08616"/>
            <a:ext cx="5678905" cy="15276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CA" sz="4000" kern="1200" noProof="0" dirty="0" smtClean="0">
                <a:latin typeface="+mj-lt"/>
                <a:ea typeface="+mj-ea"/>
                <a:cs typeface="+mj-cs"/>
              </a:rPr>
              <a:t>Considérations pour les futurs</a:t>
            </a:r>
            <a:r>
              <a:rPr lang="fr-CA" sz="4000" kern="1200" baseline="0" noProof="0" dirty="0" smtClean="0">
                <a:latin typeface="+mj-lt"/>
                <a:ea typeface="+mj-ea"/>
                <a:cs typeface="+mj-cs"/>
              </a:rPr>
              <a:t> programmes de GRE</a:t>
            </a:r>
            <a:endParaRPr lang="fr-CA" sz="4000" kern="1200" noProof="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D5F88-621F-44CF-971E-DF9BA1B7D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3728" y="2230501"/>
            <a:ext cx="5981213" cy="405382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CA" sz="2400" kern="1200" noProof="0" dirty="0" smtClean="0">
                <a:latin typeface="+mn-lt"/>
                <a:ea typeface="+mn-ea"/>
                <a:cs typeface="+mn-cs"/>
              </a:rPr>
              <a:t>L’État soutient des programmes dirigés par l’industrie</a:t>
            </a:r>
          </a:p>
          <a:p>
            <a:r>
              <a:rPr lang="fr-CA" sz="2400" kern="1200" noProof="0" dirty="0" smtClean="0">
                <a:latin typeface="+mn-lt"/>
                <a:ea typeface="+mn-ea"/>
                <a:cs typeface="+mn-cs"/>
              </a:rPr>
              <a:t>Équitable – protection pour</a:t>
            </a:r>
            <a:r>
              <a:rPr lang="fr-CA" sz="2400" kern="1200" baseline="0" noProof="0" dirty="0" smtClean="0">
                <a:latin typeface="+mn-lt"/>
                <a:ea typeface="+mn-ea"/>
                <a:cs typeface="+mn-cs"/>
              </a:rPr>
              <a:t> toute l’a</a:t>
            </a:r>
            <a:r>
              <a:rPr lang="fr-CA" sz="2400" noProof="0" dirty="0" smtClean="0"/>
              <a:t>griculture</a:t>
            </a:r>
            <a:endParaRPr lang="fr-CA" sz="2400" kern="1200" noProof="0" dirty="0" smtClean="0">
              <a:latin typeface="+mn-lt"/>
              <a:ea typeface="+mn-ea"/>
              <a:cs typeface="+mn-cs"/>
            </a:endParaRPr>
          </a:p>
          <a:p>
            <a:r>
              <a:rPr lang="fr-CA" sz="2400" noProof="0" dirty="0" smtClean="0"/>
              <a:t>Recentre </a:t>
            </a:r>
            <a:r>
              <a:rPr lang="fr-CA" sz="2400" kern="1200" noProof="0" dirty="0" smtClean="0">
                <a:latin typeface="+mn-lt"/>
                <a:ea typeface="+mn-ea"/>
                <a:cs typeface="+mn-cs"/>
              </a:rPr>
              <a:t>Agri-investissement</a:t>
            </a:r>
            <a:r>
              <a:rPr lang="fr-CA" sz="2400" kern="1200" baseline="0" noProof="0" dirty="0" smtClean="0">
                <a:latin typeface="+mn-lt"/>
                <a:ea typeface="+mn-ea"/>
                <a:cs typeface="+mn-cs"/>
              </a:rPr>
              <a:t> sur</a:t>
            </a:r>
            <a:r>
              <a:rPr lang="fr-CA" sz="2400" kern="1200" noProof="0" dirty="0" smtClean="0">
                <a:latin typeface="+mn-lt"/>
                <a:ea typeface="+mn-ea"/>
                <a:cs typeface="+mn-cs"/>
              </a:rPr>
              <a:t> les résultats</a:t>
            </a:r>
            <a:r>
              <a:rPr lang="fr-CA" sz="2400" kern="1200" baseline="0" noProof="0" dirty="0" smtClean="0">
                <a:latin typeface="+mn-lt"/>
                <a:ea typeface="+mn-ea"/>
                <a:cs typeface="+mn-cs"/>
              </a:rPr>
              <a:t> liés à la gestion du risque</a:t>
            </a:r>
            <a:endParaRPr lang="fr-CA" sz="2400" kern="1200" noProof="0" dirty="0" smtClean="0">
              <a:latin typeface="+mn-lt"/>
              <a:ea typeface="+mn-ea"/>
              <a:cs typeface="+mn-cs"/>
            </a:endParaRPr>
          </a:p>
          <a:p>
            <a:r>
              <a:rPr lang="fr-CA" sz="2400" noProof="0" dirty="0" smtClean="0"/>
              <a:t>Des programmes complémentaires</a:t>
            </a:r>
            <a:r>
              <a:rPr lang="fr-CA" sz="2400" baseline="0" noProof="0" dirty="0" smtClean="0"/>
              <a:t> permettraient à </a:t>
            </a:r>
            <a:r>
              <a:rPr lang="fr-CA" sz="2400" baseline="0" noProof="0" smtClean="0"/>
              <a:t>l’agriculteur de gérer </a:t>
            </a:r>
            <a:r>
              <a:rPr lang="fr-CA" sz="2400" baseline="0" noProof="0" dirty="0" smtClean="0"/>
              <a:t>ses </a:t>
            </a:r>
            <a:r>
              <a:rPr lang="fr-CA" sz="2400" noProof="0" dirty="0" smtClean="0"/>
              <a:t>risques</a:t>
            </a:r>
            <a:r>
              <a:rPr lang="fr-CA" sz="2400" baseline="0" noProof="0" dirty="0" smtClean="0"/>
              <a:t> par</a:t>
            </a:r>
            <a:r>
              <a:rPr lang="fr-CA" sz="2400" noProof="0" dirty="0" smtClean="0"/>
              <a:t> segments</a:t>
            </a:r>
            <a:endParaRPr lang="fr-CA" sz="2400" noProof="0" dirty="0"/>
          </a:p>
        </p:txBody>
      </p:sp>
      <p:pic>
        <p:nvPicPr>
          <p:cNvPr id="7" name="Picture 6" descr="A picture containing outdoor, outdoor object&#10;&#10;Description automatically generated">
            <a:extLst>
              <a:ext uri="{FF2B5EF4-FFF2-40B4-BE49-F238E27FC236}">
                <a16:creationId xmlns:a16="http://schemas.microsoft.com/office/drawing/2014/main" id="{F5316F91-F31A-4DA8-8413-1F048E4C13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9" r="16487" b="-3"/>
          <a:stretch/>
        </p:blipFill>
        <p:spPr>
          <a:xfrm rot="10800000">
            <a:off x="391903" y="573678"/>
            <a:ext cx="5103206" cy="571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4999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42190-2990-4CBF-96A4-BDAA756EF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5407" y="972397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CA" sz="5000" noProof="0" dirty="0" smtClean="0"/>
              <a:t>…parce qu’on ne sait jamais!</a:t>
            </a:r>
            <a:endParaRPr lang="fr-CA" sz="5000" noProof="0" dirty="0"/>
          </a:p>
        </p:txBody>
      </p:sp>
      <p:pic>
        <p:nvPicPr>
          <p:cNvPr id="5" name="Content Placeholder 4" descr="A person and children posing in front of an elephant statue&#10;&#10;Description automatically generated with low confidence">
            <a:extLst>
              <a:ext uri="{FF2B5EF4-FFF2-40B4-BE49-F238E27FC236}">
                <a16:creationId xmlns:a16="http://schemas.microsoft.com/office/drawing/2014/main" id="{1DF762FE-B877-4B12-A5EE-E9BC0C2334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1" t="8207" r="2553" b="8205"/>
          <a:stretch/>
        </p:blipFill>
        <p:spPr>
          <a:xfrm>
            <a:off x="-1" y="9"/>
            <a:ext cx="7406714" cy="722201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6" name="Picture 5" descr="A black and red logo&#10;&#10;Description automatically generated with low confidence">
            <a:extLst>
              <a:ext uri="{FF2B5EF4-FFF2-40B4-BE49-F238E27FC236}">
                <a16:creationId xmlns:a16="http://schemas.microsoft.com/office/drawing/2014/main" id="{9F65C60E-C271-49F2-AEEC-6875557A82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079" y="5220353"/>
            <a:ext cx="5109328" cy="174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8780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1644</TotalTime>
  <Words>93</Words>
  <Application>Microsoft Office PowerPoint</Application>
  <PresentationFormat>Grand écran</PresentationFormat>
  <Paragraphs>13</Paragraphs>
  <Slides>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1_Custom Design</vt:lpstr>
      <vt:lpstr>Custom Design</vt:lpstr>
      <vt:lpstr>Présentation PowerPoint</vt:lpstr>
      <vt:lpstr>Notre ferme – Birtle (Manitoba)</vt:lpstr>
      <vt:lpstr>L’agriculture comporte des risques, mais les échecs sont rarement imputables à un seul facteur.</vt:lpstr>
      <vt:lpstr>La gestion du risque à la ferme</vt:lpstr>
      <vt:lpstr>Considérations pour les futurs programmes de GRE</vt:lpstr>
      <vt:lpstr>…parce qu’on ne sait jamais!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Tyler Fulton</dc:creator>
  <cp:lastModifiedBy>Cadieux, Natalie</cp:lastModifiedBy>
  <cp:revision>20</cp:revision>
  <dcterms:created xsi:type="dcterms:W3CDTF">2021-02-11T03:08:39Z</dcterms:created>
  <dcterms:modified xsi:type="dcterms:W3CDTF">2021-02-19T19:57:21Z</dcterms:modified>
</cp:coreProperties>
</file>