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80" r:id="rId4"/>
    <p:sldMasterId id="2147483809" r:id="rId5"/>
  </p:sldMasterIdLst>
  <p:notesMasterIdLst>
    <p:notesMasterId r:id="rId16"/>
  </p:notesMasterIdLst>
  <p:handoutMasterIdLst>
    <p:handoutMasterId r:id="rId17"/>
  </p:handoutMasterIdLst>
  <p:sldIdLst>
    <p:sldId id="269" r:id="rId6"/>
    <p:sldId id="4881" r:id="rId7"/>
    <p:sldId id="262" r:id="rId8"/>
    <p:sldId id="4890" r:id="rId9"/>
    <p:sldId id="4884" r:id="rId10"/>
    <p:sldId id="4883" r:id="rId11"/>
    <p:sldId id="4888" r:id="rId12"/>
    <p:sldId id="4889" r:id="rId13"/>
    <p:sldId id="4891" r:id="rId14"/>
    <p:sldId id="4892" r:id="rId1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A3343"/>
    <a:srgbClr val="107F8A"/>
    <a:srgbClr val="000000"/>
    <a:srgbClr val="F7F7F7"/>
    <a:srgbClr val="1283C6"/>
    <a:srgbClr val="EEEFEF"/>
    <a:srgbClr val="DEA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86443" autoAdjust="0"/>
  </p:normalViewPr>
  <p:slideViewPr>
    <p:cSldViewPr snapToGrid="0">
      <p:cViewPr varScale="1">
        <p:scale>
          <a:sx n="60" d="100"/>
          <a:sy n="60" d="100"/>
        </p:scale>
        <p:origin x="90" y="720"/>
      </p:cViewPr>
      <p:guideLst/>
    </p:cSldViewPr>
  </p:slideViewPr>
  <p:outlineViewPr>
    <p:cViewPr>
      <p:scale>
        <a:sx n="33" d="100"/>
        <a:sy n="33" d="100"/>
      </p:scale>
      <p:origin x="0" y="-576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357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BAE3C19-B80E-4321-8DE9-F4B1412D46B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1BDA60-BE04-4351-A473-C30D9A71EE2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F40C537-679C-4698-A06B-431B2D22C055}" type="datetimeFigureOut">
              <a:rPr lang="en-CA" smtClean="0"/>
              <a:t>2021-02-17</a:t>
            </a:fld>
            <a:endParaRPr lang="en-C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8ABE44-9A80-4277-92EB-AE2AA29B63F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E1E869-04D4-4131-B03F-C500A7F6B32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AC49490-CFA8-4E19-9DE6-F306E39C5FC3}" type="slidenum">
              <a:rPr lang="en-CA" smtClean="0"/>
              <a:t>‹N°›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66633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693ED89-C09B-4261-A1C1-C47A7B84E0E3}" type="datetimeFigureOut">
              <a:rPr lang="en-CA" smtClean="0"/>
              <a:t>2021-02-17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B3ED367-3341-4ADE-AD65-31F6F17B4BC0}" type="slidenum">
              <a:rPr lang="en-CA" smtClean="0"/>
              <a:t>‹N°›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03911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4.svg"/><Relationship Id="rId7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6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11.svg"/><Relationship Id="rId4" Type="http://schemas.openxmlformats.org/officeDocument/2006/relationships/image" Target="../media/image7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CC7A0136-98D5-4859-B6A7-A610B1F5864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6587" y="3713580"/>
            <a:ext cx="5508174" cy="280782"/>
          </a:xfrm>
          <a:prstGeom prst="rect">
            <a:avLst/>
          </a:prstGeom>
        </p:spPr>
        <p:txBody>
          <a:bodyPr wrap="square" lIns="0" rIns="0" anchor="t" anchorCtr="0">
            <a:spAutoFit/>
          </a:bodyPr>
          <a:lstStyle>
            <a:lvl1pPr marL="0" indent="0" algn="l">
              <a:lnSpc>
                <a:spcPct val="110000"/>
              </a:lnSpc>
              <a:buNone/>
              <a:defRPr sz="1800" b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15">
            <a:extLst>
              <a:ext uri="{FF2B5EF4-FFF2-40B4-BE49-F238E27FC236}">
                <a16:creationId xmlns:a16="http://schemas.microsoft.com/office/drawing/2014/main" id="{13922EE5-A2E7-4946-AA29-8BDA00B06FF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36588" y="636588"/>
            <a:ext cx="923925" cy="822325"/>
          </a:xfrm>
        </p:spPr>
        <p:txBody>
          <a:bodyPr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CA" dirty="0"/>
              <a:t>Click icon to upload client logo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92416D4-25A2-45AF-86A2-9EE05CAD1D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9527753" y="5930752"/>
            <a:ext cx="1007016" cy="2170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F23BE97-7087-4219-BA44-0638D34B7FF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10727398" y="5768846"/>
            <a:ext cx="831189" cy="43090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F4F60F1-4478-4400-A69A-E8ADBEC540A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10193559" y="597260"/>
            <a:ext cx="1435091" cy="504043"/>
          </a:xfrm>
          <a:prstGeom prst="rect">
            <a:avLst/>
          </a:prstGeom>
        </p:spPr>
      </p:pic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AA923BE8-FD65-45B8-B5EA-8625DDE7D88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87" y="5714680"/>
            <a:ext cx="2938462" cy="550962"/>
          </a:xfrm>
          <a:prstGeom prst="rect">
            <a:avLst/>
          </a:prstGeom>
        </p:spPr>
      </p:pic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E8535D30-E809-4A5A-8817-2FE2C7B8DAA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3354" y="4874530"/>
            <a:ext cx="2758659" cy="184665"/>
          </a:xfrm>
        </p:spPr>
        <p:txBody>
          <a:bodyPr wrap="square" bIns="0" anchor="b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CA" dirty="0"/>
              <a:t>Month #, 2020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87DF1B9E-94D4-46C0-867D-5C819417D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173" y="2136000"/>
            <a:ext cx="5386390" cy="1107996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A3D4160-D896-421F-9033-D8313F9C1656}"/>
              </a:ext>
            </a:extLst>
          </p:cNvPr>
          <p:cNvCxnSpPr>
            <a:cxnSpLocks/>
          </p:cNvCxnSpPr>
          <p:nvPr userDrawn="1"/>
        </p:nvCxnSpPr>
        <p:spPr>
          <a:xfrm>
            <a:off x="659640" y="3369571"/>
            <a:ext cx="750060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843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A2AB0C2-50DA-4F7A-AC15-549C95CBF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DF676A2-AB15-4CF2-BA71-92DEA7D3C16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2938" y="1585913"/>
            <a:ext cx="10915650" cy="4651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C7824A0-63EF-4FE4-83D4-D0A76780332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24D1A82-BAD5-4898-8C77-C821410AB1EA}" type="slidenum">
              <a:rPr lang="en-CA" smtClean="0"/>
              <a:t>‹N°›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4744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94335-1D41-4AC9-8B94-3C4F77CA8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0783172-43BF-40D2-B108-455E06A727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2951" y="1241000"/>
            <a:ext cx="10915637" cy="436786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buNone/>
              <a:defRPr sz="2800" b="0">
                <a:solidFill>
                  <a:schemeClr val="accent5"/>
                </a:solidFill>
                <a:latin typeface="+mj-lt"/>
                <a:ea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7E14472-7504-41FC-BA3C-9B7ED335E05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6588" y="2063931"/>
            <a:ext cx="10922000" cy="41733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B0D004-6310-4EE8-BD27-77B3BA54C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D1A82-BAD5-4898-8C77-C821410AB1EA}" type="slidenum">
              <a:rPr lang="en-CA" smtClean="0"/>
              <a:pPr/>
              <a:t>‹N°›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0493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98B7F-77DC-4A22-8511-8DF0064F7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8937F23-90EC-450C-AADD-4A3C1B1AE0D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2938" y="1585913"/>
            <a:ext cx="5381625" cy="4651375"/>
          </a:xfrm>
          <a:noFill/>
        </p:spPr>
        <p:txBody>
          <a:bodyPr rIns="108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18AE8711-CB48-451A-9A68-937C2C2DF5B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2675" y="1585913"/>
            <a:ext cx="5395913" cy="4651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315589-11A8-4BED-8532-1C4C4FE8C65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24D1A82-BAD5-4898-8C77-C821410AB1EA}" type="slidenum">
              <a:rPr lang="en-CA" smtClean="0"/>
              <a:pPr/>
              <a:t>‹N°›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28362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- 2 Column - Grey B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98B7F-77DC-4A22-8511-8DF0064F7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8937F23-90EC-450C-AADD-4A3C1B1AE0D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2938" y="1585913"/>
            <a:ext cx="5381625" cy="4651375"/>
          </a:xfrm>
          <a:solidFill>
            <a:schemeClr val="bg1"/>
          </a:solidFill>
        </p:spPr>
        <p:txBody>
          <a:bodyPr lIns="180000" tIns="180000" rIns="180000" bIns="180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18AE8711-CB48-451A-9A68-937C2C2DF5B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2675" y="1585913"/>
            <a:ext cx="5395913" cy="4651375"/>
          </a:xfrm>
          <a:solidFill>
            <a:schemeClr val="bg1"/>
          </a:solidFill>
        </p:spPr>
        <p:txBody>
          <a:bodyPr lIns="180000" tIns="180000" rIns="180000" bIns="180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365594-A585-4C78-BE76-3C7E884C1E3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24D1A82-BAD5-4898-8C77-C821410AB1EA}" type="slidenum">
              <a:rPr lang="en-CA" smtClean="0"/>
              <a:pPr/>
              <a:t>‹N°›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00143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, Content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98B7F-77DC-4A22-8511-8DF0064F7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8937F23-90EC-450C-AADD-4A3C1B1AE0D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2938" y="2213361"/>
            <a:ext cx="5381625" cy="4023927"/>
          </a:xfrm>
        </p:spPr>
        <p:txBody>
          <a:bodyPr rIns="108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18AE8711-CB48-451A-9A68-937C2C2DF5B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2675" y="2213361"/>
            <a:ext cx="5395913" cy="40239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D63A7BA-CD71-449D-8F1C-96E05A3FCD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2951" y="1585913"/>
            <a:ext cx="5381612" cy="436786"/>
          </a:xfrm>
          <a:prstGeom prst="rect">
            <a:avLst/>
          </a:prstGeom>
        </p:spPr>
        <p:txBody>
          <a:bodyPr wrap="square" rIns="108000" anchor="t" anchorCtr="0">
            <a:spAutoFit/>
          </a:bodyPr>
          <a:lstStyle>
            <a:lvl1pPr marL="0" indent="0">
              <a:buNone/>
              <a:defRPr sz="2800" b="0">
                <a:solidFill>
                  <a:schemeClr val="accent5"/>
                </a:solidFill>
                <a:latin typeface="+mj-lt"/>
                <a:ea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BB1DAA5-5150-4970-979C-0613B1FF95E8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6162674" y="1585913"/>
            <a:ext cx="5395913" cy="436786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buNone/>
              <a:defRPr sz="2800" b="0">
                <a:solidFill>
                  <a:schemeClr val="accent5"/>
                </a:solidFill>
                <a:latin typeface="+mj-lt"/>
                <a:ea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A7DBD8-4A5C-4775-9D29-AB241220292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24D1A82-BAD5-4898-8C77-C821410AB1EA}" type="slidenum">
              <a:rPr lang="en-CA" smtClean="0"/>
              <a:pPr/>
              <a:t>‹N°›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08129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-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98B7F-77DC-4A22-8511-8DF0064F7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8937F23-90EC-450C-AADD-4A3C1B1AE0D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2939" y="1585913"/>
            <a:ext cx="3548062" cy="4651375"/>
          </a:xfrm>
        </p:spPr>
        <p:txBody>
          <a:bodyPr rIns="108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18AE8711-CB48-451A-9A68-937C2C2DF5B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010526" y="1585913"/>
            <a:ext cx="3548062" cy="4651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04E3A92E-8DEA-4B18-8398-59C498F1658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326732" y="1585913"/>
            <a:ext cx="3548062" cy="4651375"/>
          </a:xfrm>
        </p:spPr>
        <p:txBody>
          <a:bodyPr rIns="108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AFB897-71D9-418C-9F30-5ACBC06323E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24D1A82-BAD5-4898-8C77-C821410AB1EA}" type="slidenum">
              <a:rPr lang="en-CA" smtClean="0"/>
              <a:pPr/>
              <a:t>‹N°›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84197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Image -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98B7F-77DC-4A22-8511-8DF0064F7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396B389-2043-467D-93A9-2D532A76439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321969" y="1585913"/>
            <a:ext cx="3548062" cy="1776412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CA" dirty="0"/>
              <a:t>Click icon to insert image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91765FFD-5E40-4397-8930-BE6BC9EEBEC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001000" y="1585913"/>
            <a:ext cx="3548062" cy="1776412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CA" dirty="0"/>
              <a:t>Click icon to insert image</a:t>
            </a:r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81B35B0B-8999-407F-AC08-7720BD10286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42938" y="1592263"/>
            <a:ext cx="3548062" cy="1776412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CA" dirty="0"/>
              <a:t>Click icon to insert image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FE0C765-325B-4145-904A-54052B90B78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6588" y="3506743"/>
            <a:ext cx="3554412" cy="2724150"/>
          </a:xfrm>
        </p:spPr>
        <p:txBody>
          <a:bodyPr rIns="10800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FD165765-0D41-4BD3-A8D9-073D731C7B4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321969" y="3506743"/>
            <a:ext cx="3554412" cy="2724150"/>
          </a:xfrm>
        </p:spPr>
        <p:txBody>
          <a:bodyPr rIns="10800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A01E8B9A-07B6-4D69-B1B3-3FB9ED1BCA7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007350" y="3506743"/>
            <a:ext cx="3554412" cy="2724150"/>
          </a:xfrm>
        </p:spPr>
        <p:txBody>
          <a:bodyPr rIns="10800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0B3CE8-4886-4CAE-A17D-AC967E89037A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524D1A82-BAD5-4898-8C77-C821410AB1EA}" type="slidenum">
              <a:rPr lang="en-CA" smtClean="0"/>
              <a:pPr/>
              <a:t>‹N°›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19833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 - Option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C1BFBC-1B88-45D0-97DC-261E7718ACF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wrap="square" rtlCol="0" anchor="ctr">
            <a:noAutofit/>
          </a:bodyPr>
          <a:lstStyle/>
          <a:p>
            <a:pPr algn="ctr"/>
            <a:endParaRPr lang="en-CA" sz="5800" b="1" dirty="0">
              <a:solidFill>
                <a:schemeClr val="bg1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3BCCFDB3-B48D-4543-9814-E4336929E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173" y="2689998"/>
            <a:ext cx="8154990" cy="55399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3643C26-D761-49D5-A510-0C7B074F4069}"/>
              </a:ext>
            </a:extLst>
          </p:cNvPr>
          <p:cNvCxnSpPr>
            <a:cxnSpLocks/>
          </p:cNvCxnSpPr>
          <p:nvPr userDrawn="1"/>
        </p:nvCxnSpPr>
        <p:spPr>
          <a:xfrm>
            <a:off x="659640" y="3369571"/>
            <a:ext cx="750060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25194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 - Option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C1BFBC-1B88-45D0-97DC-261E7718ACF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wrap="square" rtlCol="0" anchor="ctr">
            <a:noAutofit/>
          </a:bodyPr>
          <a:lstStyle/>
          <a:p>
            <a:pPr algn="ctr"/>
            <a:endParaRPr lang="en-CA" sz="5800" b="1" dirty="0">
              <a:solidFill>
                <a:schemeClr val="bg1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FE64CDEB-222D-4426-B3E6-80EEF26FB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173" y="2689998"/>
            <a:ext cx="8154990" cy="55399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3B5BD18-B505-423F-8D1C-28976E88215D}"/>
              </a:ext>
            </a:extLst>
          </p:cNvPr>
          <p:cNvCxnSpPr>
            <a:cxnSpLocks/>
          </p:cNvCxnSpPr>
          <p:nvPr userDrawn="1"/>
        </p:nvCxnSpPr>
        <p:spPr>
          <a:xfrm>
            <a:off x="659640" y="3369571"/>
            <a:ext cx="750060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088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Title - Option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C1BFBC-1B88-45D0-97DC-261E7718ACF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wrap="square" rtlCol="0" anchor="ctr">
            <a:noAutofit/>
          </a:bodyPr>
          <a:lstStyle/>
          <a:p>
            <a:pPr algn="ctr"/>
            <a:endParaRPr lang="en-CA" sz="5800" b="1" dirty="0">
              <a:solidFill>
                <a:schemeClr val="bg1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C8CC0D9-1CE2-4088-B459-B1C7C41B7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587" y="2686819"/>
            <a:ext cx="8077567" cy="664797"/>
          </a:xfrm>
        </p:spPr>
        <p:txBody>
          <a:bodyPr anchor="b" anchorCtr="0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03BC23A-8203-4E96-B46F-7C180DEFD909}"/>
              </a:ext>
            </a:extLst>
          </p:cNvPr>
          <p:cNvCxnSpPr>
            <a:cxnSpLocks/>
          </p:cNvCxnSpPr>
          <p:nvPr userDrawn="1"/>
        </p:nvCxnSpPr>
        <p:spPr>
          <a:xfrm>
            <a:off x="659640" y="3484771"/>
            <a:ext cx="950329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08241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-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F2A4858-6F8C-45F5-8CCC-11EFF1BB4FA6}"/>
              </a:ext>
            </a:extLst>
          </p:cNvPr>
          <p:cNvSpPr/>
          <p:nvPr userDrawn="1"/>
        </p:nvSpPr>
        <p:spPr>
          <a:xfrm>
            <a:off x="-5413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60000">
                <a:srgbClr val="000000">
                  <a:alpha val="50000"/>
                </a:srgbClr>
              </a:gs>
              <a:gs pos="100000">
                <a:schemeClr val="tx1">
                  <a:alpha val="0"/>
                </a:schemeClr>
              </a:gs>
            </a:gsLst>
            <a:lin ang="18600000" scaled="0"/>
            <a:tileRect/>
          </a:gradFill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5800" b="1" i="0" u="none" strike="noStrike" kern="0" cap="none" spc="0" normalizeH="0" baseline="0" noProof="0" dirty="0">
              <a:ln>
                <a:noFill/>
              </a:ln>
              <a:solidFill>
                <a:srgbClr val="181718"/>
              </a:solidFill>
              <a:effectLst/>
              <a:uLnTx/>
              <a:uFillTx/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CC7A0136-98D5-4859-B6A7-A610B1F5864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6587" y="3713580"/>
            <a:ext cx="5508174" cy="280782"/>
          </a:xfrm>
          <a:prstGeom prst="rect">
            <a:avLst/>
          </a:prstGeom>
        </p:spPr>
        <p:txBody>
          <a:bodyPr wrap="square" lIns="0" rIns="0" anchor="t" anchorCtr="0">
            <a:spAutoFit/>
          </a:bodyPr>
          <a:lstStyle>
            <a:lvl1pPr marL="0" indent="0" algn="l">
              <a:lnSpc>
                <a:spcPct val="110000"/>
              </a:lnSpc>
              <a:buNone/>
              <a:defRPr sz="1800" b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0CCE8F9-94E0-4FF4-9ABF-CFAAE74BF29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3354" y="4874530"/>
            <a:ext cx="2758659" cy="184665"/>
          </a:xfrm>
        </p:spPr>
        <p:txBody>
          <a:bodyPr wrap="square" bIns="0" anchor="b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CA" dirty="0"/>
              <a:t>Month #, 2020</a:t>
            </a:r>
          </a:p>
        </p:txBody>
      </p:sp>
      <p:pic>
        <p:nvPicPr>
          <p:cNvPr id="28" name="Picture 15">
            <a:extLst>
              <a:ext uri="{FF2B5EF4-FFF2-40B4-BE49-F238E27FC236}">
                <a16:creationId xmlns:a16="http://schemas.microsoft.com/office/drawing/2014/main" id="{D30EB323-61C9-456F-85B7-F6D9397FC3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10191605" y="597260"/>
            <a:ext cx="1435091" cy="504042"/>
          </a:xfrm>
          <a:prstGeom prst="rect">
            <a:avLst/>
          </a:prstGeom>
        </p:spPr>
      </p:pic>
      <p:pic>
        <p:nvPicPr>
          <p:cNvPr id="29" name="Picture 8">
            <a:extLst>
              <a:ext uri="{FF2B5EF4-FFF2-40B4-BE49-F238E27FC236}">
                <a16:creationId xmlns:a16="http://schemas.microsoft.com/office/drawing/2014/main" id="{C7BF8A06-CE8B-45FA-9014-F3A6B8EDC58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9527755" y="5930752"/>
            <a:ext cx="1007012" cy="217064"/>
          </a:xfrm>
          <a:prstGeom prst="rect">
            <a:avLst/>
          </a:prstGeom>
        </p:spPr>
      </p:pic>
      <p:pic>
        <p:nvPicPr>
          <p:cNvPr id="30" name="Picture 11">
            <a:extLst>
              <a:ext uri="{FF2B5EF4-FFF2-40B4-BE49-F238E27FC236}">
                <a16:creationId xmlns:a16="http://schemas.microsoft.com/office/drawing/2014/main" id="{79795E26-E228-45A9-8F97-B847DBDE057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10727399" y="5768846"/>
            <a:ext cx="831187" cy="43090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9B3CF7F-B223-41F3-A148-36FCD87ECBA6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6587" y="5714680"/>
            <a:ext cx="2938462" cy="550961"/>
          </a:xfrm>
          <a:prstGeom prst="rect">
            <a:avLst/>
          </a:prstGeom>
        </p:spPr>
      </p:pic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1C041840-4467-468C-AAA1-3AAD045F6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173" y="2689998"/>
            <a:ext cx="8154990" cy="55399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05E7551-0ECB-4005-988C-3423F6B74DA7}"/>
              </a:ext>
            </a:extLst>
          </p:cNvPr>
          <p:cNvCxnSpPr>
            <a:cxnSpLocks/>
          </p:cNvCxnSpPr>
          <p:nvPr userDrawn="1"/>
        </p:nvCxnSpPr>
        <p:spPr>
          <a:xfrm>
            <a:off x="659640" y="3369571"/>
            <a:ext cx="750060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824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- 4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FFF705-270A-497E-B3B6-626D53A31F4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42952" y="1585913"/>
            <a:ext cx="1705549" cy="226393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CA" dirty="0"/>
              <a:t>Click icon to insert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A70276-14BC-4E68-AAC8-089A7F810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51" y="644272"/>
            <a:ext cx="10913050" cy="553998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E07562D3-F6BF-4AC4-BE1B-29E5A16F71C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410559" y="4118986"/>
            <a:ext cx="2609823" cy="249615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>
                <a:solidFill>
                  <a:schemeClr val="accent5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CA" dirty="0"/>
              <a:t>Add Name</a:t>
            </a:r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2A123268-3171-4772-8EDA-388C25A9576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410559" y="4422923"/>
            <a:ext cx="2616187" cy="187167"/>
          </a:xfrm>
        </p:spPr>
        <p:txBody>
          <a:bodyPr wrap="square">
            <a:spAutoFit/>
          </a:bodyPr>
          <a:lstStyle>
            <a:lvl1pPr marL="0" indent="0" algn="l">
              <a:buNone/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CA" dirty="0"/>
              <a:t>Add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02723B-1C7E-4777-9BBB-6CDB2B5A1C73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fld id="{524D1A82-BAD5-4898-8C77-C821410AB1EA}" type="slidenum">
              <a:rPr lang="en-CA" smtClean="0"/>
              <a:pPr/>
              <a:t>‹N°›</a:t>
            </a:fld>
            <a:endParaRPr lang="en-CA" dirty="0"/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F6847A5D-DBAA-4F2A-B608-378BF499743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410559" y="4737551"/>
            <a:ext cx="2616187" cy="390300"/>
          </a:xfrm>
        </p:spPr>
        <p:txBody>
          <a:bodyPr wrap="square">
            <a:spAutoFit/>
          </a:bodyPr>
          <a:lstStyle>
            <a:lvl1pPr marL="0" indent="0" algn="l">
              <a:buNone/>
              <a:defRPr sz="1200">
                <a:latin typeface="+mn-lt"/>
              </a:defRPr>
            </a:lvl1pPr>
          </a:lstStyle>
          <a:p>
            <a:pPr lvl="0"/>
            <a:r>
              <a:rPr lang="en-CA" dirty="0"/>
              <a:t>Describe your role on the engagement (if needed)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F3D7239E-E02F-4EE8-B7FE-D7186440880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174412" y="4118986"/>
            <a:ext cx="2609823" cy="249615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>
                <a:solidFill>
                  <a:schemeClr val="accent5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CA" dirty="0"/>
              <a:t>Add Name</a:t>
            </a:r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4A842B4A-3455-41D3-9008-908AF5678B1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174412" y="4422923"/>
            <a:ext cx="2616187" cy="187167"/>
          </a:xfrm>
        </p:spPr>
        <p:txBody>
          <a:bodyPr wrap="square">
            <a:spAutoFit/>
          </a:bodyPr>
          <a:lstStyle>
            <a:lvl1pPr marL="0" indent="0" algn="l">
              <a:buNone/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CA" dirty="0"/>
              <a:t>Add Title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88876591-B3B5-4051-8776-29C5F3A4AAE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174412" y="4737551"/>
            <a:ext cx="2616187" cy="390300"/>
          </a:xfrm>
        </p:spPr>
        <p:txBody>
          <a:bodyPr wrap="square">
            <a:spAutoFit/>
          </a:bodyPr>
          <a:lstStyle>
            <a:lvl1pPr marL="0" indent="0" algn="l">
              <a:buNone/>
              <a:defRPr sz="1200">
                <a:latin typeface="+mn-lt"/>
              </a:defRPr>
            </a:lvl1pPr>
          </a:lstStyle>
          <a:p>
            <a:pPr lvl="0"/>
            <a:r>
              <a:rPr lang="en-CA" dirty="0"/>
              <a:t>Describe your role on the engagement (if needed)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ECAEC542-AECD-4655-8099-D02391D96B2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943010" y="4118986"/>
            <a:ext cx="2609823" cy="249615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>
                <a:solidFill>
                  <a:schemeClr val="accent5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CA" dirty="0"/>
              <a:t>Add Name</a:t>
            </a:r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CE9BF578-1317-4C40-9B30-06C94F8D717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943010" y="4422923"/>
            <a:ext cx="2606039" cy="187167"/>
          </a:xfrm>
        </p:spPr>
        <p:txBody>
          <a:bodyPr wrap="square">
            <a:spAutoFit/>
          </a:bodyPr>
          <a:lstStyle>
            <a:lvl1pPr marL="0" indent="0" algn="l">
              <a:buNone/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CA" dirty="0"/>
              <a:t>Add Title</a:t>
            </a:r>
          </a:p>
        </p:txBody>
      </p:sp>
      <p:sp>
        <p:nvSpPr>
          <p:cNvPr id="33" name="Text Placeholder 6">
            <a:extLst>
              <a:ext uri="{FF2B5EF4-FFF2-40B4-BE49-F238E27FC236}">
                <a16:creationId xmlns:a16="http://schemas.microsoft.com/office/drawing/2014/main" id="{B4864EB1-18C8-40E6-9B34-163338DC1FEA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943010" y="4737551"/>
            <a:ext cx="2606039" cy="390300"/>
          </a:xfrm>
        </p:spPr>
        <p:txBody>
          <a:bodyPr wrap="square">
            <a:spAutoFit/>
          </a:bodyPr>
          <a:lstStyle>
            <a:lvl1pPr marL="0" indent="0" algn="l">
              <a:buNone/>
              <a:defRPr sz="1200">
                <a:latin typeface="+mn-lt"/>
              </a:defRPr>
            </a:lvl1pPr>
          </a:lstStyle>
          <a:p>
            <a:pPr lvl="0"/>
            <a:r>
              <a:rPr lang="en-CA" dirty="0"/>
              <a:t>Describe your role on the engagement (if needed)</a:t>
            </a:r>
          </a:p>
        </p:txBody>
      </p:sp>
      <p:sp>
        <p:nvSpPr>
          <p:cNvPr id="34" name="Text Placeholder 6">
            <a:extLst>
              <a:ext uri="{FF2B5EF4-FFF2-40B4-BE49-F238E27FC236}">
                <a16:creationId xmlns:a16="http://schemas.microsoft.com/office/drawing/2014/main" id="{2DD05E3F-4AB7-4BCA-8DED-D179E638E94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42951" y="4118986"/>
            <a:ext cx="2609823" cy="249615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>
                <a:solidFill>
                  <a:schemeClr val="accent5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CA" dirty="0"/>
              <a:t>Add Name</a:t>
            </a:r>
          </a:p>
        </p:txBody>
      </p:sp>
      <p:sp>
        <p:nvSpPr>
          <p:cNvPr id="35" name="Text Placeholder 6">
            <a:extLst>
              <a:ext uri="{FF2B5EF4-FFF2-40B4-BE49-F238E27FC236}">
                <a16:creationId xmlns:a16="http://schemas.microsoft.com/office/drawing/2014/main" id="{F43D1509-2B04-47A2-95A5-54AF73022779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42951" y="4422923"/>
            <a:ext cx="2609823" cy="187167"/>
          </a:xfrm>
        </p:spPr>
        <p:txBody>
          <a:bodyPr wrap="square">
            <a:spAutoFit/>
          </a:bodyPr>
          <a:lstStyle>
            <a:lvl1pPr marL="0" indent="0" algn="l">
              <a:buNone/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CA" dirty="0"/>
              <a:t>Add Title</a:t>
            </a:r>
          </a:p>
        </p:txBody>
      </p:sp>
      <p:sp>
        <p:nvSpPr>
          <p:cNvPr id="36" name="Text Placeholder 6">
            <a:extLst>
              <a:ext uri="{FF2B5EF4-FFF2-40B4-BE49-F238E27FC236}">
                <a16:creationId xmlns:a16="http://schemas.microsoft.com/office/drawing/2014/main" id="{7CA084DC-3B73-4F11-AF42-55A63E3D3CAF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42951" y="4737551"/>
            <a:ext cx="2609823" cy="390300"/>
          </a:xfrm>
        </p:spPr>
        <p:txBody>
          <a:bodyPr wrap="square">
            <a:spAutoFit/>
          </a:bodyPr>
          <a:lstStyle>
            <a:lvl1pPr marL="0" indent="0" algn="l">
              <a:buNone/>
              <a:defRPr sz="1200">
                <a:latin typeface="+mn-lt"/>
              </a:defRPr>
            </a:lvl1pPr>
          </a:lstStyle>
          <a:p>
            <a:pPr lvl="0"/>
            <a:r>
              <a:rPr lang="en-CA" dirty="0"/>
              <a:t>Describe your role on the engagement (if needed)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889D7D0-D64F-4A87-B758-0DF4506F24BE}"/>
              </a:ext>
            </a:extLst>
          </p:cNvPr>
          <p:cNvCxnSpPr>
            <a:cxnSpLocks/>
          </p:cNvCxnSpPr>
          <p:nvPr userDrawn="1"/>
        </p:nvCxnSpPr>
        <p:spPr>
          <a:xfrm>
            <a:off x="659640" y="1289885"/>
            <a:ext cx="786206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Picture Placeholder 2">
            <a:extLst>
              <a:ext uri="{FF2B5EF4-FFF2-40B4-BE49-F238E27FC236}">
                <a16:creationId xmlns:a16="http://schemas.microsoft.com/office/drawing/2014/main" id="{4E5C7463-6347-4034-B0A1-30B640E8E3E1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3405201" y="1585913"/>
            <a:ext cx="1705549" cy="226393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CA" dirty="0"/>
              <a:t>Click icon to insert picture</a:t>
            </a:r>
          </a:p>
        </p:txBody>
      </p:sp>
      <p:sp>
        <p:nvSpPr>
          <p:cNvPr id="52" name="Picture Placeholder 2">
            <a:extLst>
              <a:ext uri="{FF2B5EF4-FFF2-40B4-BE49-F238E27FC236}">
                <a16:creationId xmlns:a16="http://schemas.microsoft.com/office/drawing/2014/main" id="{868A22FF-0F9B-4742-B1F9-551167D13B65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8929701" y="1585913"/>
            <a:ext cx="1705549" cy="226393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CA" dirty="0"/>
              <a:t>Click icon to insert picture</a:t>
            </a:r>
          </a:p>
        </p:txBody>
      </p:sp>
      <p:sp>
        <p:nvSpPr>
          <p:cNvPr id="53" name="Picture Placeholder 2">
            <a:extLst>
              <a:ext uri="{FF2B5EF4-FFF2-40B4-BE49-F238E27FC236}">
                <a16:creationId xmlns:a16="http://schemas.microsoft.com/office/drawing/2014/main" id="{E019BE33-7CB8-4B97-BB68-8F20CF288088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6167450" y="1585913"/>
            <a:ext cx="1705549" cy="226393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CA" dirty="0"/>
              <a:t>Click icon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1912111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- 6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0DD924BD-B668-4F30-AEAC-0651BBA48E2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2951" y="4264575"/>
            <a:ext cx="1692000" cy="202812"/>
          </a:xfrm>
        </p:spPr>
        <p:txBody>
          <a:bodyPr wrap="square">
            <a:spAutoFit/>
          </a:bodyPr>
          <a:lstStyle>
            <a:lvl1pPr marL="0" indent="0" algn="l">
              <a:buNone/>
              <a:defRPr sz="1300">
                <a:solidFill>
                  <a:schemeClr val="accent5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CA" dirty="0"/>
              <a:t>Last Name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75E4A057-0E58-4460-9827-9D0383A59F7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2951" y="4554996"/>
            <a:ext cx="1692000" cy="171585"/>
          </a:xfrm>
        </p:spPr>
        <p:txBody>
          <a:bodyPr wrap="square">
            <a:spAutoFit/>
          </a:bodyPr>
          <a:lstStyle>
            <a:lvl1pPr marL="0" indent="0" algn="l">
              <a:buNone/>
              <a:defRPr sz="11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CA" dirty="0"/>
              <a:t>Add Title</a:t>
            </a:r>
          </a:p>
        </p:txBody>
      </p:sp>
      <p:sp>
        <p:nvSpPr>
          <p:cNvPr id="42" name="Text Placeholder 6">
            <a:extLst>
              <a:ext uri="{FF2B5EF4-FFF2-40B4-BE49-F238E27FC236}">
                <a16:creationId xmlns:a16="http://schemas.microsoft.com/office/drawing/2014/main" id="{9D540964-3034-4A4F-B4C8-383A63615CC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85724" y="4264575"/>
            <a:ext cx="1692000" cy="202812"/>
          </a:xfrm>
        </p:spPr>
        <p:txBody>
          <a:bodyPr wrap="square">
            <a:spAutoFit/>
          </a:bodyPr>
          <a:lstStyle>
            <a:lvl1pPr marL="0" indent="0" algn="l">
              <a:buNone/>
              <a:defRPr sz="1300">
                <a:solidFill>
                  <a:schemeClr val="accent5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CA" dirty="0"/>
              <a:t>Last Name</a:t>
            </a:r>
          </a:p>
        </p:txBody>
      </p:sp>
      <p:sp>
        <p:nvSpPr>
          <p:cNvPr id="43" name="Text Placeholder 6">
            <a:extLst>
              <a:ext uri="{FF2B5EF4-FFF2-40B4-BE49-F238E27FC236}">
                <a16:creationId xmlns:a16="http://schemas.microsoft.com/office/drawing/2014/main" id="{A56BE99C-2462-4284-9059-409B5C10B70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485724" y="4554996"/>
            <a:ext cx="1692000" cy="171585"/>
          </a:xfrm>
        </p:spPr>
        <p:txBody>
          <a:bodyPr wrap="square">
            <a:spAutoFit/>
          </a:bodyPr>
          <a:lstStyle>
            <a:lvl1pPr marL="0" indent="0" algn="l">
              <a:buNone/>
              <a:defRPr sz="11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CA" dirty="0"/>
              <a:t>Add Title</a:t>
            </a:r>
          </a:p>
        </p:txBody>
      </p:sp>
      <p:sp>
        <p:nvSpPr>
          <p:cNvPr id="45" name="Text Placeholder 6">
            <a:extLst>
              <a:ext uri="{FF2B5EF4-FFF2-40B4-BE49-F238E27FC236}">
                <a16:creationId xmlns:a16="http://schemas.microsoft.com/office/drawing/2014/main" id="{34BE59D9-3F28-40A7-A79C-E526C7D15CE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28497" y="4264575"/>
            <a:ext cx="1692000" cy="202812"/>
          </a:xfrm>
        </p:spPr>
        <p:txBody>
          <a:bodyPr wrap="square">
            <a:spAutoFit/>
          </a:bodyPr>
          <a:lstStyle>
            <a:lvl1pPr marL="0" indent="0" algn="l">
              <a:buNone/>
              <a:defRPr sz="1300">
                <a:solidFill>
                  <a:schemeClr val="accent5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CA" dirty="0"/>
              <a:t>Last Name</a:t>
            </a:r>
          </a:p>
        </p:txBody>
      </p:sp>
      <p:sp>
        <p:nvSpPr>
          <p:cNvPr id="46" name="Text Placeholder 6">
            <a:extLst>
              <a:ext uri="{FF2B5EF4-FFF2-40B4-BE49-F238E27FC236}">
                <a16:creationId xmlns:a16="http://schemas.microsoft.com/office/drawing/2014/main" id="{74693B84-8990-419B-8CE1-567CBF8899F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28497" y="4554996"/>
            <a:ext cx="1692000" cy="171585"/>
          </a:xfrm>
        </p:spPr>
        <p:txBody>
          <a:bodyPr wrap="square">
            <a:spAutoFit/>
          </a:bodyPr>
          <a:lstStyle>
            <a:lvl1pPr marL="0" indent="0" algn="l">
              <a:buNone/>
              <a:defRPr sz="11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CA" dirty="0"/>
              <a:t>Add Title</a:t>
            </a:r>
          </a:p>
        </p:txBody>
      </p:sp>
      <p:sp>
        <p:nvSpPr>
          <p:cNvPr id="48" name="Text Placeholder 6">
            <a:extLst>
              <a:ext uri="{FF2B5EF4-FFF2-40B4-BE49-F238E27FC236}">
                <a16:creationId xmlns:a16="http://schemas.microsoft.com/office/drawing/2014/main" id="{AE4352AE-961A-4D0D-8426-363C7F7BA2E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171270" y="4264575"/>
            <a:ext cx="1692000" cy="202812"/>
          </a:xfrm>
        </p:spPr>
        <p:txBody>
          <a:bodyPr wrap="square">
            <a:spAutoFit/>
          </a:bodyPr>
          <a:lstStyle>
            <a:lvl1pPr marL="0" indent="0" algn="l">
              <a:buNone/>
              <a:defRPr sz="1300">
                <a:solidFill>
                  <a:schemeClr val="accent5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CA" dirty="0"/>
              <a:t>Last Name</a:t>
            </a:r>
          </a:p>
        </p:txBody>
      </p:sp>
      <p:sp>
        <p:nvSpPr>
          <p:cNvPr id="49" name="Text Placeholder 6">
            <a:extLst>
              <a:ext uri="{FF2B5EF4-FFF2-40B4-BE49-F238E27FC236}">
                <a16:creationId xmlns:a16="http://schemas.microsoft.com/office/drawing/2014/main" id="{4B6B47DE-74F0-422D-8A0F-162F3C85977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71270" y="4554996"/>
            <a:ext cx="1692000" cy="171585"/>
          </a:xfrm>
        </p:spPr>
        <p:txBody>
          <a:bodyPr wrap="square">
            <a:spAutoFit/>
          </a:bodyPr>
          <a:lstStyle>
            <a:lvl1pPr marL="0" indent="0" algn="l">
              <a:buNone/>
              <a:defRPr sz="11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CA" dirty="0"/>
              <a:t>Add Title</a:t>
            </a:r>
          </a:p>
        </p:txBody>
      </p:sp>
      <p:sp>
        <p:nvSpPr>
          <p:cNvPr id="51" name="Text Placeholder 6">
            <a:extLst>
              <a:ext uri="{FF2B5EF4-FFF2-40B4-BE49-F238E27FC236}">
                <a16:creationId xmlns:a16="http://schemas.microsoft.com/office/drawing/2014/main" id="{81DF90CC-7FD7-4EBC-B2B3-AF8FC4A3181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014043" y="4264575"/>
            <a:ext cx="1692000" cy="202812"/>
          </a:xfrm>
        </p:spPr>
        <p:txBody>
          <a:bodyPr wrap="square">
            <a:spAutoFit/>
          </a:bodyPr>
          <a:lstStyle>
            <a:lvl1pPr marL="0" indent="0" algn="l">
              <a:buNone/>
              <a:defRPr sz="1300">
                <a:solidFill>
                  <a:schemeClr val="accent5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CA" dirty="0"/>
              <a:t>Last Name</a:t>
            </a:r>
          </a:p>
        </p:txBody>
      </p:sp>
      <p:sp>
        <p:nvSpPr>
          <p:cNvPr id="52" name="Text Placeholder 6">
            <a:extLst>
              <a:ext uri="{FF2B5EF4-FFF2-40B4-BE49-F238E27FC236}">
                <a16:creationId xmlns:a16="http://schemas.microsoft.com/office/drawing/2014/main" id="{E98675C7-6F47-44B9-BEAC-8641865DD34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014043" y="4554996"/>
            <a:ext cx="1692000" cy="171585"/>
          </a:xfrm>
        </p:spPr>
        <p:txBody>
          <a:bodyPr wrap="square">
            <a:spAutoFit/>
          </a:bodyPr>
          <a:lstStyle>
            <a:lvl1pPr marL="0" indent="0" algn="l">
              <a:buNone/>
              <a:defRPr sz="11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CA" dirty="0"/>
              <a:t>Add Title</a:t>
            </a:r>
          </a:p>
        </p:txBody>
      </p:sp>
      <p:sp>
        <p:nvSpPr>
          <p:cNvPr id="54" name="Text Placeholder 6">
            <a:extLst>
              <a:ext uri="{FF2B5EF4-FFF2-40B4-BE49-F238E27FC236}">
                <a16:creationId xmlns:a16="http://schemas.microsoft.com/office/drawing/2014/main" id="{3BBE2A04-E82B-4CFC-BBAD-CF6DCEFD688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856815" y="4264575"/>
            <a:ext cx="1692000" cy="202812"/>
          </a:xfrm>
        </p:spPr>
        <p:txBody>
          <a:bodyPr wrap="square">
            <a:spAutoFit/>
          </a:bodyPr>
          <a:lstStyle>
            <a:lvl1pPr marL="0" indent="0" algn="l">
              <a:buNone/>
              <a:defRPr sz="1300">
                <a:solidFill>
                  <a:schemeClr val="accent5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CA" dirty="0"/>
              <a:t>Last Name</a:t>
            </a:r>
          </a:p>
        </p:txBody>
      </p:sp>
      <p:sp>
        <p:nvSpPr>
          <p:cNvPr id="55" name="Text Placeholder 6">
            <a:extLst>
              <a:ext uri="{FF2B5EF4-FFF2-40B4-BE49-F238E27FC236}">
                <a16:creationId xmlns:a16="http://schemas.microsoft.com/office/drawing/2014/main" id="{FB2FBBB9-60B0-465E-81D1-4714A8D5B37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856815" y="4554996"/>
            <a:ext cx="1692000" cy="171585"/>
          </a:xfrm>
        </p:spPr>
        <p:txBody>
          <a:bodyPr wrap="square">
            <a:spAutoFit/>
          </a:bodyPr>
          <a:lstStyle>
            <a:lvl1pPr marL="0" indent="0" algn="l">
              <a:buNone/>
              <a:defRPr sz="11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CA" dirty="0"/>
              <a:t>Add Title</a:t>
            </a:r>
          </a:p>
        </p:txBody>
      </p:sp>
      <p:sp>
        <p:nvSpPr>
          <p:cNvPr id="58" name="Title 1">
            <a:extLst>
              <a:ext uri="{FF2B5EF4-FFF2-40B4-BE49-F238E27FC236}">
                <a16:creationId xmlns:a16="http://schemas.microsoft.com/office/drawing/2014/main" id="{3366DBB3-69F1-4BFA-83BC-59F38B925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51" y="644272"/>
            <a:ext cx="10913050" cy="553998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4BEE970-92FF-4109-8494-DA02F82EBE32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524D1A82-BAD5-4898-8C77-C821410AB1EA}" type="slidenum">
              <a:rPr lang="en-CA" smtClean="0"/>
              <a:pPr/>
              <a:t>‹N°›</a:t>
            </a:fld>
            <a:endParaRPr lang="en-CA" dirty="0"/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0F59B73C-E969-4125-BCA4-243BC1070891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42951" y="4949117"/>
            <a:ext cx="1691999" cy="325282"/>
          </a:xfrm>
        </p:spPr>
        <p:txBody>
          <a:bodyPr wrap="square">
            <a:spAutoFit/>
          </a:bodyPr>
          <a:lstStyle>
            <a:lvl1pPr marL="0" indent="0" algn="l">
              <a:buNone/>
              <a:defRPr sz="1000">
                <a:latin typeface="+mn-lt"/>
              </a:defRPr>
            </a:lvl1pPr>
          </a:lstStyle>
          <a:p>
            <a:pPr lvl="0"/>
            <a:r>
              <a:rPr lang="en-CA" dirty="0"/>
              <a:t>Describe your role on the engagement (if needed)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416558D2-E3D2-4846-B6E1-9D1FC64BA1A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2485723" y="4949117"/>
            <a:ext cx="1691999" cy="325282"/>
          </a:xfrm>
        </p:spPr>
        <p:txBody>
          <a:bodyPr wrap="square">
            <a:spAutoFit/>
          </a:bodyPr>
          <a:lstStyle>
            <a:lvl1pPr marL="0" indent="0" algn="l">
              <a:buNone/>
              <a:defRPr sz="1000">
                <a:latin typeface="+mn-lt"/>
              </a:defRPr>
            </a:lvl1pPr>
          </a:lstStyle>
          <a:p>
            <a:pPr lvl="0"/>
            <a:r>
              <a:rPr lang="en-CA" dirty="0"/>
              <a:t>Describe your role on the engagement (if needed)</a:t>
            </a:r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B104D532-F729-489E-8F02-D442A4A6B24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4328495" y="4949117"/>
            <a:ext cx="1691999" cy="325282"/>
          </a:xfrm>
        </p:spPr>
        <p:txBody>
          <a:bodyPr wrap="square">
            <a:spAutoFit/>
          </a:bodyPr>
          <a:lstStyle>
            <a:lvl1pPr marL="0" indent="0" algn="l">
              <a:buNone/>
              <a:defRPr sz="1000">
                <a:latin typeface="+mn-lt"/>
              </a:defRPr>
            </a:lvl1pPr>
          </a:lstStyle>
          <a:p>
            <a:pPr lvl="0"/>
            <a:r>
              <a:rPr lang="en-CA" dirty="0"/>
              <a:t>Describe your role on the engagement (if needed)</a:t>
            </a:r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0B47E4C4-2E3C-473D-B976-2E5AE924D69D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171267" y="4949117"/>
            <a:ext cx="1691999" cy="325282"/>
          </a:xfrm>
        </p:spPr>
        <p:txBody>
          <a:bodyPr wrap="square">
            <a:spAutoFit/>
          </a:bodyPr>
          <a:lstStyle>
            <a:lvl1pPr marL="0" indent="0" algn="l">
              <a:buNone/>
              <a:defRPr sz="1000">
                <a:latin typeface="+mn-lt"/>
              </a:defRPr>
            </a:lvl1pPr>
          </a:lstStyle>
          <a:p>
            <a:pPr lvl="0"/>
            <a:r>
              <a:rPr lang="en-CA" dirty="0"/>
              <a:t>Describe your role on the engagement (if needed)</a:t>
            </a:r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1680FB9A-802F-41FE-B471-0BA74BDCBC5A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8014039" y="4949117"/>
            <a:ext cx="1691999" cy="325282"/>
          </a:xfrm>
        </p:spPr>
        <p:txBody>
          <a:bodyPr wrap="square">
            <a:spAutoFit/>
          </a:bodyPr>
          <a:lstStyle>
            <a:lvl1pPr marL="0" indent="0" algn="l">
              <a:buNone/>
              <a:defRPr sz="1000">
                <a:latin typeface="+mn-lt"/>
              </a:defRPr>
            </a:lvl1pPr>
          </a:lstStyle>
          <a:p>
            <a:pPr lvl="0"/>
            <a:r>
              <a:rPr lang="en-CA" dirty="0"/>
              <a:t>Describe your role on the engagement (if needed)</a:t>
            </a:r>
          </a:p>
        </p:txBody>
      </p:sp>
      <p:sp>
        <p:nvSpPr>
          <p:cNvPr id="30" name="Text Placeholder 6">
            <a:extLst>
              <a:ext uri="{FF2B5EF4-FFF2-40B4-BE49-F238E27FC236}">
                <a16:creationId xmlns:a16="http://schemas.microsoft.com/office/drawing/2014/main" id="{CF467BCC-9E45-4F3B-8758-FFD976873038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9849539" y="4949117"/>
            <a:ext cx="1699275" cy="325282"/>
          </a:xfrm>
        </p:spPr>
        <p:txBody>
          <a:bodyPr wrap="square">
            <a:spAutoFit/>
          </a:bodyPr>
          <a:lstStyle>
            <a:lvl1pPr marL="0" indent="0" algn="l">
              <a:buNone/>
              <a:defRPr sz="1000">
                <a:latin typeface="+mn-lt"/>
              </a:defRPr>
            </a:lvl1pPr>
          </a:lstStyle>
          <a:p>
            <a:pPr lvl="0"/>
            <a:r>
              <a:rPr lang="en-CA" dirty="0"/>
              <a:t>Describe your role on the engagement (if needed)</a:t>
            </a:r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id="{0367CB39-B094-4D0A-8B6F-2D16DC505961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42950" y="4044671"/>
            <a:ext cx="1692000" cy="202812"/>
          </a:xfrm>
        </p:spPr>
        <p:txBody>
          <a:bodyPr wrap="square">
            <a:spAutoFit/>
          </a:bodyPr>
          <a:lstStyle>
            <a:lvl1pPr marL="0" indent="0" algn="l">
              <a:buNone/>
              <a:defRPr sz="1300">
                <a:solidFill>
                  <a:schemeClr val="accent5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CA" dirty="0"/>
              <a:t>First Name</a:t>
            </a:r>
          </a:p>
        </p:txBody>
      </p: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06BF3A72-2A18-4300-BAFB-0266164C96B0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2485723" y="4044671"/>
            <a:ext cx="1692000" cy="202812"/>
          </a:xfrm>
        </p:spPr>
        <p:txBody>
          <a:bodyPr wrap="square">
            <a:spAutoFit/>
          </a:bodyPr>
          <a:lstStyle>
            <a:lvl1pPr marL="0" indent="0" algn="l">
              <a:buNone/>
              <a:defRPr sz="1300">
                <a:solidFill>
                  <a:schemeClr val="accent5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CA" dirty="0"/>
              <a:t>First Name</a:t>
            </a:r>
          </a:p>
        </p:txBody>
      </p:sp>
      <p:sp>
        <p:nvSpPr>
          <p:cNvPr id="33" name="Text Placeholder 6">
            <a:extLst>
              <a:ext uri="{FF2B5EF4-FFF2-40B4-BE49-F238E27FC236}">
                <a16:creationId xmlns:a16="http://schemas.microsoft.com/office/drawing/2014/main" id="{C5FBA023-8858-4CD3-B7FF-AF9A85D14F1F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4328496" y="4044671"/>
            <a:ext cx="1692000" cy="202812"/>
          </a:xfrm>
        </p:spPr>
        <p:txBody>
          <a:bodyPr wrap="square">
            <a:spAutoFit/>
          </a:bodyPr>
          <a:lstStyle>
            <a:lvl1pPr marL="0" indent="0" algn="l">
              <a:buNone/>
              <a:defRPr sz="1300">
                <a:solidFill>
                  <a:schemeClr val="accent5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CA" dirty="0"/>
              <a:t>First Name</a:t>
            </a:r>
          </a:p>
        </p:txBody>
      </p:sp>
      <p:sp>
        <p:nvSpPr>
          <p:cNvPr id="34" name="Text Placeholder 6">
            <a:extLst>
              <a:ext uri="{FF2B5EF4-FFF2-40B4-BE49-F238E27FC236}">
                <a16:creationId xmlns:a16="http://schemas.microsoft.com/office/drawing/2014/main" id="{ABE49258-BE8C-4766-85DC-39D4E73F892A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6171269" y="4044671"/>
            <a:ext cx="1692000" cy="202812"/>
          </a:xfrm>
        </p:spPr>
        <p:txBody>
          <a:bodyPr wrap="square">
            <a:spAutoFit/>
          </a:bodyPr>
          <a:lstStyle>
            <a:lvl1pPr marL="0" indent="0" algn="l">
              <a:buNone/>
              <a:defRPr sz="1300">
                <a:solidFill>
                  <a:schemeClr val="accent5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CA" dirty="0"/>
              <a:t>First Name</a:t>
            </a:r>
          </a:p>
        </p:txBody>
      </p:sp>
      <p:sp>
        <p:nvSpPr>
          <p:cNvPr id="35" name="Text Placeholder 6">
            <a:extLst>
              <a:ext uri="{FF2B5EF4-FFF2-40B4-BE49-F238E27FC236}">
                <a16:creationId xmlns:a16="http://schemas.microsoft.com/office/drawing/2014/main" id="{7A2521E9-EAE4-4FA9-8ACB-EE4DF2E74EAF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8014042" y="4044671"/>
            <a:ext cx="1692000" cy="202812"/>
          </a:xfrm>
        </p:spPr>
        <p:txBody>
          <a:bodyPr wrap="square">
            <a:spAutoFit/>
          </a:bodyPr>
          <a:lstStyle>
            <a:lvl1pPr marL="0" indent="0" algn="l">
              <a:buNone/>
              <a:defRPr sz="1300">
                <a:solidFill>
                  <a:schemeClr val="accent5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CA" dirty="0"/>
              <a:t>First Name</a:t>
            </a:r>
          </a:p>
        </p:txBody>
      </p:sp>
      <p:sp>
        <p:nvSpPr>
          <p:cNvPr id="36" name="Text Placeholder 6">
            <a:extLst>
              <a:ext uri="{FF2B5EF4-FFF2-40B4-BE49-F238E27FC236}">
                <a16:creationId xmlns:a16="http://schemas.microsoft.com/office/drawing/2014/main" id="{6A334955-3750-4F23-BDE5-13A902C60E2B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856814" y="4044671"/>
            <a:ext cx="1692000" cy="202812"/>
          </a:xfrm>
        </p:spPr>
        <p:txBody>
          <a:bodyPr wrap="square">
            <a:spAutoFit/>
          </a:bodyPr>
          <a:lstStyle>
            <a:lvl1pPr marL="0" indent="0" algn="l">
              <a:buNone/>
              <a:defRPr sz="1300">
                <a:solidFill>
                  <a:schemeClr val="accent5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CA" dirty="0"/>
              <a:t>First Name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10C63B5-1E05-49D9-BE64-9C5CF810E682}"/>
              </a:ext>
            </a:extLst>
          </p:cNvPr>
          <p:cNvCxnSpPr>
            <a:cxnSpLocks/>
          </p:cNvCxnSpPr>
          <p:nvPr userDrawn="1"/>
        </p:nvCxnSpPr>
        <p:spPr>
          <a:xfrm>
            <a:off x="659640" y="1289885"/>
            <a:ext cx="786206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Picture Placeholder 2">
            <a:extLst>
              <a:ext uri="{FF2B5EF4-FFF2-40B4-BE49-F238E27FC236}">
                <a16:creationId xmlns:a16="http://schemas.microsoft.com/office/drawing/2014/main" id="{4CC01BB8-45D1-46AB-B4DF-50786AAD271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42952" y="1583601"/>
            <a:ext cx="1705549" cy="226393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CA" dirty="0"/>
              <a:t>Click icon to insert picture</a:t>
            </a:r>
          </a:p>
        </p:txBody>
      </p:sp>
      <p:sp>
        <p:nvSpPr>
          <p:cNvPr id="71" name="Picture Placeholder 2">
            <a:extLst>
              <a:ext uri="{FF2B5EF4-FFF2-40B4-BE49-F238E27FC236}">
                <a16:creationId xmlns:a16="http://schemas.microsoft.com/office/drawing/2014/main" id="{99AF2E2E-D73E-4B06-9732-FDE7B732BC98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2478947" y="1583601"/>
            <a:ext cx="1705549" cy="226393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CA" dirty="0"/>
              <a:t>Click icon to insert picture</a:t>
            </a:r>
          </a:p>
        </p:txBody>
      </p:sp>
      <p:sp>
        <p:nvSpPr>
          <p:cNvPr id="72" name="Picture Placeholder 2">
            <a:extLst>
              <a:ext uri="{FF2B5EF4-FFF2-40B4-BE49-F238E27FC236}">
                <a16:creationId xmlns:a16="http://schemas.microsoft.com/office/drawing/2014/main" id="{0420B40F-1AE2-48EC-95F9-7E5053B36343}"/>
              </a:ext>
            </a:extLst>
          </p:cNvPr>
          <p:cNvSpPr>
            <a:spLocks noGrp="1"/>
          </p:cNvSpPr>
          <p:nvPr>
            <p:ph type="pic" sz="quarter" idx="58" hasCustomPrompt="1"/>
          </p:nvPr>
        </p:nvSpPr>
        <p:spPr>
          <a:xfrm>
            <a:off x="4325952" y="1583601"/>
            <a:ext cx="1705549" cy="226393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CA" dirty="0"/>
              <a:t>Click icon to insert picture</a:t>
            </a:r>
          </a:p>
        </p:txBody>
      </p:sp>
      <p:sp>
        <p:nvSpPr>
          <p:cNvPr id="73" name="Picture Placeholder 2">
            <a:extLst>
              <a:ext uri="{FF2B5EF4-FFF2-40B4-BE49-F238E27FC236}">
                <a16:creationId xmlns:a16="http://schemas.microsoft.com/office/drawing/2014/main" id="{A2C71531-1CF2-426E-B54F-90B19F858BB4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6168146" y="1583601"/>
            <a:ext cx="1705549" cy="226393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CA" dirty="0"/>
              <a:t>Click icon to insert picture</a:t>
            </a:r>
          </a:p>
        </p:txBody>
      </p:sp>
      <p:sp>
        <p:nvSpPr>
          <p:cNvPr id="74" name="Picture Placeholder 2">
            <a:extLst>
              <a:ext uri="{FF2B5EF4-FFF2-40B4-BE49-F238E27FC236}">
                <a16:creationId xmlns:a16="http://schemas.microsoft.com/office/drawing/2014/main" id="{0D15FEA6-0A6E-4534-AAF1-87C82946B665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8007263" y="1583601"/>
            <a:ext cx="1705549" cy="226393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CA" dirty="0"/>
              <a:t>Click icon to insert picture</a:t>
            </a:r>
          </a:p>
        </p:txBody>
      </p:sp>
      <p:sp>
        <p:nvSpPr>
          <p:cNvPr id="75" name="Picture Placeholder 2">
            <a:extLst>
              <a:ext uri="{FF2B5EF4-FFF2-40B4-BE49-F238E27FC236}">
                <a16:creationId xmlns:a16="http://schemas.microsoft.com/office/drawing/2014/main" id="{1C5840AB-E139-49C0-95FF-0A166908F2F1}"/>
              </a:ext>
            </a:extLst>
          </p:cNvPr>
          <p:cNvSpPr>
            <a:spLocks noGrp="1"/>
          </p:cNvSpPr>
          <p:nvPr>
            <p:ph type="pic" sz="quarter" idx="61" hasCustomPrompt="1"/>
          </p:nvPr>
        </p:nvSpPr>
        <p:spPr>
          <a:xfrm>
            <a:off x="9856814" y="1583601"/>
            <a:ext cx="1705549" cy="226393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CA" dirty="0"/>
              <a:t>Click icon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2751139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plit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71BF0D6-8048-47A6-843D-5EB24B9C4E92}"/>
              </a:ext>
            </a:extLst>
          </p:cNvPr>
          <p:cNvSpPr/>
          <p:nvPr/>
        </p:nvSpPr>
        <p:spPr>
          <a:xfrm>
            <a:off x="1" y="0"/>
            <a:ext cx="5243512" cy="6681019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tx2">
                  <a:lumMod val="90000"/>
                  <a:lumOff val="10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CA" sz="5800" b="1" dirty="0">
              <a:solidFill>
                <a:schemeClr val="bg1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F4481E2F-044B-412D-BAE4-CA4997520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173" y="1582003"/>
            <a:ext cx="3683001" cy="166199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6B596C-9488-431D-A761-15C87CC053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24563" y="636588"/>
            <a:ext cx="5534025" cy="5600700"/>
          </a:xfrm>
        </p:spPr>
        <p:txBody>
          <a:bodyPr anchor="ctr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CBEC33-FA1F-4036-8AF3-E82D3ABD024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24D1A82-BAD5-4898-8C77-C821410AB1EA}" type="slidenum">
              <a:rPr lang="en-CA" smtClean="0"/>
              <a:pPr/>
              <a:t>‹N°›</a:t>
            </a:fld>
            <a:endParaRPr lang="en-CA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7B10588-7D28-4C98-B18C-DA43F23AF00B}"/>
              </a:ext>
            </a:extLst>
          </p:cNvPr>
          <p:cNvCxnSpPr>
            <a:cxnSpLocks/>
          </p:cNvCxnSpPr>
          <p:nvPr userDrawn="1"/>
        </p:nvCxnSpPr>
        <p:spPr>
          <a:xfrm>
            <a:off x="659640" y="3369571"/>
            <a:ext cx="750060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6550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plit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71BF0D6-8048-47A6-843D-5EB24B9C4E92}"/>
              </a:ext>
            </a:extLst>
          </p:cNvPr>
          <p:cNvSpPr/>
          <p:nvPr/>
        </p:nvSpPr>
        <p:spPr>
          <a:xfrm>
            <a:off x="1" y="0"/>
            <a:ext cx="5243512" cy="6681019"/>
          </a:xfrm>
          <a:prstGeom prst="rect">
            <a:avLst/>
          </a:prstGeom>
          <a:solidFill>
            <a:srgbClr val="0A3343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CA" sz="5800" b="1" dirty="0">
              <a:solidFill>
                <a:schemeClr val="bg1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C04E28-9C13-45E6-A098-D48A5CF446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441"/>
          <a:stretch/>
        </p:blipFill>
        <p:spPr>
          <a:xfrm>
            <a:off x="0" y="-19062"/>
            <a:ext cx="5243513" cy="6700082"/>
          </a:xfrm>
          <a:prstGeom prst="rect">
            <a:avLst/>
          </a:prstGeom>
          <a:solidFill>
            <a:schemeClr val="bg2">
              <a:alpha val="16000"/>
            </a:schemeClr>
          </a:solidFill>
        </p:spPr>
      </p:pic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F4481E2F-044B-412D-BAE4-CA4997520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173" y="1582003"/>
            <a:ext cx="3683001" cy="166199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6B596C-9488-431D-A761-15C87CC053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24563" y="636588"/>
            <a:ext cx="5534025" cy="5600700"/>
          </a:xfrm>
        </p:spPr>
        <p:txBody>
          <a:bodyPr anchor="ctr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CBEC33-FA1F-4036-8AF3-E82D3ABD024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24D1A82-BAD5-4898-8C77-C821410AB1EA}" type="slidenum">
              <a:rPr lang="en-CA" smtClean="0"/>
              <a:pPr/>
              <a:t>‹N°›</a:t>
            </a:fld>
            <a:endParaRPr lang="en-CA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7B10588-7D28-4C98-B18C-DA43F23AF00B}"/>
              </a:ext>
            </a:extLst>
          </p:cNvPr>
          <p:cNvCxnSpPr>
            <a:cxnSpLocks/>
          </p:cNvCxnSpPr>
          <p:nvPr userDrawn="1"/>
        </p:nvCxnSpPr>
        <p:spPr>
          <a:xfrm>
            <a:off x="659640" y="3369571"/>
            <a:ext cx="750060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676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Split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71BF0D6-8048-47A6-843D-5EB24B9C4E92}"/>
              </a:ext>
            </a:extLst>
          </p:cNvPr>
          <p:cNvSpPr/>
          <p:nvPr/>
        </p:nvSpPr>
        <p:spPr>
          <a:xfrm>
            <a:off x="1" y="0"/>
            <a:ext cx="5243512" cy="6681019"/>
          </a:xfrm>
          <a:prstGeom prst="rect">
            <a:avLst/>
          </a:prstGeom>
          <a:solidFill>
            <a:srgbClr val="0A3343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CA" sz="5800" b="1" dirty="0">
              <a:solidFill>
                <a:schemeClr val="bg1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9FBDF1A-AD10-4DE5-BA53-6B1B8EDB21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5" t="890" r="48932"/>
          <a:stretch/>
        </p:blipFill>
        <p:spPr>
          <a:xfrm>
            <a:off x="0" y="0"/>
            <a:ext cx="5243512" cy="6681020"/>
          </a:xfrm>
          <a:prstGeom prst="rect">
            <a:avLst/>
          </a:prstGeom>
        </p:spPr>
      </p:pic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F4481E2F-044B-412D-BAE4-CA4997520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173" y="1582003"/>
            <a:ext cx="3683001" cy="166199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6B596C-9488-431D-A761-15C87CC053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24563" y="636588"/>
            <a:ext cx="5534025" cy="5600700"/>
          </a:xfrm>
        </p:spPr>
        <p:txBody>
          <a:bodyPr anchor="ctr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CBEC33-FA1F-4036-8AF3-E82D3ABD024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24D1A82-BAD5-4898-8C77-C821410AB1EA}" type="slidenum">
              <a:rPr lang="en-CA" smtClean="0"/>
              <a:pPr/>
              <a:t>‹N°›</a:t>
            </a:fld>
            <a:endParaRPr lang="en-CA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7B10588-7D28-4C98-B18C-DA43F23AF00B}"/>
              </a:ext>
            </a:extLst>
          </p:cNvPr>
          <p:cNvCxnSpPr>
            <a:cxnSpLocks/>
          </p:cNvCxnSpPr>
          <p:nvPr userDrawn="1"/>
        </p:nvCxnSpPr>
        <p:spPr>
          <a:xfrm>
            <a:off x="659640" y="3369571"/>
            <a:ext cx="750060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5526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plit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D57BB51-45C0-47D9-892A-724EE2A62A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23"/>
          <a:stretch/>
        </p:blipFill>
        <p:spPr>
          <a:xfrm flipH="1">
            <a:off x="0" y="0"/>
            <a:ext cx="12191998" cy="685813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71BF0D6-8048-47A6-843D-5EB24B9C4E92}"/>
              </a:ext>
            </a:extLst>
          </p:cNvPr>
          <p:cNvSpPr/>
          <p:nvPr/>
        </p:nvSpPr>
        <p:spPr>
          <a:xfrm>
            <a:off x="6948486" y="0"/>
            <a:ext cx="5243512" cy="6681019"/>
          </a:xfrm>
          <a:prstGeom prst="rect">
            <a:avLst/>
          </a:prstGeom>
          <a:solidFill>
            <a:srgbClr val="0A3343">
              <a:alpha val="90000"/>
            </a:srgbClr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CA" sz="5800" b="1" dirty="0">
              <a:solidFill>
                <a:schemeClr val="bg1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CBEC33-FA1F-4036-8AF3-E82D3ABD024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24D1A82-BAD5-4898-8C77-C821410AB1EA}" type="slidenum">
              <a:rPr lang="en-CA" smtClean="0"/>
              <a:pPr/>
              <a:t>‹N°›</a:t>
            </a:fld>
            <a:endParaRPr lang="en-CA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E5BCFE-4AF5-4899-A02C-CE84392DBDFD}"/>
              </a:ext>
            </a:extLst>
          </p:cNvPr>
          <p:cNvSpPr/>
          <p:nvPr userDrawn="1"/>
        </p:nvSpPr>
        <p:spPr>
          <a:xfrm>
            <a:off x="0" y="6677238"/>
            <a:ext cx="12192000" cy="18000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algn="ctr"/>
            <a:endParaRPr lang="en-CA" sz="5800" b="1" dirty="0">
              <a:solidFill>
                <a:schemeClr val="bg1"/>
              </a:solidFill>
              <a:latin typeface="Corbel" charset="0"/>
              <a:ea typeface="Corbel" charset="0"/>
              <a:cs typeface="Corbe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577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plit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D57BB51-45C0-47D9-892A-724EE2A62A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25" r="7113"/>
          <a:stretch/>
        </p:blipFill>
        <p:spPr>
          <a:xfrm>
            <a:off x="-1" y="0"/>
            <a:ext cx="12192001" cy="685813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71BF0D6-8048-47A6-843D-5EB24B9C4E92}"/>
              </a:ext>
            </a:extLst>
          </p:cNvPr>
          <p:cNvSpPr/>
          <p:nvPr/>
        </p:nvSpPr>
        <p:spPr>
          <a:xfrm>
            <a:off x="6948486" y="0"/>
            <a:ext cx="5243512" cy="6681019"/>
          </a:xfrm>
          <a:prstGeom prst="rect">
            <a:avLst/>
          </a:prstGeom>
          <a:solidFill>
            <a:srgbClr val="0A3343">
              <a:alpha val="90000"/>
            </a:srgbClr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CA" sz="5800" b="1" dirty="0">
              <a:solidFill>
                <a:schemeClr val="bg1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CBEC33-FA1F-4036-8AF3-E82D3ABD024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24D1A82-BAD5-4898-8C77-C821410AB1EA}" type="slidenum">
              <a:rPr lang="en-CA" smtClean="0"/>
              <a:pPr/>
              <a:t>‹N°›</a:t>
            </a:fld>
            <a:endParaRPr lang="en-CA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E5BCFE-4AF5-4899-A02C-CE84392DBDFD}"/>
              </a:ext>
            </a:extLst>
          </p:cNvPr>
          <p:cNvSpPr/>
          <p:nvPr userDrawn="1"/>
        </p:nvSpPr>
        <p:spPr>
          <a:xfrm>
            <a:off x="0" y="6677238"/>
            <a:ext cx="12192000" cy="18000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algn="ctr"/>
            <a:endParaRPr lang="en-CA" sz="5800" b="1" dirty="0">
              <a:solidFill>
                <a:schemeClr val="bg1"/>
              </a:solidFill>
              <a:latin typeface="Corbel" charset="0"/>
              <a:ea typeface="Corbel" charset="0"/>
              <a:cs typeface="Corbe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793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plit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71BF0D6-8048-47A6-843D-5EB24B9C4E92}"/>
              </a:ext>
            </a:extLst>
          </p:cNvPr>
          <p:cNvSpPr/>
          <p:nvPr/>
        </p:nvSpPr>
        <p:spPr>
          <a:xfrm>
            <a:off x="1" y="0"/>
            <a:ext cx="5243512" cy="6677025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2">
                  <a:lumMod val="95000"/>
                  <a:lumOff val="5000"/>
                </a:schemeClr>
              </a:gs>
            </a:gsLst>
            <a:lin ang="0" scaled="1"/>
          </a:gra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CA" sz="5800" b="1" dirty="0">
              <a:solidFill>
                <a:schemeClr val="bg1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6B596C-9488-431D-A761-15C87CC053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24563" y="636588"/>
            <a:ext cx="5534025" cy="5600700"/>
          </a:xfrm>
        </p:spPr>
        <p:txBody>
          <a:bodyPr anchor="ctr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6B21B3CC-1491-4F59-B841-6EE70D38D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173" y="1582003"/>
            <a:ext cx="3683001" cy="166199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D8A7A3-660C-47BA-B6BC-E60838332D4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24D1A82-BAD5-4898-8C77-C821410AB1EA}" type="slidenum">
              <a:rPr lang="en-CA" smtClean="0"/>
              <a:pPr/>
              <a:t>‹N°›</a:t>
            </a:fld>
            <a:endParaRPr lang="en-CA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179C634-B71C-47ED-AF12-C061E47936AE}"/>
              </a:ext>
            </a:extLst>
          </p:cNvPr>
          <p:cNvCxnSpPr>
            <a:cxnSpLocks/>
          </p:cNvCxnSpPr>
          <p:nvPr userDrawn="1"/>
        </p:nvCxnSpPr>
        <p:spPr>
          <a:xfrm>
            <a:off x="659640" y="3369571"/>
            <a:ext cx="750060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1670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1304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,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43E4463-B86C-421A-BED9-4E4A47880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07367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5B891A90-6049-4A1D-9DB3-EF84F100EFA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46900" y="0"/>
            <a:ext cx="5245100" cy="686435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CA" dirty="0"/>
              <a:t>Click icon to upload </a:t>
            </a:r>
            <a:br>
              <a:rPr lang="en-CA" dirty="0"/>
            </a:br>
            <a:r>
              <a:rPr lang="en-CA" dirty="0"/>
              <a:t>a cover image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CC7A0136-98D5-4859-B6A7-A610B1F5864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6587" y="3713580"/>
            <a:ext cx="5508174" cy="280782"/>
          </a:xfrm>
          <a:prstGeom prst="rect">
            <a:avLst/>
          </a:prstGeom>
        </p:spPr>
        <p:txBody>
          <a:bodyPr wrap="square" lIns="0" rIns="0" anchor="t" anchorCtr="0">
            <a:spAutoFit/>
          </a:bodyPr>
          <a:lstStyle>
            <a:lvl1pPr marL="0" indent="0" algn="l">
              <a:lnSpc>
                <a:spcPct val="110000"/>
              </a:lnSpc>
              <a:buNone/>
              <a:defRPr sz="1800" b="0">
                <a:solidFill>
                  <a:schemeClr val="tx1">
                    <a:lumMod val="90000"/>
                    <a:lumOff val="1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E5D99086-A509-41E8-97AB-AB69B5D41F9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6588" y="636588"/>
            <a:ext cx="923925" cy="822325"/>
          </a:xfrm>
        </p:spPr>
        <p:txBody>
          <a:bodyPr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CA" dirty="0"/>
              <a:t>Click icon to upload client logo</a:t>
            </a:r>
          </a:p>
        </p:txBody>
      </p:sp>
      <p:pic>
        <p:nvPicPr>
          <p:cNvPr id="18" name="Picture 15">
            <a:extLst>
              <a:ext uri="{FF2B5EF4-FFF2-40B4-BE49-F238E27FC236}">
                <a16:creationId xmlns:a16="http://schemas.microsoft.com/office/drawing/2014/main" id="{B004195B-181F-4A78-83FA-23333EB62F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4800201" y="595555"/>
            <a:ext cx="1435091" cy="504043"/>
          </a:xfrm>
          <a:prstGeom prst="rect">
            <a:avLst/>
          </a:prstGeom>
        </p:spPr>
      </p:pic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DF1FDE4F-00B9-42C0-9B90-44774836668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87" y="5714680"/>
            <a:ext cx="2938462" cy="550962"/>
          </a:xfrm>
          <a:prstGeom prst="rect">
            <a:avLst/>
          </a:prstGeom>
        </p:spPr>
      </p:pic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3A128623-FF51-4801-8378-BCF1B7BBD78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3354" y="4874530"/>
            <a:ext cx="2758659" cy="184665"/>
          </a:xfrm>
        </p:spPr>
        <p:txBody>
          <a:bodyPr wrap="square" bIns="0" anchor="b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CA" dirty="0"/>
              <a:t>Month #, 2020</a:t>
            </a: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5F242C80-D536-4D2A-AACC-AECD9C3A5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173" y="2136000"/>
            <a:ext cx="5386390" cy="1107996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7D16DC1-E0EF-4555-BEA5-65EFC24A7E02}"/>
              </a:ext>
            </a:extLst>
          </p:cNvPr>
          <p:cNvCxnSpPr>
            <a:cxnSpLocks/>
          </p:cNvCxnSpPr>
          <p:nvPr userDrawn="1"/>
        </p:nvCxnSpPr>
        <p:spPr>
          <a:xfrm>
            <a:off x="659640" y="3369571"/>
            <a:ext cx="750060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7184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, Title,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F1B393F-D93D-44CA-A329-6B1FFD976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2951" y="1241000"/>
            <a:ext cx="10915637" cy="436786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buNone/>
              <a:defRPr sz="2800" b="0">
                <a:solidFill>
                  <a:schemeClr val="accent5"/>
                </a:solidFill>
                <a:latin typeface="+mj-lt"/>
                <a:ea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8CFF6A-22B4-4E80-969D-CF8FE8009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56659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plit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71BF0D6-8048-47A6-843D-5EB24B9C4E92}"/>
              </a:ext>
            </a:extLst>
          </p:cNvPr>
          <p:cNvSpPr/>
          <p:nvPr/>
        </p:nvSpPr>
        <p:spPr>
          <a:xfrm>
            <a:off x="1" y="0"/>
            <a:ext cx="5243512" cy="6681019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tx2">
                  <a:lumMod val="90000"/>
                  <a:lumOff val="10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CA" sz="5800" b="1" dirty="0">
              <a:solidFill>
                <a:schemeClr val="bg1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F4481E2F-044B-412D-BAE4-CA4997520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173" y="1582003"/>
            <a:ext cx="3683001" cy="166199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6B596C-9488-431D-A761-15C87CC053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24563" y="636588"/>
            <a:ext cx="5534025" cy="5600700"/>
          </a:xfrm>
        </p:spPr>
        <p:txBody>
          <a:bodyPr anchor="ctr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CBEC33-FA1F-4036-8AF3-E82D3ABD024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556001" y="6237287"/>
            <a:ext cx="499143" cy="249720"/>
          </a:xfrm>
          <a:prstGeom prst="rect">
            <a:avLst/>
          </a:prstGeom>
        </p:spPr>
        <p:txBody>
          <a:bodyPr/>
          <a:lstStyle/>
          <a:p>
            <a:fld id="{524D1A82-BAD5-4898-8C77-C821410AB1EA}" type="slidenum">
              <a:rPr lang="en-CA" smtClean="0"/>
              <a:pPr/>
              <a:t>‹N°›</a:t>
            </a:fld>
            <a:endParaRPr lang="en-CA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7B10588-7D28-4C98-B18C-DA43F23AF00B}"/>
              </a:ext>
            </a:extLst>
          </p:cNvPr>
          <p:cNvCxnSpPr>
            <a:cxnSpLocks/>
          </p:cNvCxnSpPr>
          <p:nvPr userDrawn="1"/>
        </p:nvCxnSpPr>
        <p:spPr>
          <a:xfrm>
            <a:off x="659640" y="3369571"/>
            <a:ext cx="750060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4831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plit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71BF0D6-8048-47A6-843D-5EB24B9C4E92}"/>
              </a:ext>
            </a:extLst>
          </p:cNvPr>
          <p:cNvSpPr/>
          <p:nvPr/>
        </p:nvSpPr>
        <p:spPr>
          <a:xfrm>
            <a:off x="1" y="0"/>
            <a:ext cx="5243512" cy="6681019"/>
          </a:xfrm>
          <a:prstGeom prst="rect">
            <a:avLst/>
          </a:prstGeom>
          <a:solidFill>
            <a:srgbClr val="0A3343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CA" sz="5800" b="1" dirty="0">
              <a:solidFill>
                <a:schemeClr val="bg1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C04E28-9C13-45E6-A098-D48A5CF446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441"/>
          <a:stretch/>
        </p:blipFill>
        <p:spPr>
          <a:xfrm>
            <a:off x="0" y="-19062"/>
            <a:ext cx="5243513" cy="6700082"/>
          </a:xfrm>
          <a:prstGeom prst="rect">
            <a:avLst/>
          </a:prstGeom>
          <a:solidFill>
            <a:schemeClr val="bg2">
              <a:alpha val="16000"/>
            </a:schemeClr>
          </a:solidFill>
        </p:spPr>
      </p:pic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F4481E2F-044B-412D-BAE4-CA4997520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173" y="1582003"/>
            <a:ext cx="3683001" cy="166199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6B596C-9488-431D-A761-15C87CC053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24563" y="636588"/>
            <a:ext cx="5534025" cy="5600700"/>
          </a:xfrm>
        </p:spPr>
        <p:txBody>
          <a:bodyPr anchor="ctr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CBEC33-FA1F-4036-8AF3-E82D3ABD024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556001" y="6237287"/>
            <a:ext cx="499143" cy="249720"/>
          </a:xfrm>
          <a:prstGeom prst="rect">
            <a:avLst/>
          </a:prstGeom>
        </p:spPr>
        <p:txBody>
          <a:bodyPr/>
          <a:lstStyle/>
          <a:p>
            <a:fld id="{524D1A82-BAD5-4898-8C77-C821410AB1EA}" type="slidenum">
              <a:rPr lang="en-CA" smtClean="0"/>
              <a:pPr/>
              <a:t>‹N°›</a:t>
            </a:fld>
            <a:endParaRPr lang="en-CA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7B10588-7D28-4C98-B18C-DA43F23AF00B}"/>
              </a:ext>
            </a:extLst>
          </p:cNvPr>
          <p:cNvCxnSpPr>
            <a:cxnSpLocks/>
          </p:cNvCxnSpPr>
          <p:nvPr userDrawn="1"/>
        </p:nvCxnSpPr>
        <p:spPr>
          <a:xfrm>
            <a:off x="659640" y="3369571"/>
            <a:ext cx="750060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9066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Split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71BF0D6-8048-47A6-843D-5EB24B9C4E92}"/>
              </a:ext>
            </a:extLst>
          </p:cNvPr>
          <p:cNvSpPr/>
          <p:nvPr/>
        </p:nvSpPr>
        <p:spPr>
          <a:xfrm>
            <a:off x="1" y="0"/>
            <a:ext cx="5243512" cy="6681019"/>
          </a:xfrm>
          <a:prstGeom prst="rect">
            <a:avLst/>
          </a:prstGeom>
          <a:solidFill>
            <a:srgbClr val="0A3343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CA" sz="5800" b="1" dirty="0">
              <a:solidFill>
                <a:schemeClr val="bg1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9FBDF1A-AD10-4DE5-BA53-6B1B8EDB21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5" t="890" r="48932"/>
          <a:stretch/>
        </p:blipFill>
        <p:spPr>
          <a:xfrm>
            <a:off x="0" y="0"/>
            <a:ext cx="5243512" cy="6681020"/>
          </a:xfrm>
          <a:prstGeom prst="rect">
            <a:avLst/>
          </a:prstGeom>
        </p:spPr>
      </p:pic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F4481E2F-044B-412D-BAE4-CA4997520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173" y="1582003"/>
            <a:ext cx="3683001" cy="166199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6B596C-9488-431D-A761-15C87CC053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24563" y="636588"/>
            <a:ext cx="5534025" cy="5600700"/>
          </a:xfrm>
        </p:spPr>
        <p:txBody>
          <a:bodyPr anchor="ctr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CBEC33-FA1F-4036-8AF3-E82D3ABD024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556001" y="6237287"/>
            <a:ext cx="499143" cy="249720"/>
          </a:xfrm>
          <a:prstGeom prst="rect">
            <a:avLst/>
          </a:prstGeom>
        </p:spPr>
        <p:txBody>
          <a:bodyPr/>
          <a:lstStyle/>
          <a:p>
            <a:fld id="{524D1A82-BAD5-4898-8C77-C821410AB1EA}" type="slidenum">
              <a:rPr lang="en-CA" smtClean="0"/>
              <a:pPr/>
              <a:t>‹N°›</a:t>
            </a:fld>
            <a:endParaRPr lang="en-CA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7B10588-7D28-4C98-B18C-DA43F23AF00B}"/>
              </a:ext>
            </a:extLst>
          </p:cNvPr>
          <p:cNvCxnSpPr>
            <a:cxnSpLocks/>
          </p:cNvCxnSpPr>
          <p:nvPr userDrawn="1"/>
        </p:nvCxnSpPr>
        <p:spPr>
          <a:xfrm>
            <a:off x="659640" y="3369571"/>
            <a:ext cx="750060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2799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plit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D57BB51-45C0-47D9-892A-724EE2A62A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23"/>
          <a:stretch/>
        </p:blipFill>
        <p:spPr>
          <a:xfrm flipH="1">
            <a:off x="0" y="0"/>
            <a:ext cx="12191998" cy="685813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71BF0D6-8048-47A6-843D-5EB24B9C4E92}"/>
              </a:ext>
            </a:extLst>
          </p:cNvPr>
          <p:cNvSpPr/>
          <p:nvPr/>
        </p:nvSpPr>
        <p:spPr>
          <a:xfrm>
            <a:off x="6948486" y="0"/>
            <a:ext cx="5243512" cy="6681019"/>
          </a:xfrm>
          <a:prstGeom prst="rect">
            <a:avLst/>
          </a:prstGeom>
          <a:solidFill>
            <a:srgbClr val="0A3343">
              <a:alpha val="90000"/>
            </a:srgbClr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CA" sz="5800" b="1" dirty="0">
              <a:solidFill>
                <a:schemeClr val="bg1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CBEC33-FA1F-4036-8AF3-E82D3ABD024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556001" y="6237287"/>
            <a:ext cx="499143" cy="249720"/>
          </a:xfrm>
          <a:prstGeom prst="rect">
            <a:avLst/>
          </a:prstGeom>
        </p:spPr>
        <p:txBody>
          <a:bodyPr/>
          <a:lstStyle/>
          <a:p>
            <a:fld id="{524D1A82-BAD5-4898-8C77-C821410AB1EA}" type="slidenum">
              <a:rPr lang="en-CA" smtClean="0"/>
              <a:pPr/>
              <a:t>‹N°›</a:t>
            </a:fld>
            <a:endParaRPr lang="en-CA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E5BCFE-4AF5-4899-A02C-CE84392DBDFD}"/>
              </a:ext>
            </a:extLst>
          </p:cNvPr>
          <p:cNvSpPr/>
          <p:nvPr userDrawn="1"/>
        </p:nvSpPr>
        <p:spPr>
          <a:xfrm>
            <a:off x="0" y="6677238"/>
            <a:ext cx="12192000" cy="18000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algn="ctr"/>
            <a:endParaRPr lang="en-CA" sz="5800" b="1" dirty="0">
              <a:solidFill>
                <a:schemeClr val="bg1"/>
              </a:solidFill>
              <a:latin typeface="Corbel" charset="0"/>
              <a:ea typeface="Corbel" charset="0"/>
              <a:cs typeface="Corbe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357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plit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D57BB51-45C0-47D9-892A-724EE2A62A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25" r="7113"/>
          <a:stretch/>
        </p:blipFill>
        <p:spPr>
          <a:xfrm>
            <a:off x="-1" y="0"/>
            <a:ext cx="12192001" cy="685813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71BF0D6-8048-47A6-843D-5EB24B9C4E92}"/>
              </a:ext>
            </a:extLst>
          </p:cNvPr>
          <p:cNvSpPr/>
          <p:nvPr/>
        </p:nvSpPr>
        <p:spPr>
          <a:xfrm>
            <a:off x="6948486" y="0"/>
            <a:ext cx="5243512" cy="6681019"/>
          </a:xfrm>
          <a:prstGeom prst="rect">
            <a:avLst/>
          </a:prstGeom>
          <a:solidFill>
            <a:srgbClr val="0A3343">
              <a:alpha val="90000"/>
            </a:srgbClr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CA" sz="5800" b="1" dirty="0">
              <a:solidFill>
                <a:schemeClr val="bg1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CBEC33-FA1F-4036-8AF3-E82D3ABD024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556001" y="6237287"/>
            <a:ext cx="499143" cy="249720"/>
          </a:xfrm>
          <a:prstGeom prst="rect">
            <a:avLst/>
          </a:prstGeom>
        </p:spPr>
        <p:txBody>
          <a:bodyPr/>
          <a:lstStyle/>
          <a:p>
            <a:fld id="{524D1A82-BAD5-4898-8C77-C821410AB1EA}" type="slidenum">
              <a:rPr lang="en-CA" smtClean="0"/>
              <a:pPr/>
              <a:t>‹N°›</a:t>
            </a:fld>
            <a:endParaRPr lang="en-CA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E5BCFE-4AF5-4899-A02C-CE84392DBDFD}"/>
              </a:ext>
            </a:extLst>
          </p:cNvPr>
          <p:cNvSpPr/>
          <p:nvPr userDrawn="1"/>
        </p:nvSpPr>
        <p:spPr>
          <a:xfrm>
            <a:off x="0" y="6677238"/>
            <a:ext cx="12192000" cy="18000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algn="ctr"/>
            <a:endParaRPr lang="en-CA" sz="5800" b="1" dirty="0">
              <a:solidFill>
                <a:schemeClr val="bg1"/>
              </a:solidFill>
              <a:latin typeface="Corbel" charset="0"/>
              <a:ea typeface="Corbel" charset="0"/>
              <a:cs typeface="Corbe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3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plit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71BF0D6-8048-47A6-843D-5EB24B9C4E92}"/>
              </a:ext>
            </a:extLst>
          </p:cNvPr>
          <p:cNvSpPr/>
          <p:nvPr/>
        </p:nvSpPr>
        <p:spPr>
          <a:xfrm>
            <a:off x="1" y="0"/>
            <a:ext cx="5243512" cy="6677025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2">
                  <a:lumMod val="95000"/>
                  <a:lumOff val="5000"/>
                </a:schemeClr>
              </a:gs>
            </a:gsLst>
            <a:lin ang="0" scaled="1"/>
          </a:gra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CA" sz="5800" b="1" dirty="0">
              <a:solidFill>
                <a:schemeClr val="bg1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6B596C-9488-431D-A761-15C87CC053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24563" y="636588"/>
            <a:ext cx="5534025" cy="5600700"/>
          </a:xfrm>
        </p:spPr>
        <p:txBody>
          <a:bodyPr anchor="ctr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6B21B3CC-1491-4F59-B841-6EE70D38D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173" y="1582003"/>
            <a:ext cx="3683001" cy="166199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D8A7A3-660C-47BA-B6BC-E60838332D4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556001" y="6237287"/>
            <a:ext cx="499143" cy="249720"/>
          </a:xfrm>
          <a:prstGeom prst="rect">
            <a:avLst/>
          </a:prstGeom>
        </p:spPr>
        <p:txBody>
          <a:bodyPr/>
          <a:lstStyle/>
          <a:p>
            <a:fld id="{524D1A82-BAD5-4898-8C77-C821410AB1EA}" type="slidenum">
              <a:rPr lang="en-CA" smtClean="0"/>
              <a:pPr/>
              <a:t>‹N°›</a:t>
            </a:fld>
            <a:endParaRPr lang="en-CA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179C634-B71C-47ED-AF12-C061E47936AE}"/>
              </a:ext>
            </a:extLst>
          </p:cNvPr>
          <p:cNvCxnSpPr>
            <a:cxnSpLocks/>
          </p:cNvCxnSpPr>
          <p:nvPr userDrawn="1"/>
        </p:nvCxnSpPr>
        <p:spPr>
          <a:xfrm>
            <a:off x="659640" y="3369571"/>
            <a:ext cx="750060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701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1271CED-3A4A-4269-9A31-367343F8235C}"/>
              </a:ext>
            </a:extLst>
          </p:cNvPr>
          <p:cNvSpPr/>
          <p:nvPr userDrawn="1"/>
        </p:nvSpPr>
        <p:spPr>
          <a:xfrm>
            <a:off x="0" y="0"/>
            <a:ext cx="6946900" cy="686435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algn="ctr"/>
            <a:endParaRPr lang="en-CA" sz="5800" b="1" dirty="0">
              <a:solidFill>
                <a:schemeClr val="bg1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5B891A90-6049-4A1D-9DB3-EF84F100EFA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46900" y="0"/>
            <a:ext cx="5245100" cy="686435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CA" dirty="0"/>
              <a:t>Click icon to upload </a:t>
            </a:r>
            <a:br>
              <a:rPr lang="en-CA" dirty="0"/>
            </a:br>
            <a:r>
              <a:rPr lang="en-CA" dirty="0"/>
              <a:t>a cover image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DA95C13-991A-46C9-A8BF-0BA32FE6315B}"/>
              </a:ext>
            </a:extLst>
          </p:cNvPr>
          <p:cNvCxnSpPr>
            <a:cxnSpLocks/>
          </p:cNvCxnSpPr>
          <p:nvPr/>
        </p:nvCxnSpPr>
        <p:spPr>
          <a:xfrm>
            <a:off x="636587" y="5394693"/>
            <a:ext cx="5544000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CC7A0136-98D5-4859-B6A7-A610B1F5864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6587" y="3713580"/>
            <a:ext cx="5508174" cy="280782"/>
          </a:xfrm>
          <a:prstGeom prst="rect">
            <a:avLst/>
          </a:prstGeom>
        </p:spPr>
        <p:txBody>
          <a:bodyPr wrap="square" lIns="0" rIns="0" anchor="t" anchorCtr="0">
            <a:spAutoFit/>
          </a:bodyPr>
          <a:lstStyle>
            <a:lvl1pPr marL="0" indent="0" algn="l">
              <a:lnSpc>
                <a:spcPct val="110000"/>
              </a:lnSpc>
              <a:buNone/>
              <a:defRPr sz="1800" b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E5D99086-A509-41E8-97AB-AB69B5D41F9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6588" y="636588"/>
            <a:ext cx="923925" cy="822325"/>
          </a:xfrm>
        </p:spPr>
        <p:txBody>
          <a:bodyPr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CA" dirty="0"/>
              <a:t>Click icon to upload client logo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62955A1-49A0-452F-9144-9722EEEB5DC9}"/>
              </a:ext>
            </a:extLst>
          </p:cNvPr>
          <p:cNvCxnSpPr>
            <a:cxnSpLocks/>
          </p:cNvCxnSpPr>
          <p:nvPr/>
        </p:nvCxnSpPr>
        <p:spPr>
          <a:xfrm>
            <a:off x="636587" y="5394693"/>
            <a:ext cx="5544000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DF1FDE4F-00B9-42C0-9B90-4477483666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6587" y="5714680"/>
            <a:ext cx="2938462" cy="550961"/>
          </a:xfrm>
          <a:prstGeom prst="rect">
            <a:avLst/>
          </a:prstGeom>
        </p:spPr>
      </p:pic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E3CC7989-1C71-4676-853A-759C1038FAF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3354" y="4874530"/>
            <a:ext cx="2758659" cy="184665"/>
          </a:xfrm>
        </p:spPr>
        <p:txBody>
          <a:bodyPr wrap="square" bIns="0" anchor="b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CA" dirty="0"/>
              <a:t>Month #, 2020</a:t>
            </a:r>
          </a:p>
        </p:txBody>
      </p:sp>
      <p:pic>
        <p:nvPicPr>
          <p:cNvPr id="22" name="Picture 15">
            <a:extLst>
              <a:ext uri="{FF2B5EF4-FFF2-40B4-BE49-F238E27FC236}">
                <a16:creationId xmlns:a16="http://schemas.microsoft.com/office/drawing/2014/main" id="{3044118B-87A9-40D1-B121-41E10B7B11E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4800201" y="594892"/>
            <a:ext cx="1435091" cy="504042"/>
          </a:xfrm>
          <a:prstGeom prst="rect">
            <a:avLst/>
          </a:prstGeom>
        </p:spPr>
      </p:pic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A5D650F6-49AB-41F9-BB92-42B9C612A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173" y="2136000"/>
            <a:ext cx="5386390" cy="1107996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BA353C2-8CB0-4C1D-A090-642EBEF8D444}"/>
              </a:ext>
            </a:extLst>
          </p:cNvPr>
          <p:cNvCxnSpPr>
            <a:cxnSpLocks/>
          </p:cNvCxnSpPr>
          <p:nvPr userDrawn="1"/>
        </p:nvCxnSpPr>
        <p:spPr>
          <a:xfrm>
            <a:off x="659640" y="3369571"/>
            <a:ext cx="750060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6752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FBB9E24-7D34-4F2B-818E-854F6F9B43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4D1A82-BAD5-4898-8C77-C821410AB1EA}" type="slidenum">
              <a:rPr lang="en-CA" smtClean="0"/>
              <a:t>‹N°›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98553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- Grey B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990558B-FE2F-4443-88B7-521D06F35F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4D1A82-BAD5-4898-8C77-C821410AB1EA}" type="slidenum">
              <a:rPr lang="en-CA" smtClean="0"/>
              <a:pPr/>
              <a:t>‹N°›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93518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,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76665D0-3EED-477A-839C-93130870DB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4D1A82-BAD5-4898-8C77-C821410AB1EA}" type="slidenum">
              <a:rPr lang="en-CA" smtClean="0"/>
              <a:t>‹N°›</a:t>
            </a:fld>
            <a:endParaRPr lang="en-C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43E4463-B86C-421A-BED9-4E4A47880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94889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, Title - Gray B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E9FF3637-28E5-4909-8584-9C06C0013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51" y="644272"/>
            <a:ext cx="10913050" cy="5539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9F793EA-9F0A-40C8-B399-DA1710FC34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4D1A82-BAD5-4898-8C77-C821410AB1EA}" type="slidenum">
              <a:rPr lang="en-CA" smtClean="0"/>
              <a:pPr/>
              <a:t>‹N°›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95912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, Title,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F1B393F-D93D-44CA-A329-6B1FFD976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2951" y="1241000"/>
            <a:ext cx="10915637" cy="436786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buNone/>
              <a:defRPr sz="2800" b="0">
                <a:solidFill>
                  <a:schemeClr val="accent5"/>
                </a:solidFill>
                <a:latin typeface="+mj-lt"/>
                <a:ea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8CFF6A-22B4-4E80-969D-CF8FE8009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5ADE59-26ED-4975-9304-FC7888304B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4D1A82-BAD5-4898-8C77-C821410AB1EA}" type="slidenum">
              <a:rPr lang="en-CA" smtClean="0"/>
              <a:t>‹N°›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5511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2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image" Target="../media/image2.svg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32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rallelogram 6">
            <a:extLst>
              <a:ext uri="{FF2B5EF4-FFF2-40B4-BE49-F238E27FC236}">
                <a16:creationId xmlns:a16="http://schemas.microsoft.com/office/drawing/2014/main" id="{0B4E3B14-9154-4F8E-91D8-E24B196C7C0B}"/>
              </a:ext>
            </a:extLst>
          </p:cNvPr>
          <p:cNvSpPr/>
          <p:nvPr userDrawn="1"/>
        </p:nvSpPr>
        <p:spPr>
          <a:xfrm>
            <a:off x="10932833" y="6242035"/>
            <a:ext cx="623168" cy="244971"/>
          </a:xfrm>
          <a:prstGeom prst="parallelogram">
            <a:avLst/>
          </a:prstGeom>
          <a:solidFill>
            <a:schemeClr val="accent4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en-CA" sz="5800" b="1" dirty="0">
              <a:solidFill>
                <a:schemeClr val="bg1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2951" y="644272"/>
            <a:ext cx="10913050" cy="5539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951" y="1594458"/>
            <a:ext cx="10913050" cy="464282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B1922DC7-1DAD-4605-9CB2-3E73A79A6BCF}"/>
              </a:ext>
            </a:extLst>
          </p:cNvPr>
          <p:cNvPicPr>
            <a:picLocks noChangeAspect="1"/>
          </p:cNvPicPr>
          <p:nvPr userDrawn="1"/>
        </p:nvPicPr>
        <p:blipFill>
          <a:blip r:embed="rId2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0"/>
              </a:ext>
            </a:extLst>
          </a:blip>
          <a:srcRect/>
          <a:stretch/>
        </p:blipFill>
        <p:spPr>
          <a:xfrm>
            <a:off x="10568510" y="295462"/>
            <a:ext cx="1039565" cy="36512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AF2631-E561-4F69-A0BA-C8FC2A97AA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6001" y="6237287"/>
            <a:ext cx="499143" cy="24972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24D1A82-BAD5-4898-8C77-C821410AB1EA}" type="slidenum">
              <a:rPr lang="en-CA" smtClean="0"/>
              <a:pPr/>
              <a:t>‹N°›</a:t>
            </a:fld>
            <a:endParaRPr lang="en-CA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3A11B59-FE37-40A9-BC44-F54307F08957}"/>
              </a:ext>
            </a:extLst>
          </p:cNvPr>
          <p:cNvSpPr txBox="1"/>
          <p:nvPr userDrawn="1"/>
        </p:nvSpPr>
        <p:spPr>
          <a:xfrm>
            <a:off x="10975867" y="6253932"/>
            <a:ext cx="537100" cy="21544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CA" sz="800" b="1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MNP.ca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392FE92-0BA2-49EC-A581-5AA28D9FBFB2}"/>
              </a:ext>
            </a:extLst>
          </p:cNvPr>
          <p:cNvCxnSpPr>
            <a:cxnSpLocks/>
          </p:cNvCxnSpPr>
          <p:nvPr userDrawn="1"/>
        </p:nvCxnSpPr>
        <p:spPr>
          <a:xfrm>
            <a:off x="8929701" y="6242035"/>
            <a:ext cx="2626300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894B507C-5344-4C3E-BD3D-C78D8960ED78}"/>
              </a:ext>
            </a:extLst>
          </p:cNvPr>
          <p:cNvSpPr/>
          <p:nvPr userDrawn="1"/>
        </p:nvSpPr>
        <p:spPr>
          <a:xfrm>
            <a:off x="0" y="6677238"/>
            <a:ext cx="12192000" cy="18000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algn="ctr"/>
            <a:endParaRPr lang="en-CA" sz="5800" b="1" dirty="0">
              <a:solidFill>
                <a:schemeClr val="bg1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6BE97B6-8C6A-43AE-8090-FE8BC285F770}"/>
              </a:ext>
            </a:extLst>
          </p:cNvPr>
          <p:cNvSpPr txBox="1"/>
          <p:nvPr userDrawn="1"/>
        </p:nvSpPr>
        <p:spPr>
          <a:xfrm>
            <a:off x="8929702" y="6253932"/>
            <a:ext cx="1879778" cy="21544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CA" sz="800" b="1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Wherever business takes you</a:t>
            </a:r>
          </a:p>
        </p:txBody>
      </p:sp>
    </p:spTree>
    <p:extLst>
      <p:ext uri="{BB962C8B-B14F-4D97-AF65-F5344CB8AC3E}">
        <p14:creationId xmlns:p14="http://schemas.microsoft.com/office/powerpoint/2010/main" val="613066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1" r:id="rId3"/>
    <p:sldLayoutId id="214748380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  <p:sldLayoutId id="2147483798" r:id="rId18"/>
    <p:sldLayoutId id="2147483799" r:id="rId19"/>
    <p:sldLayoutId id="2147483800" r:id="rId20"/>
    <p:sldLayoutId id="2147483801" r:id="rId21"/>
    <p:sldLayoutId id="2147483802" r:id="rId22"/>
    <p:sldLayoutId id="2147483805" r:id="rId23"/>
    <p:sldLayoutId id="2147483808" r:id="rId24"/>
    <p:sldLayoutId id="2147483806" r:id="rId25"/>
    <p:sldLayoutId id="2147483807" r:id="rId26"/>
    <p:sldLayoutId id="2147483803" r:id="rId27"/>
  </p:sldLayoutIdLst>
  <p:transition spd="slow">
    <p:push dir="u"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kern="1200">
          <a:solidFill>
            <a:schemeClr val="tx2"/>
          </a:solidFill>
          <a:latin typeface="+mj-lt"/>
          <a:ea typeface="Segoe UI Semibold" panose="020B0702040204020203" pitchFamily="34" charset="0"/>
          <a:cs typeface="Segoe UI Semibold" panose="020B0702040204020203" pitchFamily="34" charset="0"/>
        </a:defRPr>
      </a:lvl1pPr>
    </p:titleStyle>
    <p:bodyStyle>
      <a:lvl1pPr marL="277200" indent="-277200" algn="l" defTabSz="457200" rtl="0" eaLnBrk="1" latinLnBrk="0" hangingPunct="1">
        <a:lnSpc>
          <a:spcPct val="110000"/>
        </a:lnSpc>
        <a:spcBef>
          <a:spcPts val="900"/>
        </a:spcBef>
        <a:buClrTx/>
        <a:buSzPct val="100000"/>
        <a:buFont typeface="Arial" panose="020B0604020202020204" pitchFamily="34" charset="0"/>
        <a:buChar char="•"/>
        <a:defRPr lang="en-CA" sz="2600" b="0" kern="1200" dirty="0">
          <a:solidFill>
            <a:schemeClr val="tx1"/>
          </a:solidFill>
          <a:latin typeface="+mn-lt"/>
          <a:ea typeface="Segoe UI Light" panose="020B0502040204020203" pitchFamily="34" charset="0"/>
          <a:cs typeface="Segoe UI Light" panose="020B0502040204020203" pitchFamily="34" charset="0"/>
          <a:sym typeface="MarkPro-Medium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600"/>
        </a:spcBef>
        <a:buClrTx/>
        <a:buSzPct val="90000"/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Segoe UI Light" panose="020B0502040204020203" pitchFamily="34" charset="0"/>
          <a:cs typeface="Segoe UI Light" panose="020B0502040204020203" pitchFamily="34" charset="0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600"/>
        </a:spcBef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egoe UI Light" panose="020B0502040204020203" pitchFamily="34" charset="0"/>
          <a:cs typeface="Segoe UI Light" panose="020B0502040204020203" pitchFamily="34" charset="0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600"/>
        </a:spcBef>
        <a:buClrTx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Segoe UI Light" panose="020B0502040204020203" pitchFamily="34" charset="0"/>
          <a:cs typeface="Segoe UI Light" panose="020B0502040204020203" pitchFamily="34" charset="0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600"/>
        </a:spcBef>
        <a:buClrTx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Segoe UI Light" panose="020B0502040204020203" pitchFamily="34" charset="0"/>
          <a:cs typeface="Segoe UI Light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3" pos="7281">
          <p15:clr>
            <a:srgbClr val="F26B43"/>
          </p15:clr>
        </p15:guide>
        <p15:guide id="74" pos="401">
          <p15:clr>
            <a:srgbClr val="F26B43"/>
          </p15:clr>
        </p15:guide>
        <p15:guide id="75" pos="897">
          <p15:clr>
            <a:srgbClr val="5ACBF0"/>
          </p15:clr>
        </p15:guide>
        <p15:guide id="76" pos="983">
          <p15:clr>
            <a:srgbClr val="5ACBF0"/>
          </p15:clr>
        </p15:guide>
        <p15:guide id="77" pos="1480">
          <p15:clr>
            <a:srgbClr val="5ACBF0"/>
          </p15:clr>
        </p15:guide>
        <p15:guide id="78" pos="1561">
          <p15:clr>
            <a:srgbClr val="5ACBF0"/>
          </p15:clr>
        </p15:guide>
        <p15:guide id="79" pos="2058">
          <p15:clr>
            <a:srgbClr val="5ACBF0"/>
          </p15:clr>
        </p15:guide>
        <p15:guide id="80" pos="2143">
          <p15:clr>
            <a:srgbClr val="5ACBF0"/>
          </p15:clr>
        </p15:guide>
        <p15:guide id="81" pos="2640">
          <p15:clr>
            <a:srgbClr val="5ACBF0"/>
          </p15:clr>
        </p15:guide>
        <p15:guide id="82" pos="2722">
          <p15:clr>
            <a:srgbClr val="5ACBF0"/>
          </p15:clr>
        </p15:guide>
        <p15:guide id="83" pos="3219">
          <p15:clr>
            <a:srgbClr val="5ACBF0"/>
          </p15:clr>
        </p15:guide>
        <p15:guide id="84" pos="3303">
          <p15:clr>
            <a:srgbClr val="5ACBF0"/>
          </p15:clr>
        </p15:guide>
        <p15:guide id="85" pos="3795">
          <p15:clr>
            <a:srgbClr val="5ACBF0"/>
          </p15:clr>
        </p15:guide>
        <p15:guide id="86" pos="6781">
          <p15:clr>
            <a:srgbClr val="5ACBF0"/>
          </p15:clr>
        </p15:guide>
        <p15:guide id="87" pos="6699">
          <p15:clr>
            <a:srgbClr val="5ACBF0"/>
          </p15:clr>
        </p15:guide>
        <p15:guide id="88" pos="6202">
          <p15:clr>
            <a:srgbClr val="5ACBF0"/>
          </p15:clr>
        </p15:guide>
        <p15:guide id="89" pos="6120">
          <p15:clr>
            <a:srgbClr val="5ACBF0"/>
          </p15:clr>
        </p15:guide>
        <p15:guide id="90" pos="5624">
          <p15:clr>
            <a:srgbClr val="5ACBF0"/>
          </p15:clr>
        </p15:guide>
        <p15:guide id="91" pos="5539">
          <p15:clr>
            <a:srgbClr val="5ACBF0"/>
          </p15:clr>
        </p15:guide>
        <p15:guide id="92" pos="5042">
          <p15:clr>
            <a:srgbClr val="5ACBF0"/>
          </p15:clr>
        </p15:guide>
        <p15:guide id="93" pos="4960">
          <p15:clr>
            <a:srgbClr val="5ACBF0"/>
          </p15:clr>
        </p15:guide>
        <p15:guide id="94" pos="4463">
          <p15:clr>
            <a:srgbClr val="5ACBF0"/>
          </p15:clr>
        </p15:guide>
        <p15:guide id="95" pos="4376">
          <p15:clr>
            <a:srgbClr val="5ACBF0"/>
          </p15:clr>
        </p15:guide>
        <p15:guide id="96" pos="3882">
          <p15:clr>
            <a:srgbClr val="5ACBF0"/>
          </p15:clr>
        </p15:guide>
        <p15:guide id="97" orient="horz" pos="401">
          <p15:clr>
            <a:srgbClr val="F26B43"/>
          </p15:clr>
        </p15:guide>
        <p15:guide id="98" orient="horz" pos="919">
          <p15:clr>
            <a:srgbClr val="5ACBF0"/>
          </p15:clr>
        </p15:guide>
        <p15:guide id="99" orient="horz" pos="999">
          <p15:clr>
            <a:srgbClr val="5ACBF0"/>
          </p15:clr>
        </p15:guide>
        <p15:guide id="100" orient="horz" pos="1520">
          <p15:clr>
            <a:srgbClr val="5ACBF0"/>
          </p15:clr>
        </p15:guide>
        <p15:guide id="101" orient="horz" pos="1599">
          <p15:clr>
            <a:srgbClr val="5ACBF0"/>
          </p15:clr>
        </p15:guide>
        <p15:guide id="102" orient="horz" pos="2118">
          <p15:clr>
            <a:srgbClr val="5ACBF0"/>
          </p15:clr>
        </p15:guide>
        <p15:guide id="103" orient="horz" pos="2720">
          <p15:clr>
            <a:srgbClr val="5ACBF0"/>
          </p15:clr>
        </p15:guide>
        <p15:guide id="104" orient="horz" pos="2198">
          <p15:clr>
            <a:srgbClr val="5ACBF0"/>
          </p15:clr>
        </p15:guide>
        <p15:guide id="105" orient="horz" pos="2797">
          <p15:clr>
            <a:srgbClr val="5ACBF0"/>
          </p15:clr>
        </p15:guide>
        <p15:guide id="106" orient="horz" pos="3318">
          <p15:clr>
            <a:srgbClr val="5ACBF0"/>
          </p15:clr>
        </p15:guide>
        <p15:guide id="107" orient="horz" pos="3396">
          <p15:clr>
            <a:srgbClr val="5ACBF0"/>
          </p15:clr>
        </p15:guide>
        <p15:guide id="108" orient="horz" pos="3929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2951" y="644272"/>
            <a:ext cx="10913050" cy="5539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951" y="1594458"/>
            <a:ext cx="10913050" cy="464282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B1922DC7-1DAD-4605-9CB2-3E73A79A6BC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/>
        </p:blipFill>
        <p:spPr>
          <a:xfrm>
            <a:off x="10568510" y="295462"/>
            <a:ext cx="1039565" cy="36512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94B507C-5344-4C3E-BD3D-C78D8960ED78}"/>
              </a:ext>
            </a:extLst>
          </p:cNvPr>
          <p:cNvSpPr/>
          <p:nvPr userDrawn="1"/>
        </p:nvSpPr>
        <p:spPr>
          <a:xfrm>
            <a:off x="0" y="6677238"/>
            <a:ext cx="12192000" cy="18000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algn="ctr"/>
            <a:endParaRPr lang="en-CA" sz="5800" b="1" dirty="0">
              <a:solidFill>
                <a:schemeClr val="bg1"/>
              </a:solidFill>
              <a:latin typeface="Corbel" charset="0"/>
              <a:ea typeface="Corbel" charset="0"/>
              <a:cs typeface="Corbe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604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6" r:id="rId2"/>
    <p:sldLayoutId id="2147483818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</p:sldLayoutIdLst>
  <p:transition spd="slow">
    <p:push dir="u"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kern="1200">
          <a:solidFill>
            <a:schemeClr val="tx2"/>
          </a:solidFill>
          <a:latin typeface="+mj-lt"/>
          <a:ea typeface="Segoe UI Semibold" panose="020B0702040204020203" pitchFamily="34" charset="0"/>
          <a:cs typeface="Segoe UI Semibold" panose="020B0702040204020203" pitchFamily="34" charset="0"/>
        </a:defRPr>
      </a:lvl1pPr>
    </p:titleStyle>
    <p:bodyStyle>
      <a:lvl1pPr marL="277200" indent="-277200" algn="l" defTabSz="457200" rtl="0" eaLnBrk="1" latinLnBrk="0" hangingPunct="1">
        <a:lnSpc>
          <a:spcPct val="110000"/>
        </a:lnSpc>
        <a:spcBef>
          <a:spcPts val="900"/>
        </a:spcBef>
        <a:buClrTx/>
        <a:buSzPct val="100000"/>
        <a:buFont typeface="Arial" panose="020B0604020202020204" pitchFamily="34" charset="0"/>
        <a:buChar char="•"/>
        <a:defRPr lang="en-CA" sz="2600" b="0" kern="1200" dirty="0">
          <a:solidFill>
            <a:schemeClr val="tx1"/>
          </a:solidFill>
          <a:latin typeface="+mn-lt"/>
          <a:ea typeface="Segoe UI Light" panose="020B0502040204020203" pitchFamily="34" charset="0"/>
          <a:cs typeface="Segoe UI Light" panose="020B0502040204020203" pitchFamily="34" charset="0"/>
          <a:sym typeface="MarkPro-Medium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600"/>
        </a:spcBef>
        <a:buClrTx/>
        <a:buSzPct val="90000"/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Segoe UI Light" panose="020B0502040204020203" pitchFamily="34" charset="0"/>
          <a:cs typeface="Segoe UI Light" panose="020B0502040204020203" pitchFamily="34" charset="0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600"/>
        </a:spcBef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egoe UI Light" panose="020B0502040204020203" pitchFamily="34" charset="0"/>
          <a:cs typeface="Segoe UI Light" panose="020B0502040204020203" pitchFamily="34" charset="0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600"/>
        </a:spcBef>
        <a:buClrTx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Segoe UI Light" panose="020B0502040204020203" pitchFamily="34" charset="0"/>
          <a:cs typeface="Segoe UI Light" panose="020B0502040204020203" pitchFamily="34" charset="0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600"/>
        </a:spcBef>
        <a:buClrTx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Segoe UI Light" panose="020B0502040204020203" pitchFamily="34" charset="0"/>
          <a:cs typeface="Segoe UI Light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3" pos="7281">
          <p15:clr>
            <a:srgbClr val="F26B43"/>
          </p15:clr>
        </p15:guide>
        <p15:guide id="74" pos="401">
          <p15:clr>
            <a:srgbClr val="F26B43"/>
          </p15:clr>
        </p15:guide>
        <p15:guide id="75" pos="897">
          <p15:clr>
            <a:srgbClr val="5ACBF0"/>
          </p15:clr>
        </p15:guide>
        <p15:guide id="76" pos="983">
          <p15:clr>
            <a:srgbClr val="5ACBF0"/>
          </p15:clr>
        </p15:guide>
        <p15:guide id="77" pos="1480">
          <p15:clr>
            <a:srgbClr val="5ACBF0"/>
          </p15:clr>
        </p15:guide>
        <p15:guide id="78" pos="1561">
          <p15:clr>
            <a:srgbClr val="5ACBF0"/>
          </p15:clr>
        </p15:guide>
        <p15:guide id="79" pos="2058">
          <p15:clr>
            <a:srgbClr val="5ACBF0"/>
          </p15:clr>
        </p15:guide>
        <p15:guide id="80" pos="2143">
          <p15:clr>
            <a:srgbClr val="5ACBF0"/>
          </p15:clr>
        </p15:guide>
        <p15:guide id="81" pos="2640">
          <p15:clr>
            <a:srgbClr val="5ACBF0"/>
          </p15:clr>
        </p15:guide>
        <p15:guide id="82" pos="2722">
          <p15:clr>
            <a:srgbClr val="5ACBF0"/>
          </p15:clr>
        </p15:guide>
        <p15:guide id="83" pos="3219">
          <p15:clr>
            <a:srgbClr val="5ACBF0"/>
          </p15:clr>
        </p15:guide>
        <p15:guide id="84" pos="3303">
          <p15:clr>
            <a:srgbClr val="5ACBF0"/>
          </p15:clr>
        </p15:guide>
        <p15:guide id="85" pos="3795">
          <p15:clr>
            <a:srgbClr val="5ACBF0"/>
          </p15:clr>
        </p15:guide>
        <p15:guide id="86" pos="6781">
          <p15:clr>
            <a:srgbClr val="5ACBF0"/>
          </p15:clr>
        </p15:guide>
        <p15:guide id="87" pos="6699">
          <p15:clr>
            <a:srgbClr val="5ACBF0"/>
          </p15:clr>
        </p15:guide>
        <p15:guide id="88" pos="6202">
          <p15:clr>
            <a:srgbClr val="5ACBF0"/>
          </p15:clr>
        </p15:guide>
        <p15:guide id="89" pos="6120">
          <p15:clr>
            <a:srgbClr val="5ACBF0"/>
          </p15:clr>
        </p15:guide>
        <p15:guide id="90" pos="5624">
          <p15:clr>
            <a:srgbClr val="5ACBF0"/>
          </p15:clr>
        </p15:guide>
        <p15:guide id="91" pos="5539">
          <p15:clr>
            <a:srgbClr val="5ACBF0"/>
          </p15:clr>
        </p15:guide>
        <p15:guide id="92" pos="5042">
          <p15:clr>
            <a:srgbClr val="5ACBF0"/>
          </p15:clr>
        </p15:guide>
        <p15:guide id="93" pos="4960">
          <p15:clr>
            <a:srgbClr val="5ACBF0"/>
          </p15:clr>
        </p15:guide>
        <p15:guide id="94" pos="4463">
          <p15:clr>
            <a:srgbClr val="5ACBF0"/>
          </p15:clr>
        </p15:guide>
        <p15:guide id="95" pos="4376">
          <p15:clr>
            <a:srgbClr val="5ACBF0"/>
          </p15:clr>
        </p15:guide>
        <p15:guide id="96" pos="3882">
          <p15:clr>
            <a:srgbClr val="5ACBF0"/>
          </p15:clr>
        </p15:guide>
        <p15:guide id="97" orient="horz" pos="401">
          <p15:clr>
            <a:srgbClr val="F26B43"/>
          </p15:clr>
        </p15:guide>
        <p15:guide id="98" orient="horz" pos="919">
          <p15:clr>
            <a:srgbClr val="5ACBF0"/>
          </p15:clr>
        </p15:guide>
        <p15:guide id="99" orient="horz" pos="999">
          <p15:clr>
            <a:srgbClr val="5ACBF0"/>
          </p15:clr>
        </p15:guide>
        <p15:guide id="100" orient="horz" pos="1520">
          <p15:clr>
            <a:srgbClr val="5ACBF0"/>
          </p15:clr>
        </p15:guide>
        <p15:guide id="101" orient="horz" pos="1599">
          <p15:clr>
            <a:srgbClr val="5ACBF0"/>
          </p15:clr>
        </p15:guide>
        <p15:guide id="102" orient="horz" pos="2118">
          <p15:clr>
            <a:srgbClr val="5ACBF0"/>
          </p15:clr>
        </p15:guide>
        <p15:guide id="103" orient="horz" pos="2720">
          <p15:clr>
            <a:srgbClr val="5ACBF0"/>
          </p15:clr>
        </p15:guide>
        <p15:guide id="104" orient="horz" pos="2198">
          <p15:clr>
            <a:srgbClr val="5ACBF0"/>
          </p15:clr>
        </p15:guide>
        <p15:guide id="105" orient="horz" pos="2797">
          <p15:clr>
            <a:srgbClr val="5ACBF0"/>
          </p15:clr>
        </p15:guide>
        <p15:guide id="106" orient="horz" pos="3318">
          <p15:clr>
            <a:srgbClr val="5ACBF0"/>
          </p15:clr>
        </p15:guide>
        <p15:guide id="107" orient="horz" pos="3396">
          <p15:clr>
            <a:srgbClr val="5ACBF0"/>
          </p15:clr>
        </p15:guide>
        <p15:guide id="108" orient="horz" pos="392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E718F7-E810-46AD-825D-E48A2881E23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6587" y="3713580"/>
            <a:ext cx="6478588" cy="541687"/>
          </a:xfrm>
        </p:spPr>
        <p:txBody>
          <a:bodyPr/>
          <a:lstStyle/>
          <a:p>
            <a:r>
              <a:rPr lang="fr-CA" sz="3200" b="1" dirty="0">
                <a:cs typeface="Arial" pitchFamily="34" charset="0"/>
              </a:rPr>
              <a:t>Débat d’experts </a:t>
            </a:r>
            <a:r>
              <a:rPr lang="fr-CA" sz="3200" b="1" dirty="0" smtClean="0">
                <a:cs typeface="Arial" pitchFamily="34" charset="0"/>
              </a:rPr>
              <a:t>à l’</a:t>
            </a:r>
            <a:r>
              <a:rPr lang="fr-CA" sz="3200" b="1" dirty="0" smtClean="0">
                <a:cs typeface="Arial" pitchFamily="34" charset="0"/>
              </a:rPr>
              <a:t>AGA </a:t>
            </a:r>
            <a:r>
              <a:rPr lang="fr-CA" sz="3200" b="1" dirty="0">
                <a:cs typeface="Arial" pitchFamily="34" charset="0"/>
              </a:rPr>
              <a:t>de la </a:t>
            </a:r>
            <a:r>
              <a:rPr lang="fr-CA" sz="3200" b="1" dirty="0" smtClean="0">
                <a:cs typeface="Arial" pitchFamily="34" charset="0"/>
              </a:rPr>
              <a:t>FCA </a:t>
            </a:r>
            <a:endParaRPr lang="fr-CA" sz="3200" b="1" noProof="0" dirty="0">
              <a:latin typeface="+mn-lt"/>
              <a:cs typeface="Arial" pitchFamily="34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6DF739D-BC09-49B0-80FA-DB4D457DC07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3354" y="4786301"/>
            <a:ext cx="2758659" cy="369332"/>
          </a:xfrm>
        </p:spPr>
        <p:txBody>
          <a:bodyPr/>
          <a:lstStyle/>
          <a:p>
            <a:r>
              <a:rPr lang="fr-CA" sz="2400" b="1" noProof="0" dirty="0" smtClean="0"/>
              <a:t>Le 24 février 2021</a:t>
            </a:r>
            <a:endParaRPr lang="fr-CA" sz="2400" b="1" noProof="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D77E309-2ACE-4148-B16B-4DDFC93F5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173" y="2634598"/>
            <a:ext cx="8652784" cy="609398"/>
          </a:xfrm>
        </p:spPr>
        <p:txBody>
          <a:bodyPr/>
          <a:lstStyle/>
          <a:p>
            <a:r>
              <a:rPr lang="fr-CA" sz="4400" b="1" noProof="0" dirty="0" smtClean="0">
                <a:cs typeface="Arial" pitchFamily="34" charset="0"/>
              </a:rPr>
              <a:t>Gestion des risques </a:t>
            </a:r>
            <a:r>
              <a:rPr lang="fr-CA" sz="4400" b="1" noProof="0" smtClean="0">
                <a:cs typeface="Arial" pitchFamily="34" charset="0"/>
              </a:rPr>
              <a:t>de </a:t>
            </a:r>
            <a:r>
              <a:rPr lang="fr-CA" sz="4400" b="1" noProof="0" smtClean="0">
                <a:cs typeface="Arial" pitchFamily="34" charset="0"/>
              </a:rPr>
              <a:t>l’entreprise</a:t>
            </a:r>
            <a:endParaRPr lang="fr-CA" sz="4400" b="1" noProof="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40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431183-626E-4FF7-AC30-9CD51B09C69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24D1A82-BAD5-4898-8C77-C821410AB1EA}" type="slidenum">
              <a:rPr lang="en-CA" smtClean="0"/>
              <a:pPr>
                <a:spcAft>
                  <a:spcPts val="600"/>
                </a:spcAft>
              </a:pPr>
              <a:t>10</a:t>
            </a:fld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8A1711-42CF-44FF-A4DB-97C68DE5CA3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919357" y="3053443"/>
            <a:ext cx="4272643" cy="2808514"/>
          </a:xfrm>
        </p:spPr>
        <p:txBody>
          <a:bodyPr anchor="ctr">
            <a:normAutofit/>
          </a:bodyPr>
          <a:lstStyle/>
          <a:p>
            <a:pPr marL="0" lvl="1" indent="0" defTabSz="457200" fontAlgn="base">
              <a:spcBef>
                <a:spcPts val="900"/>
              </a:spcBef>
              <a:spcAft>
                <a:spcPts val="600"/>
              </a:spcAft>
              <a:buSzPct val="100000"/>
              <a:buNone/>
            </a:pPr>
            <a:r>
              <a:rPr lang="fr-CA" sz="4800" b="1" i="1" noProof="0" dirty="0" smtClean="0">
                <a:solidFill>
                  <a:schemeClr val="bg1"/>
                </a:solidFill>
              </a:rPr>
              <a:t>Merci!</a:t>
            </a:r>
            <a:endParaRPr lang="fr-CA" sz="4800" b="1" i="1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090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Placeholder 20">
            <a:extLst>
              <a:ext uri="{FF2B5EF4-FFF2-40B4-BE49-F238E27FC236}">
                <a16:creationId xmlns:a16="http://schemas.microsoft.com/office/drawing/2014/main" id="{49D73E34-2327-4A17-8D3E-3CA12DD4AD15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" b="209"/>
          <a:stretch>
            <a:fillRect/>
          </a:stretch>
        </p:blipFill>
        <p:spPr/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4EA6EA-2882-4D05-B1FD-3EEC61CAC9B6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fld id="{524D1A82-BAD5-4898-8C77-C821410AB1EA}" type="slidenum">
              <a:rPr lang="en-CA" smtClean="0"/>
              <a:pPr/>
              <a:t>2</a:t>
            </a:fld>
            <a:endParaRPr lang="en-CA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79BE1C96-4474-4B0E-8A74-BF4B4404CD31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642951" y="4118986"/>
            <a:ext cx="2609823" cy="270843"/>
          </a:xfrm>
        </p:spPr>
        <p:txBody>
          <a:bodyPr/>
          <a:lstStyle/>
          <a:p>
            <a:pPr fontAlgn="t"/>
            <a:r>
              <a:rPr lang="fr-CA" noProof="0" dirty="0" smtClean="0"/>
              <a:t>Stuart Person, CPA, CA</a:t>
            </a:r>
            <a:endParaRPr lang="fr-CA" noProof="0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264BB835-AD74-4730-86C7-5605231BC1D8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642951" y="4422923"/>
            <a:ext cx="2405049" cy="609398"/>
          </a:xfrm>
        </p:spPr>
        <p:txBody>
          <a:bodyPr/>
          <a:lstStyle/>
          <a:p>
            <a:pPr fontAlgn="t"/>
            <a:r>
              <a:rPr lang="fr-CA" noProof="0" dirty="0" smtClean="0"/>
              <a:t>Vice-président principal, directeur du secteur agricole, Services aux producteurs de cultures</a:t>
            </a:r>
            <a:endParaRPr lang="fr-CA" noProof="0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A1C64168-8FFF-40C6-AE64-4A15C98693D5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642951" y="4913216"/>
            <a:ext cx="2609823" cy="927946"/>
          </a:xfrm>
        </p:spPr>
        <p:txBody>
          <a:bodyPr/>
          <a:lstStyle/>
          <a:p>
            <a:pPr fontAlgn="t"/>
            <a:endParaRPr lang="fr-CA" noProof="0" dirty="0" smtClean="0"/>
          </a:p>
          <a:p>
            <a:pPr fontAlgn="t"/>
            <a:r>
              <a:rPr lang="fr-CA" noProof="0" dirty="0" smtClean="0"/>
              <a:t>780.451.4406</a:t>
            </a:r>
            <a:br>
              <a:rPr lang="fr-CA" noProof="0" dirty="0" smtClean="0"/>
            </a:br>
            <a:r>
              <a:rPr lang="fr-CA" noProof="0" dirty="0" smtClean="0"/>
              <a:t>1.800.661.7778</a:t>
            </a:r>
            <a:br>
              <a:rPr lang="fr-CA" noProof="0" dirty="0" smtClean="0"/>
            </a:br>
            <a:r>
              <a:rPr lang="fr-CA" noProof="0" dirty="0" smtClean="0"/>
              <a:t>stuart.person@mnp.ca</a:t>
            </a:r>
            <a:endParaRPr lang="fr-CA" noProof="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3B165AB-1DA2-4B1E-93CB-8EBA519D89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042" y="1352958"/>
            <a:ext cx="6246826" cy="4683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7519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DAED8-9474-4780-A083-FCC81559D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173" y="1582003"/>
            <a:ext cx="3683001" cy="1661993"/>
          </a:xfrm>
        </p:spPr>
        <p:txBody>
          <a:bodyPr wrap="square" anchor="b">
            <a:normAutofit/>
          </a:bodyPr>
          <a:lstStyle/>
          <a:p>
            <a:pPr defTabSz="457165"/>
            <a:r>
              <a:rPr lang="fr-CA" b="1" spc="100" noProof="0" dirty="0" smtClean="0"/>
              <a:t>Thèmes</a:t>
            </a:r>
            <a:endParaRPr lang="fr-CA" b="1" spc="100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8A1711-42CF-44FF-A4DB-97C68DE5CA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24563" y="636588"/>
            <a:ext cx="5534025" cy="5600700"/>
          </a:xfrm>
        </p:spPr>
        <p:txBody>
          <a:bodyPr anchor="ctr">
            <a:normAutofit/>
          </a:bodyPr>
          <a:lstStyle/>
          <a:p>
            <a:pPr fontAlgn="base"/>
            <a:r>
              <a:rPr lang="fr-CA" noProof="0" dirty="0" smtClean="0"/>
              <a:t>GRE – la situation actuelle</a:t>
            </a:r>
          </a:p>
          <a:p>
            <a:pPr fontAlgn="base"/>
            <a:r>
              <a:rPr lang="fr-CA" noProof="0" dirty="0" smtClean="0"/>
              <a:t>Les défis</a:t>
            </a:r>
          </a:p>
          <a:p>
            <a:pPr fontAlgn="base"/>
            <a:r>
              <a:rPr lang="fr-CA" noProof="0" dirty="0" smtClean="0"/>
              <a:t>La voie à suivre</a:t>
            </a:r>
            <a:endParaRPr lang="fr-CA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431183-626E-4FF7-AC30-9CD51B09C69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556001" y="6237287"/>
            <a:ext cx="499143" cy="24972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24D1A82-BAD5-4898-8C77-C821410AB1EA}" type="slidenum">
              <a:rPr lang="en-CA" smtClean="0"/>
              <a:pPr>
                <a:spcAft>
                  <a:spcPts val="600"/>
                </a:spcAft>
              </a:pPr>
              <a:t>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4902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DAED8-9474-4780-A083-FCC81559D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214" y="1582003"/>
            <a:ext cx="4653643" cy="1661993"/>
          </a:xfrm>
        </p:spPr>
        <p:txBody>
          <a:bodyPr wrap="square" anchor="b"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fr-CA" b="1" noProof="0" dirty="0" smtClean="0"/>
              <a:t>Toujours des malentendus?</a:t>
            </a:r>
            <a:endParaRPr lang="fr-CA" b="1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8A1711-42CF-44FF-A4DB-97C68DE5CA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24563" y="636588"/>
            <a:ext cx="5534025" cy="5600700"/>
          </a:xfrm>
        </p:spPr>
        <p:txBody>
          <a:bodyPr anchor="ctr">
            <a:normAutofit/>
          </a:bodyPr>
          <a:lstStyle/>
          <a:p>
            <a:pPr marL="342900" lvl="0" indent="-342900" fontAlgn="base">
              <a:spcBef>
                <a:spcPct val="0"/>
              </a:spcBef>
              <a:spcAft>
                <a:spcPts val="600"/>
              </a:spcAft>
            </a:pPr>
            <a:r>
              <a:rPr lang="fr-CA" noProof="0" dirty="0" smtClean="0"/>
              <a:t>Le ou les programmes sont déficients</a:t>
            </a:r>
            <a:endParaRPr lang="fr-CA" noProof="0" dirty="0" smtClean="0"/>
          </a:p>
          <a:p>
            <a:pPr marL="342900" lvl="0" indent="-342900" fontAlgn="base">
              <a:spcBef>
                <a:spcPct val="0"/>
              </a:spcBef>
              <a:spcAft>
                <a:spcPts val="600"/>
              </a:spcAft>
            </a:pPr>
            <a:r>
              <a:rPr lang="fr-CA" noProof="0" dirty="0" smtClean="0"/>
              <a:t>Manquent</a:t>
            </a:r>
            <a:r>
              <a:rPr lang="fr-CA" baseline="0" noProof="0" dirty="0" smtClean="0"/>
              <a:t> </a:t>
            </a:r>
            <a:r>
              <a:rPr lang="fr-CA" noProof="0" dirty="0" smtClean="0"/>
              <a:t>de rapidité</a:t>
            </a:r>
            <a:r>
              <a:rPr lang="fr-CA" baseline="0" noProof="0" dirty="0" smtClean="0"/>
              <a:t> et de prévisibilité</a:t>
            </a:r>
            <a:endParaRPr lang="fr-CA" noProof="0" dirty="0" smtClean="0"/>
          </a:p>
          <a:p>
            <a:pPr marL="342900" lvl="0" indent="-342900" fontAlgn="base">
              <a:spcBef>
                <a:spcPct val="0"/>
              </a:spcBef>
              <a:spcAft>
                <a:spcPts val="600"/>
              </a:spcAft>
            </a:pPr>
            <a:r>
              <a:rPr lang="fr-CA" noProof="0" dirty="0" smtClean="0"/>
              <a:t>Ne fonctionnent </a:t>
            </a:r>
            <a:r>
              <a:rPr lang="fr-CA" noProof="0" dirty="0" smtClean="0"/>
              <a:t>pas pour ma ferme</a:t>
            </a:r>
          </a:p>
          <a:p>
            <a:pPr marL="0" lvl="0" indent="0" fontAlgn="base">
              <a:spcBef>
                <a:spcPct val="0"/>
              </a:spcBef>
              <a:spcAft>
                <a:spcPts val="600"/>
              </a:spcAft>
              <a:buNone/>
            </a:pPr>
            <a:endParaRPr lang="fr-CA" i="1" noProof="0" dirty="0" smtClean="0"/>
          </a:p>
          <a:p>
            <a:pPr marL="342900" lvl="0" indent="-342900" fontAlgn="base">
              <a:spcBef>
                <a:spcPct val="0"/>
              </a:spcBef>
              <a:spcAft>
                <a:spcPts val="600"/>
              </a:spcAft>
            </a:pPr>
            <a:r>
              <a:rPr lang="fr-CA" i="1" noProof="0" dirty="0" smtClean="0"/>
              <a:t>Malgré ces critiques, les programmes n’ont guère changé depuis </a:t>
            </a:r>
            <a:r>
              <a:rPr lang="fr-CA" i="1" noProof="0" dirty="0" smtClean="0"/>
              <a:t>un </a:t>
            </a:r>
            <a:r>
              <a:rPr lang="fr-CA" i="1" noProof="0" dirty="0" smtClean="0"/>
              <a:t>quart de siècle. Comment l’expliquer?</a:t>
            </a:r>
            <a:endParaRPr lang="fr-CA" i="1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431183-626E-4FF7-AC30-9CD51B09C69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556001" y="6237287"/>
            <a:ext cx="499143" cy="24972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24D1A82-BAD5-4898-8C77-C821410AB1EA}" type="slidenum">
              <a:rPr lang="en-CA" smtClean="0"/>
              <a:pPr>
                <a:spcAft>
                  <a:spcPts val="600"/>
                </a:spcAft>
              </a:pPr>
              <a:t>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46590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:a16="http://schemas.microsoft.com/office/drawing/2014/main" id="{4B015026-3F46-4D32-99A9-1BF0146FAA9A}"/>
              </a:ext>
            </a:extLst>
          </p:cNvPr>
          <p:cNvSpPr txBox="1">
            <a:spLocks/>
          </p:cNvSpPr>
          <p:nvPr/>
        </p:nvSpPr>
        <p:spPr>
          <a:xfrm>
            <a:off x="638173" y="1582003"/>
            <a:ext cx="3683001" cy="1661993"/>
          </a:xfrm>
          <a:prstGeom prst="rect">
            <a:avLst/>
          </a:prstGeom>
        </p:spPr>
        <p:txBody>
          <a:bodyPr vert="horz" wrap="square" lIns="0" tIns="0" rIns="0" bIns="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tx2"/>
                </a:solidFill>
                <a:latin typeface="+mj-lt"/>
                <a:ea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>
              <a:spcAft>
                <a:spcPts val="600"/>
              </a:spcAft>
            </a:pPr>
            <a:r>
              <a:rPr lang="fr-CA" dirty="0" smtClean="0">
                <a:solidFill>
                  <a:schemeClr val="bg1"/>
                </a:solidFill>
              </a:rPr>
              <a:t>É</a:t>
            </a:r>
            <a:r>
              <a:rPr lang="fr-CA" b="0" kern="1200" dirty="0" smtClean="0">
                <a:solidFill>
                  <a:schemeClr val="bg1"/>
                </a:solidFill>
              </a:rPr>
              <a:t>ducation</a:t>
            </a:r>
            <a:r>
              <a:rPr lang="en-US" b="0" kern="1200" dirty="0" smtClean="0">
                <a:solidFill>
                  <a:schemeClr val="bg1"/>
                </a:solidFill>
                <a:latin typeface="+mj-lt"/>
                <a:ea typeface="Segoe UI Semibold" panose="020B0702040204020203" pitchFamily="34" charset="0"/>
                <a:cs typeface="Segoe UI Semibold" panose="020B0702040204020203" pitchFamily="34" charset="0"/>
              </a:rPr>
              <a:t>?</a:t>
            </a:r>
            <a:endParaRPr lang="en-US" b="0" kern="1200" dirty="0">
              <a:solidFill>
                <a:schemeClr val="bg1"/>
              </a:solidFill>
              <a:latin typeface="+mj-lt"/>
              <a:ea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7AFEA3-E3AE-4335-B45C-72FB6FEE59F7}"/>
              </a:ext>
            </a:extLst>
          </p:cNvPr>
          <p:cNvSpPr txBox="1"/>
          <p:nvPr/>
        </p:nvSpPr>
        <p:spPr>
          <a:xfrm>
            <a:off x="5633358" y="636588"/>
            <a:ext cx="5740496" cy="5600700"/>
          </a:xfrm>
          <a:prstGeom prst="rect">
            <a:avLst/>
          </a:prstGeom>
        </p:spPr>
        <p:txBody>
          <a:bodyPr vert="horz" lIns="0" tIns="0" rIns="0" bIns="0" rtlCol="0" anchor="ctr" anchorCtr="0">
            <a:normAutofit lnSpcReduction="10000"/>
          </a:bodyPr>
          <a:lstStyle/>
          <a:p>
            <a:pPr marL="457200" indent="-4572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2600" dirty="0" smtClean="0">
                <a:cs typeface="Segoe UI Light" panose="020B0502040204020203" pitchFamily="34" charset="0"/>
              </a:rPr>
              <a:t>Littératie financière</a:t>
            </a:r>
          </a:p>
          <a:p>
            <a:pPr marL="457200" indent="-4572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2600" dirty="0" smtClean="0">
                <a:cs typeface="Segoe UI Light" panose="020B0502040204020203" pitchFamily="34" charset="0"/>
              </a:rPr>
              <a:t>Planification de la gestion des risques de l'entreprise</a:t>
            </a:r>
          </a:p>
          <a:p>
            <a:pPr marL="457200" indent="-4572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2600" dirty="0" smtClean="0">
                <a:cs typeface="Segoe UI Light" panose="020B0502040204020203" pitchFamily="34" charset="0"/>
              </a:rPr>
              <a:t>Tous les intervenants bénéficieraient d’améliorations sur ce plan</a:t>
            </a:r>
          </a:p>
          <a:p>
            <a:pPr marL="457200" indent="-4572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r-CA" sz="2600" dirty="0" smtClean="0">
              <a:cs typeface="Segoe UI Light" panose="020B0502040204020203" pitchFamily="34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fr-CA" sz="2400" i="1" dirty="0" smtClean="0"/>
              <a:t>Pensez-vous qu’il est important d’avoir de la formation sur les programmes </a:t>
            </a:r>
            <a:r>
              <a:rPr lang="fr-CA" sz="2400" i="1" dirty="0" smtClean="0"/>
              <a:t>en plus d’un </a:t>
            </a:r>
            <a:r>
              <a:rPr lang="fr-CA" sz="2400" i="1" dirty="0" smtClean="0"/>
              <a:t>bon sens des affaires?  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fr-CA" sz="2400" i="1" dirty="0" smtClean="0"/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fr-CA" sz="2400" i="1" dirty="0" smtClean="0"/>
              <a:t>Est-il </a:t>
            </a:r>
            <a:r>
              <a:rPr lang="fr-CA" sz="2400" i="1" dirty="0" smtClean="0"/>
              <a:t>seulement possible </a:t>
            </a:r>
            <a:r>
              <a:rPr lang="fr-CA" sz="2400" i="1" dirty="0" smtClean="0"/>
              <a:t>pour </a:t>
            </a:r>
            <a:r>
              <a:rPr lang="fr-CA" sz="2400" i="1" dirty="0" smtClean="0"/>
              <a:t>l’État </a:t>
            </a:r>
            <a:r>
              <a:rPr lang="fr-CA" sz="2400" i="1" dirty="0" smtClean="0"/>
              <a:t>et </a:t>
            </a:r>
            <a:r>
              <a:rPr lang="fr-CA" sz="2400" i="1" dirty="0" smtClean="0"/>
              <a:t>l’industrie </a:t>
            </a:r>
            <a:r>
              <a:rPr lang="fr-CA" sz="2400" i="1" dirty="0" smtClean="0"/>
              <a:t>de créer des programmes explicites?  </a:t>
            </a:r>
            <a:endParaRPr lang="fr-CA" sz="2400" i="1" dirty="0">
              <a:cs typeface="Segoe UI Light" panose="020B0502040204020203" pitchFamily="34" charset="0"/>
            </a:endParaRP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B95D88DA-7AE6-427C-9901-ECE74353686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556001" y="6237287"/>
            <a:ext cx="499143" cy="249720"/>
          </a:xfrm>
        </p:spPr>
        <p:txBody>
          <a:bodyPr/>
          <a:lstStyle/>
          <a:p>
            <a:pPr>
              <a:spcAft>
                <a:spcPts val="600"/>
              </a:spcAft>
            </a:pPr>
            <a:fld id="{524D1A82-BAD5-4898-8C77-C821410AB1EA}" type="slidenum">
              <a:rPr lang="en-CA" smtClean="0"/>
              <a:pPr>
                <a:spcAft>
                  <a:spcPts val="600"/>
                </a:spcAft>
              </a:pPr>
              <a:t>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21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AE763A-DEE6-415B-8461-BB40E4D18961}"/>
              </a:ext>
            </a:extLst>
          </p:cNvPr>
          <p:cNvSpPr txBox="1"/>
          <p:nvPr/>
        </p:nvSpPr>
        <p:spPr>
          <a:xfrm>
            <a:off x="638173" y="1582003"/>
            <a:ext cx="3885701" cy="1661993"/>
          </a:xfrm>
          <a:prstGeom prst="rect">
            <a:avLst/>
          </a:prstGeom>
        </p:spPr>
        <p:txBody>
          <a:bodyPr vert="horz" wrap="square" lIns="0" tIns="0" rIns="0" bIns="0" rtlCol="0" anchor="b" anchorCtr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fr-CA" sz="4000" b="0" kern="1200" dirty="0" smtClean="0">
                <a:solidFill>
                  <a:schemeClr val="bg1"/>
                </a:solidFill>
                <a:latin typeface="+mj-lt"/>
                <a:ea typeface="Segoe UI Semibold" panose="020B0702040204020203" pitchFamily="34" charset="0"/>
                <a:cs typeface="Segoe UI Semibold" panose="020B0702040204020203" pitchFamily="34" charset="0"/>
              </a:rPr>
              <a:t>Le rôle des gouvernements?</a:t>
            </a:r>
            <a:endParaRPr lang="fr-CA" sz="4000" b="0" kern="1200" dirty="0">
              <a:solidFill>
                <a:schemeClr val="bg1"/>
              </a:solidFill>
              <a:latin typeface="+mj-lt"/>
              <a:ea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44A766-DE01-4F81-9FAF-0CA89EA77081}"/>
              </a:ext>
            </a:extLst>
          </p:cNvPr>
          <p:cNvSpPr txBox="1"/>
          <p:nvPr/>
        </p:nvSpPr>
        <p:spPr>
          <a:xfrm>
            <a:off x="6024563" y="636588"/>
            <a:ext cx="5317205" cy="560070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pPr lvl="0" fontAlgn="base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fr-CA" sz="2600" i="1" dirty="0" smtClean="0">
                <a:cs typeface="Segoe UI Light" panose="020B0502040204020203" pitchFamily="34" charset="0"/>
              </a:rPr>
              <a:t>Quel genre d’aide les producteurs sont-ils en droit d’attendre des gouvernements par rapport à ce que d’autres fournisseurs d’assurances pourraient leur offrir?</a:t>
            </a:r>
          </a:p>
          <a:p>
            <a:pPr marL="342900" lvl="0" indent="-342900" fontAlgn="base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r-CA" sz="2600" dirty="0">
              <a:cs typeface="Segoe UI Light" panose="020B0502040204020203" pitchFamily="34" charset="0"/>
            </a:endParaRP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964F5AB6-256C-4DFC-BE8A-66B76C16A80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556001" y="6237287"/>
            <a:ext cx="499143" cy="249720"/>
          </a:xfrm>
        </p:spPr>
        <p:txBody>
          <a:bodyPr/>
          <a:lstStyle/>
          <a:p>
            <a:pPr>
              <a:spcAft>
                <a:spcPts val="600"/>
              </a:spcAft>
            </a:pPr>
            <a:fld id="{524D1A82-BAD5-4898-8C77-C821410AB1EA}" type="slidenum">
              <a:rPr lang="fr-CA" smtClean="0"/>
              <a:pPr>
                <a:spcAft>
                  <a:spcPts val="600"/>
                </a:spcAft>
              </a:pPr>
              <a:t>6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283258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5FDB3CE-4D07-49A3-95CD-74AFF4CDD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173" y="1582003"/>
            <a:ext cx="3683001" cy="1661993"/>
          </a:xfrm>
        </p:spPr>
        <p:txBody>
          <a:bodyPr wrap="square" anchor="b">
            <a:normAutofit/>
          </a:bodyPr>
          <a:lstStyle/>
          <a:p>
            <a:r>
              <a:rPr lang="fr-CA" noProof="0" dirty="0" smtClean="0"/>
              <a:t>Une </a:t>
            </a:r>
            <a:r>
              <a:rPr lang="fr-CA" dirty="0" smtClean="0"/>
              <a:t>approche</a:t>
            </a:r>
            <a:r>
              <a:rPr lang="fr-CA" noProof="0" dirty="0" smtClean="0"/>
              <a:t> </a:t>
            </a:r>
            <a:r>
              <a:rPr lang="fr-CA" noProof="0" dirty="0" smtClean="0"/>
              <a:t>efficace?</a:t>
            </a:r>
            <a:endParaRPr lang="fr-CA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8A1711-42CF-44FF-A4DB-97C68DE5CA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84371" y="783770"/>
            <a:ext cx="5974217" cy="5290459"/>
          </a:xfrm>
        </p:spPr>
        <p:txBody>
          <a:bodyPr anchor="ctr">
            <a:normAutofit fontScale="92500" lnSpcReduction="20000"/>
          </a:bodyPr>
          <a:lstStyle/>
          <a:p>
            <a:pPr marL="277200" lvl="1" indent="-277200" defTabSz="457200" fontAlgn="base">
              <a:spcBef>
                <a:spcPts val="900"/>
              </a:spcBef>
              <a:spcAft>
                <a:spcPts val="600"/>
              </a:spcAft>
              <a:buSzPct val="100000"/>
            </a:pPr>
            <a:endParaRPr lang="fr-CA" noProof="0" dirty="0" smtClean="0"/>
          </a:p>
          <a:p>
            <a:pPr marL="0" lvl="1" indent="0" defTabSz="457200" fontAlgn="base">
              <a:spcBef>
                <a:spcPts val="900"/>
              </a:spcBef>
              <a:spcAft>
                <a:spcPts val="600"/>
              </a:spcAft>
              <a:buSzPct val="100000"/>
              <a:buNone/>
            </a:pPr>
            <a:r>
              <a:rPr lang="fr-CA" sz="2600" i="1" noProof="0" dirty="0" smtClean="0"/>
              <a:t>Si </a:t>
            </a:r>
            <a:r>
              <a:rPr lang="fr-CA" sz="2600" i="1" noProof="0" dirty="0" smtClean="0"/>
              <a:t>l’approche intégrait </a:t>
            </a:r>
            <a:r>
              <a:rPr lang="fr-CA" sz="2600" i="1" noProof="0" dirty="0" smtClean="0"/>
              <a:t>les quatre points suivants, augmenterait-on les chances que les gouvernements puissent </a:t>
            </a:r>
            <a:r>
              <a:rPr lang="fr-CA" sz="2600" i="1" dirty="0"/>
              <a:t>apporter plus </a:t>
            </a:r>
            <a:r>
              <a:rPr lang="fr-CA" sz="2600" i="1" dirty="0" smtClean="0"/>
              <a:t>rapidement les </a:t>
            </a:r>
            <a:r>
              <a:rPr lang="fr-CA" sz="2600" i="1" noProof="0" dirty="0" smtClean="0"/>
              <a:t>modifications demandées aux programmes de GRE?</a:t>
            </a:r>
          </a:p>
          <a:p>
            <a:pPr marL="277200" lvl="1" indent="-277200" defTabSz="457200" fontAlgn="base">
              <a:spcBef>
                <a:spcPts val="900"/>
              </a:spcBef>
              <a:spcAft>
                <a:spcPts val="600"/>
              </a:spcAft>
              <a:buSzPct val="100000"/>
            </a:pPr>
            <a:r>
              <a:rPr lang="fr-CA" sz="2600" noProof="0" dirty="0" smtClean="0"/>
              <a:t>Reconnaissance de ce qui existe déjà</a:t>
            </a:r>
          </a:p>
          <a:p>
            <a:pPr marL="277200" lvl="1" indent="-277200" defTabSz="457200" fontAlgn="base">
              <a:spcBef>
                <a:spcPts val="900"/>
              </a:spcBef>
              <a:spcAft>
                <a:spcPts val="600"/>
              </a:spcAft>
              <a:buSzPct val="100000"/>
            </a:pPr>
            <a:r>
              <a:rPr lang="fr-CA" sz="2600" noProof="0" dirty="0" smtClean="0"/>
              <a:t>Demandes claires</a:t>
            </a:r>
          </a:p>
          <a:p>
            <a:pPr marL="277200" lvl="1" indent="-277200" defTabSz="457200" fontAlgn="base">
              <a:spcBef>
                <a:spcPts val="900"/>
              </a:spcBef>
              <a:spcAft>
                <a:spcPts val="600"/>
              </a:spcAft>
              <a:buSzPct val="100000"/>
            </a:pPr>
            <a:r>
              <a:rPr lang="fr-CA" sz="2600" noProof="0" dirty="0" smtClean="0"/>
              <a:t>Buts communs </a:t>
            </a:r>
            <a:r>
              <a:rPr lang="fr-CA" sz="2600" dirty="0" smtClean="0"/>
              <a:t>unifiés </a:t>
            </a:r>
            <a:r>
              <a:rPr lang="fr-CA" sz="2600" dirty="0" smtClean="0"/>
              <a:t>contre </a:t>
            </a:r>
            <a:r>
              <a:rPr lang="fr-CA" sz="2600" dirty="0" smtClean="0"/>
              <a:t>n</a:t>
            </a:r>
            <a:r>
              <a:rPr lang="fr-CA" sz="2600" noProof="0" dirty="0" smtClean="0"/>
              <a:t>uances de divers secteurs</a:t>
            </a:r>
          </a:p>
          <a:p>
            <a:pPr marL="277200" lvl="1" indent="-277200" defTabSz="457200" fontAlgn="base">
              <a:spcBef>
                <a:spcPts val="900"/>
              </a:spcBef>
              <a:spcAft>
                <a:spcPts val="600"/>
              </a:spcAft>
              <a:buSzPct val="100000"/>
            </a:pPr>
            <a:r>
              <a:rPr lang="fr-CA" sz="2600" noProof="0" dirty="0" smtClean="0"/>
              <a:t>Démonstration </a:t>
            </a:r>
            <a:r>
              <a:rPr lang="fr-CA" sz="2600" noProof="0" dirty="0" smtClean="0"/>
              <a:t>de </a:t>
            </a:r>
            <a:r>
              <a:rPr lang="fr-CA" sz="2600" dirty="0"/>
              <a:t>la </a:t>
            </a:r>
            <a:r>
              <a:rPr lang="fr-CA" sz="2600" dirty="0" smtClean="0"/>
              <a:t>prise </a:t>
            </a:r>
            <a:r>
              <a:rPr lang="fr-CA" sz="2600" dirty="0"/>
              <a:t>en compte de </a:t>
            </a:r>
            <a:r>
              <a:rPr lang="fr-CA" sz="2600" noProof="0" dirty="0" smtClean="0"/>
              <a:t>l’ensemble des rôles et responsabilités des </a:t>
            </a:r>
            <a:r>
              <a:rPr lang="fr-CA" sz="2600" noProof="0" dirty="0" smtClean="0"/>
              <a:t>gouvernements</a:t>
            </a:r>
            <a:endParaRPr lang="fr-CA" sz="2600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431183-626E-4FF7-AC30-9CD51B09C69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556001" y="6237287"/>
            <a:ext cx="499143" cy="24972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24D1A82-BAD5-4898-8C77-C821410AB1EA}" type="slidenum">
              <a:rPr lang="en-CA" smtClean="0"/>
              <a:pPr>
                <a:spcAft>
                  <a:spcPts val="600"/>
                </a:spcAft>
              </a:pPr>
              <a:t>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39561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5FDB3CE-4D07-49A3-95CD-74AFF4CDD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173" y="1582003"/>
            <a:ext cx="3683001" cy="1661993"/>
          </a:xfrm>
        </p:spPr>
        <p:txBody>
          <a:bodyPr wrap="square" anchor="b">
            <a:normAutofit fontScale="90000"/>
          </a:bodyPr>
          <a:lstStyle/>
          <a:p>
            <a:r>
              <a:rPr lang="fr-CA" noProof="0" dirty="0" smtClean="0"/>
              <a:t>Les fermes deviennent trop grandes pour les programmes?</a:t>
            </a:r>
            <a:endParaRPr lang="fr-CA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8A1711-42CF-44FF-A4DB-97C68DE5CA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82344" y="767442"/>
            <a:ext cx="5691510" cy="5257801"/>
          </a:xfrm>
        </p:spPr>
        <p:txBody>
          <a:bodyPr anchor="ctr">
            <a:normAutofit/>
          </a:bodyPr>
          <a:lstStyle/>
          <a:p>
            <a:pPr marL="277200" lvl="1" indent="-277200" defTabSz="457200" fontAlgn="base">
              <a:spcBef>
                <a:spcPts val="900"/>
              </a:spcBef>
              <a:spcAft>
                <a:spcPts val="600"/>
              </a:spcAft>
              <a:buSzPct val="100000"/>
            </a:pPr>
            <a:r>
              <a:rPr lang="fr-CA" sz="2600" noProof="0" dirty="0" smtClean="0"/>
              <a:t>Les </a:t>
            </a:r>
            <a:r>
              <a:rPr lang="fr-CA" sz="2600" noProof="0" dirty="0" smtClean="0"/>
              <a:t>fermes </a:t>
            </a:r>
            <a:r>
              <a:rPr lang="fr-CA" sz="2600" noProof="0" dirty="0" smtClean="0"/>
              <a:t>sont de plus en plus grandes</a:t>
            </a:r>
            <a:endParaRPr lang="fr-CA" sz="2600" noProof="0" dirty="0" smtClean="0"/>
          </a:p>
          <a:p>
            <a:pPr marL="277200" lvl="1" indent="-277200" defTabSz="457200" fontAlgn="base">
              <a:spcBef>
                <a:spcPts val="900"/>
              </a:spcBef>
              <a:spcAft>
                <a:spcPts val="600"/>
              </a:spcAft>
              <a:buSzPct val="100000"/>
            </a:pPr>
            <a:r>
              <a:rPr lang="fr-CA" sz="2600" noProof="0" dirty="0" smtClean="0"/>
              <a:t>La grande majorité </a:t>
            </a:r>
            <a:r>
              <a:rPr lang="fr-CA" sz="2600" dirty="0"/>
              <a:t>des fermes sont </a:t>
            </a:r>
            <a:r>
              <a:rPr lang="fr-CA" sz="2600" noProof="0" dirty="0" smtClean="0"/>
              <a:t>des </a:t>
            </a:r>
            <a:r>
              <a:rPr lang="fr-CA" sz="2600" noProof="0" dirty="0" smtClean="0"/>
              <a:t>exploitations familiales</a:t>
            </a:r>
            <a:endParaRPr lang="fr-CA" sz="2600" noProof="0" dirty="0" smtClean="0"/>
          </a:p>
          <a:p>
            <a:pPr marL="277200" lvl="1" indent="-277200" defTabSz="457200" fontAlgn="base">
              <a:spcBef>
                <a:spcPts val="900"/>
              </a:spcBef>
              <a:spcAft>
                <a:spcPts val="600"/>
              </a:spcAft>
              <a:buSzPct val="100000"/>
            </a:pPr>
            <a:r>
              <a:rPr lang="fr-CA" sz="2600" noProof="0" dirty="0" smtClean="0"/>
              <a:t>Les plafonds posent problème aux exploitations les plus grandes</a:t>
            </a:r>
          </a:p>
          <a:p>
            <a:pPr marL="0" lvl="1" indent="0" defTabSz="457200" fontAlgn="base">
              <a:spcBef>
                <a:spcPts val="900"/>
              </a:spcBef>
              <a:spcAft>
                <a:spcPts val="600"/>
              </a:spcAft>
              <a:buSzPct val="100000"/>
              <a:buNone/>
            </a:pPr>
            <a:r>
              <a:rPr lang="fr-CA" i="1" noProof="0" dirty="0" smtClean="0"/>
              <a:t>Faut-il </a:t>
            </a:r>
            <a:r>
              <a:rPr lang="fr-CA" i="1" noProof="0" dirty="0" smtClean="0"/>
              <a:t>se soucier </a:t>
            </a:r>
            <a:r>
              <a:rPr lang="fr-CA" i="1" dirty="0" smtClean="0"/>
              <a:t>de </a:t>
            </a:r>
            <a:r>
              <a:rPr lang="fr-CA" i="1" noProof="0" dirty="0" smtClean="0"/>
              <a:t>protéger </a:t>
            </a:r>
            <a:r>
              <a:rPr lang="fr-CA" i="1" noProof="0" dirty="0" smtClean="0"/>
              <a:t>la production agricole au Canada?</a:t>
            </a:r>
          </a:p>
          <a:p>
            <a:pPr marL="0" lvl="1" indent="0" defTabSz="457200" fontAlgn="base">
              <a:spcBef>
                <a:spcPts val="900"/>
              </a:spcBef>
              <a:spcAft>
                <a:spcPts val="600"/>
              </a:spcAft>
              <a:buSzPct val="100000"/>
              <a:buNone/>
            </a:pPr>
            <a:r>
              <a:rPr lang="fr-CA" i="1" noProof="0" dirty="0" smtClean="0"/>
              <a:t>Dans l’affirmative, </a:t>
            </a:r>
            <a:r>
              <a:rPr lang="fr-CA" i="1" noProof="0" dirty="0" smtClean="0"/>
              <a:t>ce souci devrait-il se traduire par des </a:t>
            </a:r>
            <a:r>
              <a:rPr lang="fr-CA" i="1" noProof="0" dirty="0" smtClean="0"/>
              <a:t>propositions </a:t>
            </a:r>
            <a:r>
              <a:rPr lang="fr-CA" i="1" noProof="0" dirty="0" smtClean="0"/>
              <a:t>de </a:t>
            </a:r>
            <a:r>
              <a:rPr lang="fr-CA" i="1" noProof="0" dirty="0" smtClean="0"/>
              <a:t>programmes évolutifs?</a:t>
            </a:r>
            <a:endParaRPr lang="fr-CA" sz="2600" i="1" noProof="0" dirty="0" smtClean="0"/>
          </a:p>
          <a:p>
            <a:pPr marL="277200" lvl="1" indent="-277200" defTabSz="457200" fontAlgn="base">
              <a:spcBef>
                <a:spcPts val="900"/>
              </a:spcBef>
              <a:spcAft>
                <a:spcPts val="600"/>
              </a:spcAft>
              <a:buSzPct val="100000"/>
            </a:pPr>
            <a:endParaRPr lang="fr-CA" sz="2600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431183-626E-4FF7-AC30-9CD51B09C69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556001" y="6237287"/>
            <a:ext cx="499143" cy="24972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24D1A82-BAD5-4898-8C77-C821410AB1EA}" type="slidenum">
              <a:rPr lang="en-CA" smtClean="0"/>
              <a:pPr>
                <a:spcAft>
                  <a:spcPts val="600"/>
                </a:spcAft>
              </a:pPr>
              <a:t>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50889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5FDB3CE-4D07-49A3-95CD-74AFF4CDD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173" y="1582003"/>
            <a:ext cx="3683001" cy="1661993"/>
          </a:xfrm>
        </p:spPr>
        <p:txBody>
          <a:bodyPr wrap="square" anchor="b">
            <a:normAutofit/>
          </a:bodyPr>
          <a:lstStyle/>
          <a:p>
            <a:r>
              <a:rPr lang="fr-CA" noProof="0" dirty="0" smtClean="0"/>
              <a:t>Pour la suite des choses</a:t>
            </a:r>
            <a:endParaRPr lang="fr-CA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8A1711-42CF-44FF-A4DB-97C68DE5CA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24563" y="636588"/>
            <a:ext cx="5534025" cy="5600700"/>
          </a:xfrm>
        </p:spPr>
        <p:txBody>
          <a:bodyPr anchor="ctr">
            <a:normAutofit/>
          </a:bodyPr>
          <a:lstStyle/>
          <a:p>
            <a:pPr marL="277200" lvl="1" indent="-277200" defTabSz="457200" fontAlgn="base">
              <a:spcBef>
                <a:spcPts val="900"/>
              </a:spcBef>
              <a:spcAft>
                <a:spcPts val="600"/>
              </a:spcAft>
              <a:buSzPct val="100000"/>
            </a:pPr>
            <a:r>
              <a:rPr lang="fr-CA" sz="2600" noProof="0" dirty="0" smtClean="0"/>
              <a:t>Il y a </a:t>
            </a:r>
            <a:r>
              <a:rPr lang="fr-CA" sz="2600" noProof="0" dirty="0" smtClean="0"/>
              <a:t>des assises sur lesquelles bâtir</a:t>
            </a:r>
          </a:p>
          <a:p>
            <a:pPr marL="277200" lvl="1" indent="-277200" defTabSz="457200" fontAlgn="base">
              <a:spcBef>
                <a:spcPts val="900"/>
              </a:spcBef>
              <a:spcAft>
                <a:spcPts val="600"/>
              </a:spcAft>
              <a:buSzPct val="100000"/>
            </a:pPr>
            <a:r>
              <a:rPr lang="fr-CA" sz="2600" noProof="0" dirty="0" smtClean="0"/>
              <a:t>Les changements proposés sont bons et devraient être acceptés</a:t>
            </a:r>
          </a:p>
          <a:p>
            <a:pPr marL="277200" lvl="1" indent="-277200" defTabSz="457200" fontAlgn="base">
              <a:spcBef>
                <a:spcPts val="900"/>
              </a:spcBef>
              <a:spcAft>
                <a:spcPts val="600"/>
              </a:spcAft>
              <a:buSzPct val="100000"/>
            </a:pPr>
            <a:r>
              <a:rPr lang="fr-CA" sz="2600" dirty="0" smtClean="0"/>
              <a:t>D’autres </a:t>
            </a:r>
            <a:r>
              <a:rPr lang="fr-CA" sz="2600" noProof="0" dirty="0" smtClean="0"/>
              <a:t>changements seront requis en 2023</a:t>
            </a:r>
          </a:p>
          <a:p>
            <a:pPr marL="277200" lvl="1" indent="-277200" defTabSz="457200" fontAlgn="base">
              <a:spcBef>
                <a:spcPts val="900"/>
              </a:spcBef>
              <a:spcAft>
                <a:spcPts val="600"/>
              </a:spcAft>
              <a:buSzPct val="100000"/>
            </a:pPr>
            <a:r>
              <a:rPr lang="fr-CA" sz="2600" noProof="0" dirty="0" smtClean="0"/>
              <a:t>Il </a:t>
            </a:r>
            <a:r>
              <a:rPr lang="fr-CA" sz="2600" noProof="0" dirty="0" smtClean="0"/>
              <a:t>y a du travail à abattre pour se préparer</a:t>
            </a:r>
            <a:endParaRPr lang="fr-CA" sz="2600" noProof="0" dirty="0" smtClean="0"/>
          </a:p>
          <a:p>
            <a:pPr marL="277200" lvl="1" indent="-277200" defTabSz="457200" fontAlgn="base">
              <a:spcBef>
                <a:spcPts val="900"/>
              </a:spcBef>
              <a:spcAft>
                <a:spcPts val="600"/>
              </a:spcAft>
              <a:buSzPct val="100000"/>
            </a:pPr>
            <a:endParaRPr lang="fr-CA" sz="2600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431183-626E-4FF7-AC30-9CD51B09C69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556001" y="6237287"/>
            <a:ext cx="499143" cy="24972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24D1A82-BAD5-4898-8C77-C821410AB1EA}" type="slidenum">
              <a:rPr lang="en-CA" smtClean="0"/>
              <a:pPr>
                <a:spcAft>
                  <a:spcPts val="600"/>
                </a:spcAft>
              </a:pPr>
              <a:t>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66879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NP_TS_Theme_June2020">
  <a:themeElements>
    <a:clrScheme name="MNP - July 2020">
      <a:dk1>
        <a:srgbClr val="0F1313"/>
      </a:dk1>
      <a:lt1>
        <a:srgbClr val="FFFFFF"/>
      </a:lt1>
      <a:dk2>
        <a:srgbClr val="0F3C4F"/>
      </a:dk2>
      <a:lt2>
        <a:srgbClr val="F2F2F2"/>
      </a:lt2>
      <a:accent1>
        <a:srgbClr val="0F3C4F"/>
      </a:accent1>
      <a:accent2>
        <a:srgbClr val="035244"/>
      </a:accent2>
      <a:accent3>
        <a:srgbClr val="0C3343"/>
      </a:accent3>
      <a:accent4>
        <a:srgbClr val="EF5A27"/>
      </a:accent4>
      <a:accent5>
        <a:srgbClr val="107F8A"/>
      </a:accent5>
      <a:accent6>
        <a:srgbClr val="0F1313"/>
      </a:accent6>
      <a:hlink>
        <a:srgbClr val="EF5A27"/>
      </a:hlink>
      <a:folHlink>
        <a:srgbClr val="EF5A27"/>
      </a:folHlink>
    </a:clrScheme>
    <a:fontScheme name="MNP - Fonts - Jun2020">
      <a:majorFont>
        <a:latin typeface="Segoe UI Semibold"/>
        <a:ea typeface=""/>
        <a:cs typeface=""/>
      </a:majorFont>
      <a:minorFont>
        <a:latin typeface="Segoe UI Semi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wrap="square">
        <a:spAutoFit/>
      </a:bodyPr>
      <a:lstStyle>
        <a:defPPr>
          <a:defRPr sz="5800" b="1" dirty="0">
            <a:solidFill>
              <a:schemeClr val="bg1"/>
            </a:solidFill>
            <a:latin typeface="Corbel" charset="0"/>
            <a:ea typeface="Corbel" charset="0"/>
            <a:cs typeface="Corbel" charset="0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MNP_TS_Theme_June2020" id="{44BB4530-8042-4326-8257-42A0DE325CEB}" vid="{0F6B06A3-1739-48D8-BD48-BD73E266E9AE}"/>
    </a:ext>
  </a:extLst>
</a:theme>
</file>

<file path=ppt/theme/theme2.xml><?xml version="1.0" encoding="utf-8"?>
<a:theme xmlns:a="http://schemas.openxmlformats.org/drawingml/2006/main" name="1_MNP_TS_Theme_June2020">
  <a:themeElements>
    <a:clrScheme name="MNP - July 2020">
      <a:dk1>
        <a:srgbClr val="0F1313"/>
      </a:dk1>
      <a:lt1>
        <a:srgbClr val="FFFFFF"/>
      </a:lt1>
      <a:dk2>
        <a:srgbClr val="0F3C4F"/>
      </a:dk2>
      <a:lt2>
        <a:srgbClr val="F2F2F2"/>
      </a:lt2>
      <a:accent1>
        <a:srgbClr val="0F3C4F"/>
      </a:accent1>
      <a:accent2>
        <a:srgbClr val="035244"/>
      </a:accent2>
      <a:accent3>
        <a:srgbClr val="0C3343"/>
      </a:accent3>
      <a:accent4>
        <a:srgbClr val="EF5A27"/>
      </a:accent4>
      <a:accent5>
        <a:srgbClr val="107F8A"/>
      </a:accent5>
      <a:accent6>
        <a:srgbClr val="0F1313"/>
      </a:accent6>
      <a:hlink>
        <a:srgbClr val="EF5A27"/>
      </a:hlink>
      <a:folHlink>
        <a:srgbClr val="EF5A27"/>
      </a:folHlink>
    </a:clrScheme>
    <a:fontScheme name="MNP - Fonts - Jun2020">
      <a:majorFont>
        <a:latin typeface="Segoe UI Semibold"/>
        <a:ea typeface=""/>
        <a:cs typeface=""/>
      </a:majorFont>
      <a:minorFont>
        <a:latin typeface="Segoe UI Semi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wrap="square">
        <a:spAutoFit/>
      </a:bodyPr>
      <a:lstStyle>
        <a:defPPr>
          <a:defRPr sz="5800" b="1" dirty="0">
            <a:solidFill>
              <a:schemeClr val="bg1"/>
            </a:solidFill>
            <a:latin typeface="Corbel" charset="0"/>
            <a:ea typeface="Corbel" charset="0"/>
            <a:cs typeface="Corbel" charset="0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MNP_TS_Theme_June2020" id="{44BB4530-8042-4326-8257-42A0DE325CEB}" vid="{0F6B06A3-1739-48D8-BD48-BD73E266E9A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3AA4D2CC071B149B6CCC93A5AB71946" ma:contentTypeVersion="13" ma:contentTypeDescription="Create a new document." ma:contentTypeScope="" ma:versionID="f87a611159bbe235042f13fa2ab398de">
  <xsd:schema xmlns:xsd="http://www.w3.org/2001/XMLSchema" xmlns:xs="http://www.w3.org/2001/XMLSchema" xmlns:p="http://schemas.microsoft.com/office/2006/metadata/properties" xmlns:ns2="0cdfe3a2-ce5a-4242-a61d-81657bb88ffe" xmlns:ns3="74c33b7d-82ce-469b-a877-6fa7d6e02d4f" targetNamespace="http://schemas.microsoft.com/office/2006/metadata/properties" ma:root="true" ma:fieldsID="734cb7a9d5ad91ee9ffacf40e8744a83" ns2:_="" ns3:_="">
    <xsd:import namespace="0cdfe3a2-ce5a-4242-a61d-81657bb88ffe"/>
    <xsd:import namespace="74c33b7d-82ce-469b-a877-6fa7d6e02d4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Testing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dfe3a2-ce5a-4242-a61d-81657bb88f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Testing" ma:index="18" nillable="true" ma:displayName="Testing" ma:default="1" ma:format="Dropdown" ma:internalName="Testing">
      <xsd:simpleType>
        <xsd:restriction base="dms:Boolean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c33b7d-82ce-469b-a877-6fa7d6e02d4f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74c33b7d-82ce-469b-a877-6fa7d6e02d4f">
      <UserInfo>
        <DisplayName>Lance Drozda</DisplayName>
        <AccountId>347</AccountId>
        <AccountType/>
      </UserInfo>
    </SharedWithUsers>
    <Testing xmlns="0cdfe3a2-ce5a-4242-a61d-81657bb88ffe">true</Testing>
  </documentManagement>
</p:properties>
</file>

<file path=customXml/itemProps1.xml><?xml version="1.0" encoding="utf-8"?>
<ds:datastoreItem xmlns:ds="http://schemas.openxmlformats.org/officeDocument/2006/customXml" ds:itemID="{0B050A4B-2281-45B4-A8B7-462CCD58BC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cdfe3a2-ce5a-4242-a61d-81657bb88ffe"/>
    <ds:schemaRef ds:uri="74c33b7d-82ce-469b-a877-6fa7d6e02d4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F301807-C4F9-4BA5-9246-3BEB0154A96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5D01FF2-C92F-4FB4-AEC2-70AE2DD3FD70}">
  <ds:schemaRefs>
    <ds:schemaRef ds:uri="http://purl.org/dc/terms/"/>
    <ds:schemaRef ds:uri="0cdfe3a2-ce5a-4242-a61d-81657bb88ffe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74c33b7d-82ce-469b-a877-6fa7d6e02d4f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344</Words>
  <Application>Microsoft Office PowerPoint</Application>
  <PresentationFormat>Grand écran</PresentationFormat>
  <Paragraphs>55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10</vt:i4>
      </vt:variant>
    </vt:vector>
  </HeadingPairs>
  <TitlesOfParts>
    <vt:vector size="20" baseType="lpstr">
      <vt:lpstr>Arial</vt:lpstr>
      <vt:lpstr>Calibri</vt:lpstr>
      <vt:lpstr>Corbel</vt:lpstr>
      <vt:lpstr>MarkPro-Medium</vt:lpstr>
      <vt:lpstr>Segoe UI</vt:lpstr>
      <vt:lpstr>Segoe UI Light</vt:lpstr>
      <vt:lpstr>Segoe UI Semibold</vt:lpstr>
      <vt:lpstr>Segoe UI Semilight</vt:lpstr>
      <vt:lpstr>MNP_TS_Theme_June2020</vt:lpstr>
      <vt:lpstr>1_MNP_TS_Theme_June2020</vt:lpstr>
      <vt:lpstr>Gestion des risques de l’entreprise</vt:lpstr>
      <vt:lpstr>Présentation PowerPoint</vt:lpstr>
      <vt:lpstr>Thèmes</vt:lpstr>
      <vt:lpstr>Toujours des malentendus?</vt:lpstr>
      <vt:lpstr>Présentation PowerPoint</vt:lpstr>
      <vt:lpstr>Présentation PowerPoint</vt:lpstr>
      <vt:lpstr>Une approche efficace?</vt:lpstr>
      <vt:lpstr>Les fermes deviennent trop grandes pour les programmes?</vt:lpstr>
      <vt:lpstr>Pour la suite des choses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Risk Management</dc:title>
  <dc:creator>Stuart Person</dc:creator>
  <cp:lastModifiedBy>Cadieux, Natalie</cp:lastModifiedBy>
  <cp:revision>28</cp:revision>
  <cp:lastPrinted>2021-02-13T01:24:30Z</cp:lastPrinted>
  <dcterms:created xsi:type="dcterms:W3CDTF">2021-02-11T00:06:45Z</dcterms:created>
  <dcterms:modified xsi:type="dcterms:W3CDTF">2021-02-17T16:39:00Z</dcterms:modified>
</cp:coreProperties>
</file>