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9"/>
  </p:notesMasterIdLst>
  <p:sldIdLst>
    <p:sldId id="256" r:id="rId2"/>
    <p:sldId id="340" r:id="rId3"/>
    <p:sldId id="356" r:id="rId4"/>
    <p:sldId id="343" r:id="rId5"/>
    <p:sldId id="364" r:id="rId6"/>
    <p:sldId id="358" r:id="rId7"/>
    <p:sldId id="268" r:id="rId8"/>
    <p:sldId id="322" r:id="rId9"/>
    <p:sldId id="326" r:id="rId10"/>
    <p:sldId id="324" r:id="rId11"/>
    <p:sldId id="272" r:id="rId12"/>
    <p:sldId id="365" r:id="rId13"/>
    <p:sldId id="355" r:id="rId14"/>
    <p:sldId id="318" r:id="rId15"/>
    <p:sldId id="353" r:id="rId16"/>
    <p:sldId id="351" r:id="rId17"/>
    <p:sldId id="352" r:id="rId18"/>
  </p:sldIdLst>
  <p:sldSz cx="17348200" cy="9753600"/>
  <p:notesSz cx="6858000" cy="9144000"/>
  <p:defaultTextStyle>
    <a:lvl1pPr algn="ctr" defTabSz="583509">
      <a:defRPr sz="3800">
        <a:latin typeface="Gill Sans"/>
        <a:ea typeface="Gill Sans"/>
        <a:cs typeface="Gill Sans"/>
        <a:sym typeface="Gill Sans"/>
      </a:defRPr>
    </a:lvl1pPr>
    <a:lvl2pPr indent="342494" algn="ctr" defTabSz="583509">
      <a:defRPr sz="3800">
        <a:latin typeface="Gill Sans"/>
        <a:ea typeface="Gill Sans"/>
        <a:cs typeface="Gill Sans"/>
        <a:sym typeface="Gill Sans"/>
      </a:defRPr>
    </a:lvl2pPr>
    <a:lvl3pPr indent="684991" algn="ctr" defTabSz="583509">
      <a:defRPr sz="3800">
        <a:latin typeface="Gill Sans"/>
        <a:ea typeface="Gill Sans"/>
        <a:cs typeface="Gill Sans"/>
        <a:sym typeface="Gill Sans"/>
      </a:defRPr>
    </a:lvl3pPr>
    <a:lvl4pPr indent="1027483" algn="ctr" defTabSz="583509">
      <a:defRPr sz="3800">
        <a:latin typeface="Gill Sans"/>
        <a:ea typeface="Gill Sans"/>
        <a:cs typeface="Gill Sans"/>
        <a:sym typeface="Gill Sans"/>
      </a:defRPr>
    </a:lvl4pPr>
    <a:lvl5pPr indent="1369983" algn="ctr" defTabSz="583509">
      <a:defRPr sz="3800">
        <a:latin typeface="Gill Sans"/>
        <a:ea typeface="Gill Sans"/>
        <a:cs typeface="Gill Sans"/>
        <a:sym typeface="Gill Sans"/>
      </a:defRPr>
    </a:lvl5pPr>
    <a:lvl6pPr indent="1712477" algn="ctr" defTabSz="583509">
      <a:defRPr sz="3800">
        <a:latin typeface="Gill Sans"/>
        <a:ea typeface="Gill Sans"/>
        <a:cs typeface="Gill Sans"/>
        <a:sym typeface="Gill Sans"/>
      </a:defRPr>
    </a:lvl6pPr>
    <a:lvl7pPr indent="2054976" algn="ctr" defTabSz="583509">
      <a:defRPr sz="3800">
        <a:latin typeface="Gill Sans"/>
        <a:ea typeface="Gill Sans"/>
        <a:cs typeface="Gill Sans"/>
        <a:sym typeface="Gill Sans"/>
      </a:defRPr>
    </a:lvl7pPr>
    <a:lvl8pPr indent="2397466" algn="ctr" defTabSz="583509">
      <a:defRPr sz="3800">
        <a:latin typeface="Gill Sans"/>
        <a:ea typeface="Gill Sans"/>
        <a:cs typeface="Gill Sans"/>
        <a:sym typeface="Gill Sans"/>
      </a:defRPr>
    </a:lvl8pPr>
    <a:lvl9pPr indent="2739967" algn="ctr" defTabSz="583509">
      <a:defRPr sz="3800">
        <a:latin typeface="Gill Sans"/>
        <a:ea typeface="Gill Sans"/>
        <a:cs typeface="Gill Sans"/>
        <a:sym typeface="Gill San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072">
          <p15:clr>
            <a:srgbClr val="A4A3A4"/>
          </p15:clr>
        </p15:guide>
        <p15:guide id="2" pos="54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D51ADE6A-740E-44AE-83CC-AE7238B6C88D}" styleName="">
    <a:tblBg/>
    <a:wholeTbl>
      <a:tcTxStyle b="off" i="off">
        <a:font>
          <a:latin typeface="Adobe Garamond Pro"/>
          <a:ea typeface="Adobe Garamond Pro"/>
          <a:cs typeface="Adobe Garamond Pro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dobe Garamond Pro"/>
          <a:ea typeface="Adobe Garamond Pro"/>
          <a:cs typeface="Adobe Garamond Pro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Adobe Garamond Pro"/>
          <a:ea typeface="Adobe Garamond Pro"/>
          <a:cs typeface="Adobe Garamond Pro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Adobe Garamond Pro"/>
          <a:ea typeface="Adobe Garamond Pro"/>
          <a:cs typeface="Adobe Garamond Pro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9" autoAdjust="0"/>
    <p:restoredTop sz="93597" autoAdjust="0"/>
  </p:normalViewPr>
  <p:slideViewPr>
    <p:cSldViewPr snapToGrid="0" snapToObjects="1">
      <p:cViewPr varScale="1">
        <p:scale>
          <a:sx n="71" d="100"/>
          <a:sy n="71" d="100"/>
        </p:scale>
        <p:origin x="-144" y="-336"/>
      </p:cViewPr>
      <p:guideLst>
        <p:guide orient="horz" pos="3072"/>
        <p:guide pos="5464"/>
      </p:guideLst>
    </p:cSldViewPr>
  </p:slideViewPr>
  <p:outlineViewPr>
    <p:cViewPr>
      <p:scale>
        <a:sx n="33" d="100"/>
        <a:sy n="33" d="100"/>
      </p:scale>
      <p:origin x="0" y="466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05229662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3509">
      <a:defRPr sz="2300">
        <a:latin typeface="Lucida Grande"/>
        <a:ea typeface="Lucida Grande"/>
        <a:cs typeface="Lucida Grande"/>
        <a:sym typeface="Lucida Grande"/>
      </a:defRPr>
    </a:lvl1pPr>
    <a:lvl2pPr indent="228327" defTabSz="583509">
      <a:defRPr sz="2300">
        <a:latin typeface="Lucida Grande"/>
        <a:ea typeface="Lucida Grande"/>
        <a:cs typeface="Lucida Grande"/>
        <a:sym typeface="Lucida Grande"/>
      </a:defRPr>
    </a:lvl2pPr>
    <a:lvl3pPr indent="456660" defTabSz="583509">
      <a:defRPr sz="2300">
        <a:latin typeface="Lucida Grande"/>
        <a:ea typeface="Lucida Grande"/>
        <a:cs typeface="Lucida Grande"/>
        <a:sym typeface="Lucida Grande"/>
      </a:defRPr>
    </a:lvl3pPr>
    <a:lvl4pPr indent="684991" defTabSz="583509">
      <a:defRPr sz="2300">
        <a:latin typeface="Lucida Grande"/>
        <a:ea typeface="Lucida Grande"/>
        <a:cs typeface="Lucida Grande"/>
        <a:sym typeface="Lucida Grande"/>
      </a:defRPr>
    </a:lvl4pPr>
    <a:lvl5pPr indent="913319" defTabSz="583509">
      <a:defRPr sz="2300">
        <a:latin typeface="Lucida Grande"/>
        <a:ea typeface="Lucida Grande"/>
        <a:cs typeface="Lucida Grande"/>
        <a:sym typeface="Lucida Grande"/>
      </a:defRPr>
    </a:lvl5pPr>
    <a:lvl6pPr indent="1141652" defTabSz="583509">
      <a:defRPr sz="2300">
        <a:latin typeface="Lucida Grande"/>
        <a:ea typeface="Lucida Grande"/>
        <a:cs typeface="Lucida Grande"/>
        <a:sym typeface="Lucida Grande"/>
      </a:defRPr>
    </a:lvl6pPr>
    <a:lvl7pPr indent="1369983" defTabSz="583509">
      <a:defRPr sz="2300">
        <a:latin typeface="Lucida Grande"/>
        <a:ea typeface="Lucida Grande"/>
        <a:cs typeface="Lucida Grande"/>
        <a:sym typeface="Lucida Grande"/>
      </a:defRPr>
    </a:lvl7pPr>
    <a:lvl8pPr indent="1598310" defTabSz="583509">
      <a:defRPr sz="2300">
        <a:latin typeface="Lucida Grande"/>
        <a:ea typeface="Lucida Grande"/>
        <a:cs typeface="Lucida Grande"/>
        <a:sym typeface="Lucida Grande"/>
      </a:defRPr>
    </a:lvl8pPr>
    <a:lvl9pPr indent="1826641" defTabSz="583509">
      <a:defRPr sz="23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01115" y="3029949"/>
            <a:ext cx="14745970" cy="2090703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602230" y="5527040"/>
            <a:ext cx="1214374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73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46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32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936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86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640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413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187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84BEE-8E66-FC45-AF3F-06206418F4C3}" type="datetimeFigureOut">
              <a:rPr lang="fr-FR" smtClean="0"/>
              <a:t>20-02-23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7BEDF-F47F-6143-806D-FAC55726460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3371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0D172-2654-A847-BFE5-7AE2115743BD}" type="datetimeFigureOut">
              <a:rPr lang="fr-FR" smtClean="0"/>
              <a:t>20-02-23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5711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2577445" y="390597"/>
            <a:ext cx="3903345" cy="8322169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67410" y="390597"/>
            <a:ext cx="11420898" cy="8322169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0D172-2654-A847-BFE5-7AE2115743BD}" type="datetimeFigureOut">
              <a:rPr lang="fr-FR" smtClean="0"/>
              <a:t>20-02-23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9654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-Titre 2 lign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sz="half" idx="3"/>
          </p:nvPr>
        </p:nvSpPr>
        <p:spPr>
          <a:xfrm>
            <a:off x="-25400" y="-25401"/>
            <a:ext cx="17373600" cy="9791700"/>
          </a:xfrm>
          <a:prstGeom prst="rect">
            <a:avLst/>
          </a:prstGeo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800" cap="none">
                <a:solidFill>
                  <a:srgbClr val="FF3DEB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pPr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xfrm>
            <a:off x="673100" y="2908301"/>
            <a:ext cx="15874999" cy="3644900"/>
          </a:xfrm>
          <a:prstGeom prst="rect">
            <a:avLst/>
          </a:prstGeom>
        </p:spPr>
        <p:txBody>
          <a:bodyPr anchor="ctr"/>
          <a:lstStyle>
            <a:lvl1pPr>
              <a:defRPr sz="15000" spc="-150">
                <a:solidFill>
                  <a:srgbClr val="000000"/>
                </a:solidFill>
              </a:defRPr>
            </a:lvl1pPr>
          </a:lstStyle>
          <a:p>
            <a:pPr lvl="0">
              <a:defRPr sz="1800" b="0" spc="0"/>
            </a:pPr>
            <a:r>
              <a:rPr sz="15000" b="1" spc="-150"/>
              <a:t>Title Text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sz="half" idx="1"/>
          </p:nvPr>
        </p:nvSpPr>
        <p:spPr>
          <a:xfrm>
            <a:off x="711200" y="6769109"/>
            <a:ext cx="15874999" cy="26543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501"/>
              </a:spcBef>
              <a:defRPr sz="2300">
                <a:solidFill>
                  <a:srgbClr val="000000"/>
                </a:solidFill>
                <a:latin typeface="Berthold Akzidenz-Grotesk Medium Condensed"/>
                <a:ea typeface="Berthold Akzidenz-Grotesk Medium Condensed"/>
                <a:cs typeface="Berthold Akzidenz-Grotesk Medium Condensed"/>
                <a:sym typeface="Berthold Akzidenz-Grotesk Medium Condensed"/>
              </a:defRPr>
            </a:lvl1pPr>
            <a:lvl2pPr>
              <a:lnSpc>
                <a:spcPct val="100000"/>
              </a:lnSpc>
              <a:spcBef>
                <a:spcPts val="501"/>
              </a:spcBef>
              <a:defRPr sz="2500" b="1" i="1" cap="none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2100" i="1" cap="none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2100" i="1" cap="none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2100" i="1" cap="none">
                <a:solidFill>
                  <a:srgbClr val="000000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lvl5pPr>
          </a:lstStyle>
          <a:p>
            <a:pPr lvl="0">
              <a:defRPr sz="1800" cap="none"/>
            </a:pPr>
            <a:r>
              <a:rPr sz="2300" cap="all"/>
              <a:t>Body Level One</a:t>
            </a:r>
          </a:p>
          <a:p>
            <a:pPr lvl="1">
              <a:defRPr sz="1800" b="0" i="0"/>
            </a:pPr>
            <a:r>
              <a:rPr sz="2500" b="1" i="1"/>
              <a:t>Body Level Two</a:t>
            </a:r>
          </a:p>
          <a:p>
            <a:pPr lvl="2">
              <a:defRPr sz="1800" i="0"/>
            </a:pPr>
            <a:r>
              <a:rPr sz="2100" i="1"/>
              <a:t>Body Level Three</a:t>
            </a:r>
          </a:p>
          <a:p>
            <a:pPr lvl="3">
              <a:defRPr sz="1800" i="0"/>
            </a:pPr>
            <a:r>
              <a:rPr sz="2100" i="1"/>
              <a:t>Body Level Four</a:t>
            </a:r>
          </a:p>
          <a:p>
            <a:pPr lvl="4">
              <a:defRPr sz="1800" i="0"/>
            </a:pPr>
            <a:r>
              <a:rPr sz="2100" i="1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-FULL IMAG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idx="3"/>
          </p:nvPr>
        </p:nvSpPr>
        <p:spPr>
          <a:xfrm>
            <a:off x="-25400" y="-38100"/>
            <a:ext cx="17373600" cy="9791700"/>
          </a:xfrm>
          <a:prstGeom prst="rect">
            <a:avLst/>
          </a:prstGeo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800" cap="none">
                <a:solidFill>
                  <a:srgbClr val="FF3DE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0D172-2654-A847-BFE5-7AE2115743BD}" type="datetimeFigureOut">
              <a:rPr lang="fr-FR" smtClean="0"/>
              <a:t>20-02-23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5116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0388" y="6267593"/>
            <a:ext cx="14745970" cy="1937173"/>
          </a:xfrm>
        </p:spPr>
        <p:txBody>
          <a:bodyPr anchor="t"/>
          <a:lstStyle>
            <a:lvl1pPr algn="l">
              <a:defRPr sz="6800" b="1" cap="all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0388" y="4133994"/>
            <a:ext cx="14745970" cy="2133599"/>
          </a:xfrm>
        </p:spPr>
        <p:txBody>
          <a:bodyPr anchor="b"/>
          <a:lstStyle>
            <a:lvl1pPr marL="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 marL="773403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546802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32020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09360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386700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64040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41380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18720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0D172-2654-A847-BFE5-7AE2115743BD}" type="datetimeFigureOut">
              <a:rPr lang="fr-FR" smtClean="0"/>
              <a:t>20-02-23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074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67410" y="2275842"/>
            <a:ext cx="7662122" cy="6436925"/>
          </a:xfrm>
        </p:spPr>
        <p:txBody>
          <a:bodyPr/>
          <a:lstStyle>
            <a:lvl1pPr>
              <a:defRPr sz="4700"/>
            </a:lvl1pPr>
            <a:lvl2pPr>
              <a:defRPr sz="4200"/>
            </a:lvl2pPr>
            <a:lvl3pPr>
              <a:defRPr sz="34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818668" y="2275842"/>
            <a:ext cx="7662122" cy="6436925"/>
          </a:xfrm>
        </p:spPr>
        <p:txBody>
          <a:bodyPr/>
          <a:lstStyle>
            <a:lvl1pPr>
              <a:defRPr sz="4700"/>
            </a:lvl1pPr>
            <a:lvl2pPr>
              <a:defRPr sz="4200"/>
            </a:lvl2pPr>
            <a:lvl3pPr>
              <a:defRPr sz="34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0D172-2654-A847-BFE5-7AE2115743BD}" type="datetimeFigureOut">
              <a:rPr lang="fr-FR" smtClean="0"/>
              <a:t>20-02-23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296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67410" y="2183272"/>
            <a:ext cx="7665134" cy="909885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773403" indent="0">
              <a:buNone/>
              <a:defRPr sz="3400" b="1"/>
            </a:lvl2pPr>
            <a:lvl3pPr marL="1546802" indent="0">
              <a:buNone/>
              <a:defRPr sz="3000" b="1"/>
            </a:lvl3pPr>
            <a:lvl4pPr marL="2320200" indent="0">
              <a:buNone/>
              <a:defRPr sz="2700" b="1"/>
            </a:lvl4pPr>
            <a:lvl5pPr marL="3093603" indent="0">
              <a:buNone/>
              <a:defRPr sz="2700" b="1"/>
            </a:lvl5pPr>
            <a:lvl6pPr marL="3867004" indent="0">
              <a:buNone/>
              <a:defRPr sz="2700" b="1"/>
            </a:lvl6pPr>
            <a:lvl7pPr marL="4640402" indent="0">
              <a:buNone/>
              <a:defRPr sz="2700" b="1"/>
            </a:lvl7pPr>
            <a:lvl8pPr marL="5413801" indent="0">
              <a:buNone/>
              <a:defRPr sz="2700" b="1"/>
            </a:lvl8pPr>
            <a:lvl9pPr marL="6187204" indent="0">
              <a:buNone/>
              <a:defRPr sz="27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67410" y="3093155"/>
            <a:ext cx="7665134" cy="5619610"/>
          </a:xfrm>
        </p:spPr>
        <p:txBody>
          <a:bodyPr/>
          <a:lstStyle>
            <a:lvl1pPr>
              <a:defRPr sz="4200"/>
            </a:lvl1pPr>
            <a:lvl2pPr>
              <a:defRPr sz="34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8812657" y="2183272"/>
            <a:ext cx="7668145" cy="909885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773403" indent="0">
              <a:buNone/>
              <a:defRPr sz="3400" b="1"/>
            </a:lvl2pPr>
            <a:lvl3pPr marL="1546802" indent="0">
              <a:buNone/>
              <a:defRPr sz="3000" b="1"/>
            </a:lvl3pPr>
            <a:lvl4pPr marL="2320200" indent="0">
              <a:buNone/>
              <a:defRPr sz="2700" b="1"/>
            </a:lvl4pPr>
            <a:lvl5pPr marL="3093603" indent="0">
              <a:buNone/>
              <a:defRPr sz="2700" b="1"/>
            </a:lvl5pPr>
            <a:lvl6pPr marL="3867004" indent="0">
              <a:buNone/>
              <a:defRPr sz="2700" b="1"/>
            </a:lvl6pPr>
            <a:lvl7pPr marL="4640402" indent="0">
              <a:buNone/>
              <a:defRPr sz="2700" b="1"/>
            </a:lvl7pPr>
            <a:lvl8pPr marL="5413801" indent="0">
              <a:buNone/>
              <a:defRPr sz="2700" b="1"/>
            </a:lvl8pPr>
            <a:lvl9pPr marL="6187204" indent="0">
              <a:buNone/>
              <a:defRPr sz="27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8812657" y="3093155"/>
            <a:ext cx="7668145" cy="5619610"/>
          </a:xfrm>
        </p:spPr>
        <p:txBody>
          <a:bodyPr/>
          <a:lstStyle>
            <a:lvl1pPr>
              <a:defRPr sz="4200"/>
            </a:lvl1pPr>
            <a:lvl2pPr>
              <a:defRPr sz="34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0D172-2654-A847-BFE5-7AE2115743BD}" type="datetimeFigureOut">
              <a:rPr lang="fr-FR" smtClean="0"/>
              <a:t>20-02-23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1858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0D172-2654-A847-BFE5-7AE2115743BD}" type="datetimeFigureOut">
              <a:rPr lang="fr-FR" smtClean="0"/>
              <a:t>20-02-23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3523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0D172-2654-A847-BFE5-7AE2115743BD}" type="datetimeFigureOut">
              <a:rPr lang="fr-FR" smtClean="0"/>
              <a:t>20-02-23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0322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7411" y="388347"/>
            <a:ext cx="5707438" cy="1652692"/>
          </a:xfrm>
        </p:spPr>
        <p:txBody>
          <a:bodyPr anchor="b"/>
          <a:lstStyle>
            <a:lvl1pPr algn="l">
              <a:defRPr sz="34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82664" y="388341"/>
            <a:ext cx="9698126" cy="8324428"/>
          </a:xfrm>
        </p:spPr>
        <p:txBody>
          <a:bodyPr/>
          <a:lstStyle>
            <a:lvl1pPr>
              <a:defRPr sz="5300"/>
            </a:lvl1pPr>
            <a:lvl2pPr>
              <a:defRPr sz="4700"/>
            </a:lvl2pPr>
            <a:lvl3pPr>
              <a:defRPr sz="42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67411" y="2041039"/>
            <a:ext cx="5707438" cy="6671734"/>
          </a:xfrm>
        </p:spPr>
        <p:txBody>
          <a:bodyPr/>
          <a:lstStyle>
            <a:lvl1pPr marL="0" indent="0">
              <a:buNone/>
              <a:defRPr sz="2500"/>
            </a:lvl1pPr>
            <a:lvl2pPr marL="773403" indent="0">
              <a:buNone/>
              <a:defRPr sz="2100"/>
            </a:lvl2pPr>
            <a:lvl3pPr marL="1546802" indent="0">
              <a:buNone/>
              <a:defRPr sz="1700"/>
            </a:lvl3pPr>
            <a:lvl4pPr marL="2320200" indent="0">
              <a:buNone/>
              <a:defRPr sz="1500"/>
            </a:lvl4pPr>
            <a:lvl5pPr marL="3093603" indent="0">
              <a:buNone/>
              <a:defRPr sz="1500"/>
            </a:lvl5pPr>
            <a:lvl6pPr marL="3867004" indent="0">
              <a:buNone/>
              <a:defRPr sz="1500"/>
            </a:lvl6pPr>
            <a:lvl7pPr marL="4640402" indent="0">
              <a:buNone/>
              <a:defRPr sz="1500"/>
            </a:lvl7pPr>
            <a:lvl8pPr marL="5413801" indent="0">
              <a:buNone/>
              <a:defRPr sz="1500"/>
            </a:lvl8pPr>
            <a:lvl9pPr marL="6187204" indent="0">
              <a:buNone/>
              <a:defRPr sz="15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0D172-2654-A847-BFE5-7AE2115743BD}" type="datetimeFigureOut">
              <a:rPr lang="fr-FR" smtClean="0"/>
              <a:t>20-02-23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186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00369" y="6827521"/>
            <a:ext cx="10408920" cy="806026"/>
          </a:xfrm>
        </p:spPr>
        <p:txBody>
          <a:bodyPr anchor="b"/>
          <a:lstStyle>
            <a:lvl1pPr algn="l">
              <a:defRPr sz="34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400369" y="871502"/>
            <a:ext cx="10408920" cy="5852160"/>
          </a:xfrm>
        </p:spPr>
        <p:txBody>
          <a:bodyPr/>
          <a:lstStyle>
            <a:lvl1pPr marL="0" indent="0">
              <a:buNone/>
              <a:defRPr sz="5300"/>
            </a:lvl1pPr>
            <a:lvl2pPr marL="773403" indent="0">
              <a:buNone/>
              <a:defRPr sz="4700"/>
            </a:lvl2pPr>
            <a:lvl3pPr marL="1546802" indent="0">
              <a:buNone/>
              <a:defRPr sz="4200"/>
            </a:lvl3pPr>
            <a:lvl4pPr marL="2320200" indent="0">
              <a:buNone/>
              <a:defRPr sz="3400"/>
            </a:lvl4pPr>
            <a:lvl5pPr marL="3093603" indent="0">
              <a:buNone/>
              <a:defRPr sz="3400"/>
            </a:lvl5pPr>
            <a:lvl6pPr marL="3867004" indent="0">
              <a:buNone/>
              <a:defRPr sz="3400"/>
            </a:lvl6pPr>
            <a:lvl7pPr marL="4640402" indent="0">
              <a:buNone/>
              <a:defRPr sz="3400"/>
            </a:lvl7pPr>
            <a:lvl8pPr marL="5413801" indent="0">
              <a:buNone/>
              <a:defRPr sz="3400"/>
            </a:lvl8pPr>
            <a:lvl9pPr marL="6187204" indent="0">
              <a:buNone/>
              <a:defRPr sz="34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00369" y="7633547"/>
            <a:ext cx="10408920" cy="1144694"/>
          </a:xfrm>
        </p:spPr>
        <p:txBody>
          <a:bodyPr/>
          <a:lstStyle>
            <a:lvl1pPr marL="0" indent="0">
              <a:buNone/>
              <a:defRPr sz="2500"/>
            </a:lvl1pPr>
            <a:lvl2pPr marL="773403" indent="0">
              <a:buNone/>
              <a:defRPr sz="2100"/>
            </a:lvl2pPr>
            <a:lvl3pPr marL="1546802" indent="0">
              <a:buNone/>
              <a:defRPr sz="1700"/>
            </a:lvl3pPr>
            <a:lvl4pPr marL="2320200" indent="0">
              <a:buNone/>
              <a:defRPr sz="1500"/>
            </a:lvl4pPr>
            <a:lvl5pPr marL="3093603" indent="0">
              <a:buNone/>
              <a:defRPr sz="1500"/>
            </a:lvl5pPr>
            <a:lvl6pPr marL="3867004" indent="0">
              <a:buNone/>
              <a:defRPr sz="1500"/>
            </a:lvl6pPr>
            <a:lvl7pPr marL="4640402" indent="0">
              <a:buNone/>
              <a:defRPr sz="1500"/>
            </a:lvl7pPr>
            <a:lvl8pPr marL="5413801" indent="0">
              <a:buNone/>
              <a:defRPr sz="1500"/>
            </a:lvl8pPr>
            <a:lvl9pPr marL="6187204" indent="0">
              <a:buNone/>
              <a:defRPr sz="15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0D172-2654-A847-BFE5-7AE2115743BD}" type="datetimeFigureOut">
              <a:rPr lang="fr-FR" smtClean="0"/>
              <a:t>20-02-23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8583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67410" y="390595"/>
            <a:ext cx="15613380" cy="1625600"/>
          </a:xfrm>
          <a:prstGeom prst="rect">
            <a:avLst/>
          </a:prstGeom>
        </p:spPr>
        <p:txBody>
          <a:bodyPr vert="horz" lIns="154680" tIns="77340" rIns="154680" bIns="7734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67410" y="2275842"/>
            <a:ext cx="15613380" cy="6436925"/>
          </a:xfrm>
          <a:prstGeom prst="rect">
            <a:avLst/>
          </a:prstGeom>
        </p:spPr>
        <p:txBody>
          <a:bodyPr vert="horz" lIns="154680" tIns="77340" rIns="154680" bIns="7734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67410" y="9040143"/>
            <a:ext cx="4047913" cy="519289"/>
          </a:xfrm>
          <a:prstGeom prst="rect">
            <a:avLst/>
          </a:prstGeom>
        </p:spPr>
        <p:txBody>
          <a:bodyPr vert="horz" lIns="154680" tIns="77340" rIns="154680" bIns="77340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0D172-2654-A847-BFE5-7AE2115743BD}" type="datetimeFigureOut">
              <a:rPr lang="fr-FR" smtClean="0"/>
              <a:t>20-02-23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927303" y="9040143"/>
            <a:ext cx="5493597" cy="519289"/>
          </a:xfrm>
          <a:prstGeom prst="rect">
            <a:avLst/>
          </a:prstGeom>
        </p:spPr>
        <p:txBody>
          <a:bodyPr vert="horz" lIns="154680" tIns="77340" rIns="154680" bIns="77340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2432877" y="9040143"/>
            <a:ext cx="4047913" cy="519289"/>
          </a:xfrm>
          <a:prstGeom prst="rect">
            <a:avLst/>
          </a:prstGeom>
        </p:spPr>
        <p:txBody>
          <a:bodyPr vert="horz" lIns="154680" tIns="77340" rIns="154680" bIns="77340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897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defTabSz="773403" rtl="0" eaLnBrk="1" latinLnBrk="0" hangingPunct="1">
        <a:spcBef>
          <a:spcPct val="0"/>
        </a:spcBef>
        <a:buNone/>
        <a:defRPr sz="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80051" indent="-580051" algn="l" defTabSz="773403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1pPr>
      <a:lvl2pPr marL="1256778" indent="-483377" algn="l" defTabSz="773403" rtl="0" eaLnBrk="1" latinLnBrk="0" hangingPunct="1">
        <a:spcBef>
          <a:spcPct val="20000"/>
        </a:spcBef>
        <a:buFont typeface="Arial"/>
        <a:buChar char="–"/>
        <a:defRPr sz="4700" kern="1200">
          <a:solidFill>
            <a:schemeClr val="tx1"/>
          </a:solidFill>
          <a:latin typeface="+mn-lt"/>
          <a:ea typeface="+mn-ea"/>
          <a:cs typeface="+mn-cs"/>
        </a:defRPr>
      </a:lvl2pPr>
      <a:lvl3pPr marL="1933499" indent="-386701" algn="l" defTabSz="773403" rtl="0" eaLnBrk="1" latinLnBrk="0" hangingPunct="1">
        <a:spcBef>
          <a:spcPct val="20000"/>
        </a:spcBef>
        <a:buFont typeface="Arial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706901" indent="-386701" algn="l" defTabSz="773403" rtl="0" eaLnBrk="1" latinLnBrk="0" hangingPunct="1">
        <a:spcBef>
          <a:spcPct val="20000"/>
        </a:spcBef>
        <a:buFont typeface="Arial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4pPr>
      <a:lvl5pPr marL="3480304" indent="-386701" algn="l" defTabSz="773403" rtl="0" eaLnBrk="1" latinLnBrk="0" hangingPunct="1">
        <a:spcBef>
          <a:spcPct val="20000"/>
        </a:spcBef>
        <a:buFont typeface="Arial"/>
        <a:buChar char="»"/>
        <a:defRPr sz="3400" kern="1200">
          <a:solidFill>
            <a:schemeClr val="tx1"/>
          </a:solidFill>
          <a:latin typeface="+mn-lt"/>
          <a:ea typeface="+mn-ea"/>
          <a:cs typeface="+mn-cs"/>
        </a:defRPr>
      </a:lvl5pPr>
      <a:lvl6pPr marL="4253703" indent="-386701" algn="l" defTabSz="773403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6pPr>
      <a:lvl7pPr marL="5027102" indent="-386701" algn="l" defTabSz="773403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7pPr>
      <a:lvl8pPr marL="5800504" indent="-386701" algn="l" defTabSz="773403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8pPr>
      <a:lvl9pPr marL="6573905" indent="-386701" algn="l" defTabSz="773403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7340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73403" algn="l" defTabSz="77340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46802" algn="l" defTabSz="77340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20200" algn="l" defTabSz="77340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93603" algn="l" defTabSz="77340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67004" algn="l" defTabSz="77340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640402" algn="l" defTabSz="77340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413801" algn="l" defTabSz="77340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187204" algn="l" defTabSz="773403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6751077" y="7272129"/>
            <a:ext cx="383951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      </a:t>
            </a:r>
          </a:p>
          <a:p>
            <a:r>
              <a:rPr lang="fr-FR" dirty="0" smtClean="0"/>
              <a:t>@</a:t>
            </a:r>
            <a:r>
              <a:rPr lang="fr-FR" dirty="0" err="1" smtClean="0"/>
              <a:t>mrjustinkingsley</a:t>
            </a:r>
            <a:endParaRPr lang="fr-FR" dirty="0"/>
          </a:p>
        </p:txBody>
      </p:sp>
      <p:pic>
        <p:nvPicPr>
          <p:cNvPr id="3" name="Image 2" descr="on-power-button-carbon-11472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03" y="3310440"/>
            <a:ext cx="1904117" cy="2045605"/>
          </a:xfrm>
          <a:prstGeom prst="rect">
            <a:avLst/>
          </a:prstGeom>
        </p:spPr>
      </p:pic>
      <p:pic>
        <p:nvPicPr>
          <p:cNvPr id="5" name="Image 4" descr="OnceUponATim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287" y="3064000"/>
            <a:ext cx="3574605" cy="2289698"/>
          </a:xfrm>
          <a:prstGeom prst="rect">
            <a:avLst/>
          </a:prstGeom>
        </p:spPr>
      </p:pic>
      <p:pic>
        <p:nvPicPr>
          <p:cNvPr id="6" name="Image 5" descr="639b3dafb544d6f061fcddd2d6686dd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029" y="7948645"/>
            <a:ext cx="780491" cy="58536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67410" y="878219"/>
            <a:ext cx="15613380" cy="783454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8" name="Image 7" descr="createur d'harmo,ie log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4036" y="3058313"/>
            <a:ext cx="4182131" cy="26616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625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gh1600_40d-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reen Shot 2020-01-27 at 10.46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115" y="5406002"/>
            <a:ext cx="12192000" cy="2514600"/>
          </a:xfrm>
          <a:prstGeom prst="rect">
            <a:avLst/>
          </a:prstGeom>
        </p:spPr>
      </p:pic>
      <p:pic>
        <p:nvPicPr>
          <p:cNvPr id="5" name="Image 4" descr="Screen Shot 2020-01-27 at 10.47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45" y="934436"/>
            <a:ext cx="136525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579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8l8amp-50e6506d-7729-4e94-8f73-1106d89372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685" y="0"/>
            <a:ext cx="769211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79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67410" y="1081183"/>
            <a:ext cx="15613380" cy="7631584"/>
          </a:xfrm>
        </p:spPr>
        <p:txBody>
          <a:bodyPr/>
          <a:lstStyle/>
          <a:p>
            <a:pPr marL="0" indent="0">
              <a:buNone/>
            </a:pPr>
            <a:endParaRPr lang="fr-FR" u="sng" dirty="0">
              <a:latin typeface="American Typewriter"/>
              <a:cs typeface="American Typewriter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3482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41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8000" dirty="0" smtClean="0"/>
              <a:t>3</a:t>
            </a:r>
          </a:p>
          <a:p>
            <a:pPr marL="0" indent="0" algn="ctr">
              <a:buNone/>
            </a:pPr>
            <a:r>
              <a:rPr lang="fr-FR" sz="8000" dirty="0" smtClean="0"/>
              <a:t>33</a:t>
            </a:r>
          </a:p>
          <a:p>
            <a:pPr marL="0" indent="0" algn="ctr">
              <a:buNone/>
            </a:pPr>
            <a:r>
              <a:rPr lang="fr-FR" sz="8000" dirty="0" smtClean="0"/>
              <a:t>333</a:t>
            </a:r>
            <a:endParaRPr lang="fr-FR" sz="8000" dirty="0"/>
          </a:p>
        </p:txBody>
      </p:sp>
    </p:spTree>
    <p:extLst>
      <p:ext uri="{BB962C8B-B14F-4D97-AF65-F5344CB8AC3E}">
        <p14:creationId xmlns:p14="http://schemas.microsoft.com/office/powerpoint/2010/main" val="3102489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iroir-art-deco-metal-squ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890" y="2248986"/>
            <a:ext cx="4868658" cy="486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97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ag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939" y="5569267"/>
            <a:ext cx="3670300" cy="22098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764826" y="8314870"/>
            <a:ext cx="383951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@</a:t>
            </a:r>
            <a:r>
              <a:rPr lang="fr-FR" dirty="0" err="1" smtClean="0"/>
              <a:t>mrjustinkingsley</a:t>
            </a:r>
            <a:endParaRPr lang="fr-FR" dirty="0"/>
          </a:p>
        </p:txBody>
      </p:sp>
      <p:pic>
        <p:nvPicPr>
          <p:cNvPr id="4" name="Image 3" descr="639b3dafb544d6f061fcddd2d6686dd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029" y="8406610"/>
            <a:ext cx="780491" cy="58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65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88463" y="1939640"/>
            <a:ext cx="14206769" cy="5170535"/>
          </a:xfrm>
          <a:prstGeom prst="rect">
            <a:avLst/>
          </a:prstGeom>
          <a:noFill/>
        </p:spPr>
        <p:txBody>
          <a:bodyPr wrap="square" lIns="91337" tIns="45665" rIns="91337" bIns="45665" rtlCol="0">
            <a:spAutoFit/>
          </a:bodyPr>
          <a:lstStyle/>
          <a:p>
            <a:endParaRPr lang="fr-FR" sz="6600" dirty="0" smtClean="0">
              <a:latin typeface="Helvetica" charset="0"/>
              <a:ea typeface="Helvetica" charset="0"/>
              <a:cs typeface="Helvetica" charset="0"/>
            </a:endParaRPr>
          </a:p>
          <a:p>
            <a:endParaRPr lang="fr-FR" sz="66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6600" dirty="0" err="1" smtClean="0">
                <a:latin typeface="Helvetica" charset="0"/>
                <a:ea typeface="Helvetica" charset="0"/>
                <a:cs typeface="Helvetica" charset="0"/>
              </a:rPr>
              <a:t>Goldfish</a:t>
            </a:r>
            <a:endParaRPr lang="fr-FR" sz="6600" dirty="0" smtClean="0">
              <a:latin typeface="Helvetica" charset="0"/>
              <a:ea typeface="Helvetica" charset="0"/>
              <a:cs typeface="Helvetica" charset="0"/>
            </a:endParaRPr>
          </a:p>
          <a:p>
            <a:endParaRPr lang="fr-FR" sz="6600" dirty="0">
              <a:latin typeface="Helvetica" charset="0"/>
              <a:ea typeface="Helvetica" charset="0"/>
              <a:cs typeface="Helvetica" charset="0"/>
            </a:endParaRPr>
          </a:p>
          <a:p>
            <a:endParaRPr lang="fr-FR" sz="6600" dirty="0" smtClean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" name="Image 2" descr="0000000009268_120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735" y="2681629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60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ear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939" y="2969304"/>
            <a:ext cx="40233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49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48856" y="3295085"/>
            <a:ext cx="14206769" cy="461554"/>
          </a:xfrm>
          <a:prstGeom prst="rect">
            <a:avLst/>
          </a:prstGeom>
          <a:noFill/>
        </p:spPr>
        <p:txBody>
          <a:bodyPr wrap="square" lIns="91337" tIns="45665" rIns="91337" bIns="45665" rtlCol="0">
            <a:spAutoFit/>
          </a:bodyPr>
          <a:lstStyle/>
          <a:p>
            <a:r>
              <a:rPr lang="fr-FR" sz="2400" dirty="0" smtClean="0">
                <a:latin typeface="Helvetica" charset="0"/>
                <a:ea typeface="Helvetica" charset="0"/>
                <a:cs typeface="Helvetica" charset="0"/>
              </a:rPr>
              <a:t> vs</a:t>
            </a:r>
            <a:endParaRPr lang="fr-FR" sz="2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" name="Image 2" descr="downloa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94" y="2689295"/>
            <a:ext cx="2768600" cy="2933700"/>
          </a:xfrm>
          <a:prstGeom prst="rect">
            <a:avLst/>
          </a:prstGeom>
        </p:spPr>
      </p:pic>
      <p:pic>
        <p:nvPicPr>
          <p:cNvPr id="4" name="Image 3" descr="17691644-tall-full-glass-of-water-isolated-on-white-clipping-path-includ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781" y="2895402"/>
            <a:ext cx="2616188" cy="261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5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7hftxdivxxvm.cloudfro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66" y="3827002"/>
            <a:ext cx="6242304" cy="282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7-76263_thumb-vector-line-thumbs-up-down-ic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83" y="2548311"/>
            <a:ext cx="4410423" cy="48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4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SP201108_37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76" y="-880341"/>
            <a:ext cx="17386300" cy="11590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francoischartier.ca/images/banners/fcbanniere2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5617" y="3409269"/>
            <a:ext cx="8714966" cy="181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8724" y="3118276"/>
            <a:ext cx="2106752" cy="210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40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67410" y="878219"/>
            <a:ext cx="15613380" cy="783454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6" name="Image 5" descr="francois-charti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9159" y="0"/>
            <a:ext cx="2439590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49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Sid Lee EB ExtraBold"/>
        <a:ea typeface="Sid Lee EB ExtraBold"/>
        <a:cs typeface="Sid Lee EB ExtraBold"/>
      </a:majorFont>
      <a:minorFont>
        <a:latin typeface="Sid Lee EB ExtraBold"/>
        <a:ea typeface="Sid Lee EB ExtraBold"/>
        <a:cs typeface="Sid Lee EB Extra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56484</TotalTime>
  <Words>13</Words>
  <Application>Microsoft Macintosh PowerPoint</Application>
  <PresentationFormat>Personnalisé</PresentationFormat>
  <Paragraphs>12</Paragraphs>
  <Slides>17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CONNECT YOUR RIGHT HOOK  </dc:title>
  <cp:lastModifiedBy>user</cp:lastModifiedBy>
  <cp:revision>131</cp:revision>
  <dcterms:modified xsi:type="dcterms:W3CDTF">2020-02-23T23:55:17Z</dcterms:modified>
</cp:coreProperties>
</file>