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8" r:id="rId2"/>
    <p:sldMasterId id="2147483666" r:id="rId3"/>
    <p:sldMasterId id="2147483675" r:id="rId4"/>
    <p:sldMasterId id="2147483683" r:id="rId5"/>
    <p:sldMasterId id="2147483692" r:id="rId6"/>
  </p:sldMasterIdLst>
  <p:notesMasterIdLst>
    <p:notesMasterId r:id="rId40"/>
  </p:notesMasterIdLst>
  <p:sldIdLst>
    <p:sldId id="279" r:id="rId7"/>
    <p:sldId id="391" r:id="rId8"/>
    <p:sldId id="766" r:id="rId9"/>
    <p:sldId id="826" r:id="rId10"/>
    <p:sldId id="605" r:id="rId11"/>
    <p:sldId id="827" r:id="rId12"/>
    <p:sldId id="757" r:id="rId13"/>
    <p:sldId id="819" r:id="rId14"/>
    <p:sldId id="451" r:id="rId15"/>
    <p:sldId id="823" r:id="rId16"/>
    <p:sldId id="822" r:id="rId17"/>
    <p:sldId id="828" r:id="rId18"/>
    <p:sldId id="846" r:id="rId19"/>
    <p:sldId id="847" r:id="rId20"/>
    <p:sldId id="848" r:id="rId21"/>
    <p:sldId id="787" r:id="rId22"/>
    <p:sldId id="821" r:id="rId23"/>
    <p:sldId id="824" r:id="rId24"/>
    <p:sldId id="832" r:id="rId25"/>
    <p:sldId id="833" r:id="rId26"/>
    <p:sldId id="784" r:id="rId27"/>
    <p:sldId id="850" r:id="rId28"/>
    <p:sldId id="835" r:id="rId29"/>
    <p:sldId id="841" r:id="rId30"/>
    <p:sldId id="844" r:id="rId31"/>
    <p:sldId id="836" r:id="rId32"/>
    <p:sldId id="837" r:id="rId33"/>
    <p:sldId id="838" r:id="rId34"/>
    <p:sldId id="840" r:id="rId35"/>
    <p:sldId id="839" r:id="rId36"/>
    <p:sldId id="842" r:id="rId37"/>
    <p:sldId id="843" r:id="rId38"/>
    <p:sldId id="818"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Brodeur" initials="CB" lastIdx="22" clrIdx="0">
    <p:extLst>
      <p:ext uri="{19B8F6BF-5375-455C-9EA6-DF929625EA0E}">
        <p15:presenceInfo xmlns:p15="http://schemas.microsoft.com/office/powerpoint/2012/main" userId="Catherine Brodeur" providerId="None"/>
      </p:ext>
    </p:extLst>
  </p:cmAuthor>
  <p:cmAuthor id="2" name="Madavine Tom" initials="MT" lastIdx="1" clrIdx="1">
    <p:extLst>
      <p:ext uri="{19B8F6BF-5375-455C-9EA6-DF929625EA0E}">
        <p15:presenceInfo xmlns:p15="http://schemas.microsoft.com/office/powerpoint/2012/main" userId="Madavine T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0457" autoAdjust="0"/>
  </p:normalViewPr>
  <p:slideViewPr>
    <p:cSldViewPr>
      <p:cViewPr>
        <p:scale>
          <a:sx n="50" d="100"/>
          <a:sy n="50" d="100"/>
        </p:scale>
        <p:origin x="1572" y="1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1F736-55D3-4C95-975C-282D558D6427}" type="datetimeFigureOut">
              <a:rPr lang="fr-CA" smtClean="0"/>
              <a:t>2019-03-19</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C339A-D043-4125-920B-3C09EDB4C838}" type="slidenum">
              <a:rPr lang="fr-CA" smtClean="0"/>
              <a:t>‹N°›</a:t>
            </a:fld>
            <a:endParaRPr lang="fr-CA"/>
          </a:p>
        </p:txBody>
      </p:sp>
    </p:spTree>
    <p:extLst>
      <p:ext uri="{BB962C8B-B14F-4D97-AF65-F5344CB8AC3E}">
        <p14:creationId xmlns:p14="http://schemas.microsoft.com/office/powerpoint/2010/main" val="67722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2C7C40BB-28CB-48FC-AB88-31816CEE6D55}" type="slidenum">
              <a:rPr lang="en-CA" smtClean="0"/>
              <a:t>4</a:t>
            </a:fld>
            <a:endParaRPr lang="en-CA"/>
          </a:p>
        </p:txBody>
      </p:sp>
    </p:spTree>
    <p:extLst>
      <p:ext uri="{BB962C8B-B14F-4D97-AF65-F5344CB8AC3E}">
        <p14:creationId xmlns:p14="http://schemas.microsoft.com/office/powerpoint/2010/main" val="109395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need to ask ourselves – is this efficient? And how do we measure the effectiveness of these efforts related to earning trust? And how do we measure the collective efforts for the whole food system?</a:t>
            </a:r>
          </a:p>
        </p:txBody>
      </p:sp>
      <p:sp>
        <p:nvSpPr>
          <p:cNvPr id="4" name="Espace réservé du numéro de diapositive 3"/>
          <p:cNvSpPr>
            <a:spLocks noGrp="1"/>
          </p:cNvSpPr>
          <p:nvPr>
            <p:ph type="sldNum" sz="quarter" idx="10"/>
          </p:nvPr>
        </p:nvSpPr>
        <p:spPr/>
        <p:txBody>
          <a:bodyPr/>
          <a:lstStyle/>
          <a:p>
            <a:fld id="{5D956E65-46DA-48F7-B5C1-84C0542F2ABD}" type="slidenum">
              <a:rPr lang="fr-CA" smtClean="0"/>
              <a:t>5</a:t>
            </a:fld>
            <a:endParaRPr lang="fr-CA"/>
          </a:p>
        </p:txBody>
      </p:sp>
    </p:spTree>
    <p:extLst>
      <p:ext uri="{BB962C8B-B14F-4D97-AF65-F5344CB8AC3E}">
        <p14:creationId xmlns:p14="http://schemas.microsoft.com/office/powerpoint/2010/main" val="221019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feel like there are too many different messages, or similar messages coming from too many voices”</a:t>
            </a:r>
            <a:endParaRPr lang="en-US" sz="1200" dirty="0">
              <a:solidFill>
                <a:schemeClr val="tx1">
                  <a:lumMod val="75000"/>
                  <a:lumOff val="25000"/>
                </a:schemeClr>
              </a:solidFill>
            </a:endParaRPr>
          </a:p>
          <a:p>
            <a:endParaRPr lang="fr-CA" dirty="0"/>
          </a:p>
        </p:txBody>
      </p:sp>
      <p:sp>
        <p:nvSpPr>
          <p:cNvPr id="4" name="Espace réservé du numéro de diapositive 3"/>
          <p:cNvSpPr>
            <a:spLocks noGrp="1"/>
          </p:cNvSpPr>
          <p:nvPr>
            <p:ph type="sldNum" sz="quarter" idx="5"/>
          </p:nvPr>
        </p:nvSpPr>
        <p:spPr/>
        <p:txBody>
          <a:bodyPr/>
          <a:lstStyle/>
          <a:p>
            <a:fld id="{337C339A-D043-4125-920B-3C09EDB4C838}" type="slidenum">
              <a:rPr lang="fr-CA" smtClean="0"/>
              <a:t>6</a:t>
            </a:fld>
            <a:endParaRPr lang="fr-CA"/>
          </a:p>
        </p:txBody>
      </p:sp>
    </p:spTree>
    <p:extLst>
      <p:ext uri="{BB962C8B-B14F-4D97-AF65-F5344CB8AC3E}">
        <p14:creationId xmlns:p14="http://schemas.microsoft.com/office/powerpoint/2010/main" val="334447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600"/>
              </a:spcBef>
              <a:spcAft>
                <a:spcPts val="600"/>
              </a:spcAft>
              <a:defRPr/>
            </a:pPr>
            <a:endParaRPr lang="fr-CA" dirty="0"/>
          </a:p>
        </p:txBody>
      </p:sp>
      <p:sp>
        <p:nvSpPr>
          <p:cNvPr id="4" name="Espace réservé du numéro de diapositive 3"/>
          <p:cNvSpPr>
            <a:spLocks noGrp="1"/>
          </p:cNvSpPr>
          <p:nvPr>
            <p:ph type="sldNum" sz="quarter" idx="5"/>
          </p:nvPr>
        </p:nvSpPr>
        <p:spPr/>
        <p:txBody>
          <a:bodyPr/>
          <a:lstStyle/>
          <a:p>
            <a:fld id="{337C339A-D043-4125-920B-3C09EDB4C838}" type="slidenum">
              <a:rPr lang="fr-CA" smtClean="0"/>
              <a:t>8</a:t>
            </a:fld>
            <a:endParaRPr lang="fr-CA"/>
          </a:p>
        </p:txBody>
      </p:sp>
    </p:spTree>
    <p:extLst>
      <p:ext uri="{BB962C8B-B14F-4D97-AF65-F5344CB8AC3E}">
        <p14:creationId xmlns:p14="http://schemas.microsoft.com/office/powerpoint/2010/main" val="425920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F6BBADC-73F0-4194-8EBD-2717DFD3B374}" type="slidenum">
              <a:rPr lang="fr-CA" smtClean="0"/>
              <a:t>9</a:t>
            </a:fld>
            <a:endParaRPr lang="fr-CA"/>
          </a:p>
        </p:txBody>
      </p:sp>
    </p:spTree>
    <p:extLst>
      <p:ext uri="{BB962C8B-B14F-4D97-AF65-F5344CB8AC3E}">
        <p14:creationId xmlns:p14="http://schemas.microsoft.com/office/powerpoint/2010/main" val="2365367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00FF00"/>
                </a:highlight>
              </a:rPr>
              <a:t>Might want to put this later – about the metrics first, then define the scales second.</a:t>
            </a:r>
          </a:p>
          <a:p>
            <a:endParaRPr lang="fr-CA" dirty="0"/>
          </a:p>
        </p:txBody>
      </p:sp>
      <p:sp>
        <p:nvSpPr>
          <p:cNvPr id="4" name="Espace réservé du numéro de diapositive 3"/>
          <p:cNvSpPr>
            <a:spLocks noGrp="1"/>
          </p:cNvSpPr>
          <p:nvPr>
            <p:ph type="sldNum" sz="quarter" idx="5"/>
          </p:nvPr>
        </p:nvSpPr>
        <p:spPr/>
        <p:txBody>
          <a:bodyPr/>
          <a:lstStyle/>
          <a:p>
            <a:fld id="{337C339A-D043-4125-920B-3C09EDB4C838}" type="slidenum">
              <a:rPr lang="fr-CA" smtClean="0"/>
              <a:t>21</a:t>
            </a:fld>
            <a:endParaRPr lang="fr-CA"/>
          </a:p>
        </p:txBody>
      </p:sp>
    </p:spTree>
    <p:extLst>
      <p:ext uri="{BB962C8B-B14F-4D97-AF65-F5344CB8AC3E}">
        <p14:creationId xmlns:p14="http://schemas.microsoft.com/office/powerpoint/2010/main" val="39818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37C339A-D043-4125-920B-3C09EDB4C838}" type="slidenum">
              <a:rPr lang="fr-CA" smtClean="0"/>
              <a:t>22</a:t>
            </a:fld>
            <a:endParaRPr lang="fr-CA"/>
          </a:p>
        </p:txBody>
      </p:sp>
    </p:spTree>
    <p:extLst>
      <p:ext uri="{BB962C8B-B14F-4D97-AF65-F5344CB8AC3E}">
        <p14:creationId xmlns:p14="http://schemas.microsoft.com/office/powerpoint/2010/main" val="2708480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37C339A-D043-4125-920B-3C09EDB4C838}" type="slidenum">
              <a:rPr lang="fr-CA" smtClean="0"/>
              <a:t>25</a:t>
            </a:fld>
            <a:endParaRPr lang="fr-CA"/>
          </a:p>
        </p:txBody>
      </p:sp>
    </p:spTree>
    <p:extLst>
      <p:ext uri="{BB962C8B-B14F-4D97-AF65-F5344CB8AC3E}">
        <p14:creationId xmlns:p14="http://schemas.microsoft.com/office/powerpoint/2010/main" val="185211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diaporama">
    <p:spTree>
      <p:nvGrpSpPr>
        <p:cNvPr id="1" name=""/>
        <p:cNvGrpSpPr/>
        <p:nvPr/>
      </p:nvGrpSpPr>
      <p:grpSpPr>
        <a:xfrm>
          <a:off x="0" y="0"/>
          <a:ext cx="0" cy="0"/>
          <a:chOff x="0" y="0"/>
          <a:chExt cx="0" cy="0"/>
        </a:xfrm>
      </p:grpSpPr>
      <p:pic>
        <p:nvPicPr>
          <p:cNvPr id="11"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7"/>
          <p:cNvSpPr>
            <a:spLocks noGrp="1"/>
          </p:cNvSpPr>
          <p:nvPr>
            <p:ph type="pic" sz="quarter" idx="14"/>
          </p:nvPr>
        </p:nvSpPr>
        <p:spPr>
          <a:xfrm>
            <a:off x="323528" y="836712"/>
            <a:ext cx="3240360" cy="5112568"/>
          </a:xfrm>
        </p:spPr>
        <p:txBody>
          <a:bodyPr/>
          <a:lstStyle>
            <a:lvl1pPr marL="0" indent="0">
              <a:buNone/>
              <a:defRPr baseline="0">
                <a:solidFill>
                  <a:schemeClr val="tx2"/>
                </a:solidFill>
              </a:defRPr>
            </a:lvl1pPr>
          </a:lstStyle>
          <a:p>
            <a:r>
              <a:rPr lang="fr-FR"/>
              <a:t>Cliquez sur l'icône pour ajouter une image</a:t>
            </a:r>
            <a:endParaRPr lang="fr-CA" dirty="0"/>
          </a:p>
        </p:txBody>
      </p:sp>
      <p:sp>
        <p:nvSpPr>
          <p:cNvPr id="9" name="Titre 2"/>
          <p:cNvSpPr>
            <a:spLocks noGrp="1"/>
          </p:cNvSpPr>
          <p:nvPr>
            <p:ph type="title"/>
          </p:nvPr>
        </p:nvSpPr>
        <p:spPr>
          <a:xfrm>
            <a:off x="3707904" y="836712"/>
            <a:ext cx="5112568" cy="2448272"/>
          </a:xfrm>
        </p:spPr>
        <p:txBody>
          <a:bodyPr>
            <a:normAutofit/>
          </a:bodyPr>
          <a:lstStyle>
            <a:lvl1pPr algn="l">
              <a:defRPr sz="3600" b="1">
                <a:solidFill>
                  <a:schemeClr val="bg2"/>
                </a:solidFill>
              </a:defRPr>
            </a:lvl1pPr>
          </a:lstStyle>
          <a:p>
            <a:r>
              <a:rPr lang="fr-FR"/>
              <a:t>Modifiez le style du titre</a:t>
            </a:r>
            <a:endParaRPr lang="fr-CA" dirty="0"/>
          </a:p>
        </p:txBody>
      </p:sp>
      <p:sp>
        <p:nvSpPr>
          <p:cNvPr id="10" name="Sous-titre 2"/>
          <p:cNvSpPr>
            <a:spLocks noGrp="1"/>
          </p:cNvSpPr>
          <p:nvPr>
            <p:ph type="subTitle" idx="1"/>
          </p:nvPr>
        </p:nvSpPr>
        <p:spPr>
          <a:xfrm>
            <a:off x="3707904" y="4077072"/>
            <a:ext cx="5112568" cy="1872208"/>
          </a:xfrm>
        </p:spPr>
        <p:txBody>
          <a:bodyPr>
            <a:normAutofit/>
          </a:bodyPr>
          <a:lstStyle>
            <a:lvl1pPr marL="0" indent="0">
              <a:buNone/>
              <a:defRPr>
                <a:solidFill>
                  <a:schemeClr val="tx2"/>
                </a:solidFill>
              </a:defRPr>
            </a:lvl1pPr>
          </a:lstStyle>
          <a:p>
            <a:pPr algn="l"/>
            <a:r>
              <a:rPr lang="fr-FR" sz="2800">
                <a:solidFill>
                  <a:schemeClr val="tx1">
                    <a:lumMod val="65000"/>
                    <a:lumOff val="35000"/>
                  </a:schemeClr>
                </a:solidFill>
              </a:rPr>
              <a:t>Modifiez le style des sous-titres du masque</a:t>
            </a:r>
            <a:endParaRPr lang="fr-CA" sz="2800" dirty="0">
              <a:solidFill>
                <a:schemeClr val="tx1">
                  <a:lumMod val="65000"/>
                  <a:lumOff val="35000"/>
                </a:schemeClr>
              </a:solidFill>
            </a:endParaRPr>
          </a:p>
        </p:txBody>
      </p:sp>
      <p:sp>
        <p:nvSpPr>
          <p:cNvPr id="2" name="ZoneTexte 1"/>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55101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Espace réservé du texte 2"/>
          <p:cNvSpPr>
            <a:spLocks noGrp="1"/>
          </p:cNvSpPr>
          <p:nvPr>
            <p:ph idx="1"/>
          </p:nvPr>
        </p:nvSpPr>
        <p:spPr>
          <a:xfrm>
            <a:off x="323528" y="1340768"/>
            <a:ext cx="8496944" cy="5112568"/>
          </a:xfrm>
          <a:prstGeom prst="rect">
            <a:avLst/>
          </a:prstGeom>
        </p:spPr>
        <p:txBody>
          <a:bodyPr vert="horz" lIns="91440" tIns="45720" rIns="91440" bIns="4572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1"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cxnSp>
        <p:nvCxnSpPr>
          <p:cNvPr id="12" name="Connecteur droit 11"/>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6"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Tree>
    <p:extLst>
      <p:ext uri="{BB962C8B-B14F-4D97-AF65-F5344CB8AC3E}">
        <p14:creationId xmlns:p14="http://schemas.microsoft.com/office/powerpoint/2010/main" val="51190877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Titre 1"/>
          <p:cNvSpPr>
            <a:spLocks noGrp="1"/>
          </p:cNvSpPr>
          <p:nvPr>
            <p:ph type="title"/>
          </p:nvPr>
        </p:nvSpPr>
        <p:spPr>
          <a:xfrm>
            <a:off x="324000" y="4406900"/>
            <a:ext cx="8496000" cy="1440000"/>
          </a:xfrm>
        </p:spPr>
        <p:txBody>
          <a:bodyPr anchor="t">
            <a:normAutofit/>
          </a:bodyPr>
          <a:lstStyle>
            <a:lvl1pPr algn="l">
              <a:defRPr sz="2800" b="0" cap="small" baseline="0">
                <a:solidFill>
                  <a:schemeClr val="tx2"/>
                </a:solidFill>
              </a:defRPr>
            </a:lvl1pPr>
          </a:lstStyle>
          <a:p>
            <a:r>
              <a:rPr lang="fr-FR"/>
              <a:t>Modifiez le style du titre</a:t>
            </a:r>
            <a:endParaRPr lang="fr-CA" dirty="0"/>
          </a:p>
        </p:txBody>
      </p:sp>
      <p:sp>
        <p:nvSpPr>
          <p:cNvPr id="9" name="Espace réservé du texte 2"/>
          <p:cNvSpPr>
            <a:spLocks noGrp="1"/>
          </p:cNvSpPr>
          <p:nvPr>
            <p:ph type="body" idx="1"/>
          </p:nvPr>
        </p:nvSpPr>
        <p:spPr>
          <a:xfrm>
            <a:off x="324000" y="2906713"/>
            <a:ext cx="8496000" cy="1440000"/>
          </a:xfrm>
        </p:spPr>
        <p:txBody>
          <a:bodyPr anchor="b">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19607582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6" name="Espace réservé du contenu 2"/>
          <p:cNvSpPr>
            <a:spLocks noGrp="1"/>
          </p:cNvSpPr>
          <p:nvPr>
            <p:ph sz="half" idx="1"/>
          </p:nvPr>
        </p:nvSpPr>
        <p:spPr>
          <a:xfrm>
            <a:off x="323528"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0" name="Espace réservé du contenu 3"/>
          <p:cNvSpPr>
            <a:spLocks noGrp="1"/>
          </p:cNvSpPr>
          <p:nvPr>
            <p:ph sz="half" idx="2"/>
          </p:nvPr>
        </p:nvSpPr>
        <p:spPr>
          <a:xfrm>
            <a:off x="4680472"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cxnSp>
        <p:nvCxnSpPr>
          <p:cNvPr id="11" name="Connecteur droit 10"/>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4"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27"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Tree>
    <p:extLst>
      <p:ext uri="{BB962C8B-B14F-4D97-AF65-F5344CB8AC3E}">
        <p14:creationId xmlns:p14="http://schemas.microsoft.com/office/powerpoint/2010/main" val="262147870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
        <p:nvSpPr>
          <p:cNvPr id="4" name="Espace réservé du contenu 3"/>
          <p:cNvSpPr>
            <a:spLocks noGrp="1"/>
          </p:cNvSpPr>
          <p:nvPr>
            <p:ph sz="half" idx="2"/>
          </p:nvPr>
        </p:nvSpPr>
        <p:spPr>
          <a:xfrm>
            <a:off x="323528"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6" name="Espace réservé du contenu 5"/>
          <p:cNvSpPr>
            <a:spLocks noGrp="1"/>
          </p:cNvSpPr>
          <p:nvPr>
            <p:ph sz="quarter" idx="4"/>
          </p:nvPr>
        </p:nvSpPr>
        <p:spPr>
          <a:xfrm>
            <a:off x="4680472"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1" name="Espace réservé du texte 2"/>
          <p:cNvSpPr>
            <a:spLocks noGrp="1"/>
          </p:cNvSpPr>
          <p:nvPr>
            <p:ph type="body" idx="1"/>
          </p:nvPr>
        </p:nvSpPr>
        <p:spPr>
          <a:xfrm>
            <a:off x="323528"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Espace réservé du texte 4"/>
          <p:cNvSpPr>
            <a:spLocks noGrp="1"/>
          </p:cNvSpPr>
          <p:nvPr>
            <p:ph type="body" sz="quarter" idx="3"/>
          </p:nvPr>
        </p:nvSpPr>
        <p:spPr>
          <a:xfrm>
            <a:off x="4680472"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cxnSp>
        <p:nvCxnSpPr>
          <p:cNvPr id="15" name="Connecteur droit 14"/>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17"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Tree>
    <p:extLst>
      <p:ext uri="{BB962C8B-B14F-4D97-AF65-F5344CB8AC3E}">
        <p14:creationId xmlns:p14="http://schemas.microsoft.com/office/powerpoint/2010/main" val="23726102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0"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Tree>
    <p:extLst>
      <p:ext uri="{BB962C8B-B14F-4D97-AF65-F5344CB8AC3E}">
        <p14:creationId xmlns:p14="http://schemas.microsoft.com/office/powerpoint/2010/main" val="261642726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diaporama">
    <p:spTree>
      <p:nvGrpSpPr>
        <p:cNvPr id="1" name=""/>
        <p:cNvGrpSpPr/>
        <p:nvPr/>
      </p:nvGrpSpPr>
      <p:grpSpPr>
        <a:xfrm>
          <a:off x="0" y="0"/>
          <a:ext cx="0" cy="0"/>
          <a:chOff x="0" y="0"/>
          <a:chExt cx="0" cy="0"/>
        </a:xfrm>
      </p:grpSpPr>
      <p:pic>
        <p:nvPicPr>
          <p:cNvPr id="11"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7"/>
          <p:cNvSpPr>
            <a:spLocks noGrp="1"/>
          </p:cNvSpPr>
          <p:nvPr>
            <p:ph type="pic" sz="quarter" idx="14"/>
          </p:nvPr>
        </p:nvSpPr>
        <p:spPr>
          <a:xfrm>
            <a:off x="323528" y="836712"/>
            <a:ext cx="3240360" cy="5112568"/>
          </a:xfrm>
        </p:spPr>
        <p:txBody>
          <a:bodyPr/>
          <a:lstStyle>
            <a:lvl1pPr marL="0" indent="0">
              <a:buNone/>
              <a:defRPr baseline="0">
                <a:solidFill>
                  <a:schemeClr val="tx2"/>
                </a:solidFill>
              </a:defRPr>
            </a:lvl1pPr>
          </a:lstStyle>
          <a:p>
            <a:r>
              <a:rPr lang="en-US"/>
              <a:t>Click icon to add picture</a:t>
            </a:r>
            <a:endParaRPr lang="fr-CA" dirty="0"/>
          </a:p>
        </p:txBody>
      </p:sp>
      <p:sp>
        <p:nvSpPr>
          <p:cNvPr id="9" name="Titre 2"/>
          <p:cNvSpPr>
            <a:spLocks noGrp="1"/>
          </p:cNvSpPr>
          <p:nvPr>
            <p:ph type="title"/>
          </p:nvPr>
        </p:nvSpPr>
        <p:spPr>
          <a:xfrm>
            <a:off x="3707904" y="836712"/>
            <a:ext cx="5112568" cy="2448272"/>
          </a:xfrm>
        </p:spPr>
        <p:txBody>
          <a:bodyPr>
            <a:normAutofit/>
          </a:bodyPr>
          <a:lstStyle>
            <a:lvl1pPr algn="l">
              <a:defRPr sz="3600" b="1">
                <a:solidFill>
                  <a:schemeClr val="bg2"/>
                </a:solidFill>
              </a:defRPr>
            </a:lvl1pPr>
          </a:lstStyle>
          <a:p>
            <a:r>
              <a:rPr lang="en-US"/>
              <a:t>Click to edit Master title style</a:t>
            </a:r>
            <a:endParaRPr lang="fr-CA" dirty="0"/>
          </a:p>
        </p:txBody>
      </p:sp>
      <p:sp>
        <p:nvSpPr>
          <p:cNvPr id="10" name="Sous-titre 2"/>
          <p:cNvSpPr>
            <a:spLocks noGrp="1"/>
          </p:cNvSpPr>
          <p:nvPr>
            <p:ph type="subTitle" idx="1"/>
          </p:nvPr>
        </p:nvSpPr>
        <p:spPr>
          <a:xfrm>
            <a:off x="3707904" y="4077072"/>
            <a:ext cx="5112568" cy="1872208"/>
          </a:xfrm>
        </p:spPr>
        <p:txBody>
          <a:bodyPr>
            <a:normAutofit/>
          </a:bodyPr>
          <a:lstStyle>
            <a:lvl1pPr marL="0" indent="0">
              <a:buNone/>
              <a:defRPr>
                <a:solidFill>
                  <a:schemeClr val="tx2"/>
                </a:solidFill>
              </a:defRPr>
            </a:lvl1pPr>
          </a:lstStyle>
          <a:p>
            <a:pPr algn="l"/>
            <a:r>
              <a:rPr lang="en-US" sz="2800">
                <a:solidFill>
                  <a:schemeClr val="tx1">
                    <a:lumMod val="65000"/>
                    <a:lumOff val="35000"/>
                  </a:schemeClr>
                </a:solidFill>
              </a:rPr>
              <a:t>Click to edit Master subtitle style</a:t>
            </a:r>
            <a:endParaRPr lang="fr-CA" sz="2800" dirty="0">
              <a:solidFill>
                <a:schemeClr val="tx1">
                  <a:lumMod val="65000"/>
                  <a:lumOff val="35000"/>
                </a:schemeClr>
              </a:solidFill>
            </a:endParaRPr>
          </a:p>
        </p:txBody>
      </p:sp>
      <p:sp>
        <p:nvSpPr>
          <p:cNvPr id="2" name="ZoneTexte 1"/>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741297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itre 1"/>
          <p:cNvSpPr>
            <a:spLocks noGrp="1"/>
          </p:cNvSpPr>
          <p:nvPr>
            <p:ph type="ctrTitle"/>
          </p:nvPr>
        </p:nvSpPr>
        <p:spPr>
          <a:xfrm>
            <a:off x="323528" y="2996952"/>
            <a:ext cx="8496944" cy="1152048"/>
          </a:xfrm>
        </p:spPr>
        <p:txBody>
          <a:bodyPr>
            <a:normAutofit/>
          </a:bodyPr>
          <a:lstStyle>
            <a:lvl1pPr>
              <a:defRPr sz="3600" b="1">
                <a:solidFill>
                  <a:schemeClr val="tx2"/>
                </a:solidFill>
              </a:defRPr>
            </a:lvl1pPr>
          </a:lstStyle>
          <a:p>
            <a:r>
              <a:rPr lang="en-US"/>
              <a:t>Click to edit Master title style</a:t>
            </a:r>
            <a:endParaRPr lang="fr-CA" dirty="0"/>
          </a:p>
        </p:txBody>
      </p:sp>
      <p:sp>
        <p:nvSpPr>
          <p:cNvPr id="11" name="Sous-titre 2"/>
          <p:cNvSpPr>
            <a:spLocks noGrp="1"/>
          </p:cNvSpPr>
          <p:nvPr>
            <p:ph type="subTitle" idx="1"/>
          </p:nvPr>
        </p:nvSpPr>
        <p:spPr>
          <a:xfrm>
            <a:off x="1404000" y="4365104"/>
            <a:ext cx="6336000" cy="10800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dirty="0"/>
          </a:p>
        </p:txBody>
      </p:sp>
      <p:sp>
        <p:nvSpPr>
          <p:cNvPr id="4" name="Picture Placeholder 7"/>
          <p:cNvSpPr>
            <a:spLocks noGrp="1"/>
          </p:cNvSpPr>
          <p:nvPr>
            <p:ph type="pic" sz="quarter" idx="14"/>
          </p:nvPr>
        </p:nvSpPr>
        <p:spPr>
          <a:xfrm>
            <a:off x="323528" y="404664"/>
            <a:ext cx="8496944" cy="2448272"/>
          </a:xfrm>
        </p:spPr>
        <p:txBody>
          <a:bodyPr/>
          <a:lstStyle>
            <a:lvl1pPr marL="0" indent="0">
              <a:buNone/>
              <a:defRPr baseline="0">
                <a:solidFill>
                  <a:schemeClr val="tx2"/>
                </a:solidFill>
              </a:defRPr>
            </a:lvl1pPr>
          </a:lstStyle>
          <a:p>
            <a:r>
              <a:rPr lang="en-US"/>
              <a:t>Click icon to add picture</a:t>
            </a:r>
            <a:endParaRPr lang="fr-CA" dirty="0"/>
          </a:p>
        </p:txBody>
      </p:sp>
      <p:pic>
        <p:nvPicPr>
          <p:cNvPr id="5"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831165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Espace réservé du texte 2"/>
          <p:cNvSpPr>
            <a:spLocks noGrp="1"/>
          </p:cNvSpPr>
          <p:nvPr>
            <p:ph idx="1"/>
          </p:nvPr>
        </p:nvSpPr>
        <p:spPr>
          <a:xfrm>
            <a:off x="323528" y="1340768"/>
            <a:ext cx="8496944" cy="5112568"/>
          </a:xfrm>
          <a:prstGeom prst="rect">
            <a:avLst/>
          </a:prstGeom>
        </p:spPr>
        <p:txBody>
          <a:bodyPr vert="horz" lIns="91440" tIns="45720" rIns="91440" bIns="4572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1"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cxnSp>
        <p:nvCxnSpPr>
          <p:cNvPr id="12" name="Connecteur droit 11"/>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6"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Tree>
    <p:extLst>
      <p:ext uri="{BB962C8B-B14F-4D97-AF65-F5344CB8AC3E}">
        <p14:creationId xmlns:p14="http://schemas.microsoft.com/office/powerpoint/2010/main" val="2308928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Titre 1"/>
          <p:cNvSpPr>
            <a:spLocks noGrp="1"/>
          </p:cNvSpPr>
          <p:nvPr>
            <p:ph type="title"/>
          </p:nvPr>
        </p:nvSpPr>
        <p:spPr>
          <a:xfrm>
            <a:off x="324000" y="4406900"/>
            <a:ext cx="8496000" cy="1440000"/>
          </a:xfrm>
        </p:spPr>
        <p:txBody>
          <a:bodyPr anchor="t">
            <a:normAutofit/>
          </a:bodyPr>
          <a:lstStyle>
            <a:lvl1pPr algn="l">
              <a:defRPr sz="2800" b="0" cap="small" baseline="0">
                <a:solidFill>
                  <a:schemeClr val="tx2"/>
                </a:solidFill>
              </a:defRPr>
            </a:lvl1pPr>
          </a:lstStyle>
          <a:p>
            <a:r>
              <a:rPr lang="en-US"/>
              <a:t>Click to edit Master title style</a:t>
            </a:r>
            <a:endParaRPr lang="fr-CA" dirty="0"/>
          </a:p>
        </p:txBody>
      </p:sp>
      <p:sp>
        <p:nvSpPr>
          <p:cNvPr id="9" name="Espace réservé du texte 2"/>
          <p:cNvSpPr>
            <a:spLocks noGrp="1"/>
          </p:cNvSpPr>
          <p:nvPr>
            <p:ph type="body" idx="1"/>
          </p:nvPr>
        </p:nvSpPr>
        <p:spPr>
          <a:xfrm>
            <a:off x="324000" y="2906713"/>
            <a:ext cx="8496000" cy="1440000"/>
          </a:xfrm>
        </p:spPr>
        <p:txBody>
          <a:bodyPr anchor="b">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Espace réservé du pied de page 5">
            <a:extLst>
              <a:ext uri="{FF2B5EF4-FFF2-40B4-BE49-F238E27FC236}">
                <a16:creationId xmlns:a16="http://schemas.microsoft.com/office/drawing/2014/main" id="{8D0A8AEE-A796-427B-8471-12DC17A82E73}"/>
              </a:ext>
            </a:extLst>
          </p:cNvPr>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5" name="Espace réservé du numéro de diapositive 5">
            <a:extLst>
              <a:ext uri="{FF2B5EF4-FFF2-40B4-BE49-F238E27FC236}">
                <a16:creationId xmlns:a16="http://schemas.microsoft.com/office/drawing/2014/main" id="{CE147B0D-44D1-4C8B-B736-BB300EE03CC4}"/>
              </a:ext>
            </a:extLst>
          </p:cNvPr>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Tree>
    <p:extLst>
      <p:ext uri="{BB962C8B-B14F-4D97-AF65-F5344CB8AC3E}">
        <p14:creationId xmlns:p14="http://schemas.microsoft.com/office/powerpoint/2010/main" val="3307483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6" name="Espace réservé du contenu 2"/>
          <p:cNvSpPr>
            <a:spLocks noGrp="1"/>
          </p:cNvSpPr>
          <p:nvPr>
            <p:ph sz="half" idx="1"/>
          </p:nvPr>
        </p:nvSpPr>
        <p:spPr>
          <a:xfrm>
            <a:off x="323528"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0" name="Espace réservé du contenu 3"/>
          <p:cNvSpPr>
            <a:spLocks noGrp="1"/>
          </p:cNvSpPr>
          <p:nvPr>
            <p:ph sz="half" idx="2"/>
          </p:nvPr>
        </p:nvSpPr>
        <p:spPr>
          <a:xfrm>
            <a:off x="4680472"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cxnSp>
        <p:nvCxnSpPr>
          <p:cNvPr id="11" name="Connecteur droit 10"/>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4"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27"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Tree>
    <p:extLst>
      <p:ext uri="{BB962C8B-B14F-4D97-AF65-F5344CB8AC3E}">
        <p14:creationId xmlns:p14="http://schemas.microsoft.com/office/powerpoint/2010/main" val="75257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itre 1"/>
          <p:cNvSpPr>
            <a:spLocks noGrp="1"/>
          </p:cNvSpPr>
          <p:nvPr>
            <p:ph type="ctrTitle"/>
          </p:nvPr>
        </p:nvSpPr>
        <p:spPr>
          <a:xfrm>
            <a:off x="323528" y="2996952"/>
            <a:ext cx="8496944" cy="1152048"/>
          </a:xfrm>
        </p:spPr>
        <p:txBody>
          <a:bodyPr>
            <a:normAutofit/>
          </a:bodyPr>
          <a:lstStyle>
            <a:lvl1pPr>
              <a:defRPr sz="3600" b="1">
                <a:solidFill>
                  <a:schemeClr val="tx2"/>
                </a:solidFill>
              </a:defRPr>
            </a:lvl1pPr>
          </a:lstStyle>
          <a:p>
            <a:r>
              <a:rPr lang="fr-FR"/>
              <a:t>Modifiez le style du titre</a:t>
            </a:r>
            <a:endParaRPr lang="fr-CA" dirty="0"/>
          </a:p>
        </p:txBody>
      </p:sp>
      <p:sp>
        <p:nvSpPr>
          <p:cNvPr id="11" name="Sous-titre 2"/>
          <p:cNvSpPr>
            <a:spLocks noGrp="1"/>
          </p:cNvSpPr>
          <p:nvPr>
            <p:ph type="subTitle" idx="1"/>
          </p:nvPr>
        </p:nvSpPr>
        <p:spPr>
          <a:xfrm>
            <a:off x="1404000" y="4365104"/>
            <a:ext cx="6336000" cy="10800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dirty="0"/>
          </a:p>
        </p:txBody>
      </p:sp>
      <p:sp>
        <p:nvSpPr>
          <p:cNvPr id="4" name="Picture Placeholder 7"/>
          <p:cNvSpPr>
            <a:spLocks noGrp="1"/>
          </p:cNvSpPr>
          <p:nvPr>
            <p:ph type="pic" sz="quarter" idx="14"/>
          </p:nvPr>
        </p:nvSpPr>
        <p:spPr>
          <a:xfrm>
            <a:off x="323528" y="404664"/>
            <a:ext cx="8496944" cy="2448272"/>
          </a:xfrm>
        </p:spPr>
        <p:txBody>
          <a:bodyPr/>
          <a:lstStyle>
            <a:lvl1pPr marL="0" indent="0">
              <a:buNone/>
              <a:defRPr baseline="0">
                <a:solidFill>
                  <a:schemeClr val="tx2"/>
                </a:solidFill>
              </a:defRPr>
            </a:lvl1pPr>
          </a:lstStyle>
          <a:p>
            <a:r>
              <a:rPr lang="fr-FR"/>
              <a:t>Cliquez sur l'icône pour ajouter une image</a:t>
            </a:r>
            <a:endParaRPr lang="fr-CA" dirty="0"/>
          </a:p>
        </p:txBody>
      </p:sp>
      <p:pic>
        <p:nvPicPr>
          <p:cNvPr id="5"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1858914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
        <p:nvSpPr>
          <p:cNvPr id="4" name="Espace réservé du contenu 3"/>
          <p:cNvSpPr>
            <a:spLocks noGrp="1"/>
          </p:cNvSpPr>
          <p:nvPr>
            <p:ph sz="half" idx="2"/>
          </p:nvPr>
        </p:nvSpPr>
        <p:spPr>
          <a:xfrm>
            <a:off x="323528"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6" name="Espace réservé du contenu 5"/>
          <p:cNvSpPr>
            <a:spLocks noGrp="1"/>
          </p:cNvSpPr>
          <p:nvPr>
            <p:ph sz="quarter" idx="4"/>
          </p:nvPr>
        </p:nvSpPr>
        <p:spPr>
          <a:xfrm>
            <a:off x="4680472"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1" name="Espace réservé du texte 2"/>
          <p:cNvSpPr>
            <a:spLocks noGrp="1"/>
          </p:cNvSpPr>
          <p:nvPr>
            <p:ph type="body" idx="1"/>
          </p:nvPr>
        </p:nvSpPr>
        <p:spPr>
          <a:xfrm>
            <a:off x="323528"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Espace réservé du texte 4"/>
          <p:cNvSpPr>
            <a:spLocks noGrp="1"/>
          </p:cNvSpPr>
          <p:nvPr>
            <p:ph type="body" sz="quarter" idx="3"/>
          </p:nvPr>
        </p:nvSpPr>
        <p:spPr>
          <a:xfrm>
            <a:off x="4680472"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5" name="Connecteur droit 14"/>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17"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Tree>
    <p:extLst>
      <p:ext uri="{BB962C8B-B14F-4D97-AF65-F5344CB8AC3E}">
        <p14:creationId xmlns:p14="http://schemas.microsoft.com/office/powerpoint/2010/main" val="2946379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0"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Tree>
    <p:extLst>
      <p:ext uri="{BB962C8B-B14F-4D97-AF65-F5344CB8AC3E}">
        <p14:creationId xmlns:p14="http://schemas.microsoft.com/office/powerpoint/2010/main" val="4151165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numéro de diapositive 2"/>
          <p:cNvSpPr>
            <a:spLocks noGrp="1"/>
          </p:cNvSpPr>
          <p:nvPr>
            <p:ph type="sldNum" sz="quarter" idx="10"/>
          </p:nvPr>
        </p:nvSpPr>
        <p:spPr/>
        <p:txBody>
          <a:bodyPr/>
          <a:lstStyle>
            <a:lvl1pPr>
              <a:defRPr>
                <a:solidFill>
                  <a:schemeClr val="bg1">
                    <a:lumMod val="50000"/>
                  </a:schemeClr>
                </a:solidFill>
              </a:defRPr>
            </a:lvl1pPr>
          </a:lstStyle>
          <a:p>
            <a:fld id="{F97ED82F-335E-40BD-938C-AB3EFFCB3EFC}" type="slidenum">
              <a:rPr lang="fr-CA" smtClean="0"/>
              <a:pPr/>
              <a:t>‹N°›</a:t>
            </a:fld>
            <a:endParaRPr lang="fr-CA" dirty="0"/>
          </a:p>
        </p:txBody>
      </p:sp>
      <p:sp>
        <p:nvSpPr>
          <p:cNvPr id="7" name="Espace réservé du texte 1"/>
          <p:cNvSpPr>
            <a:spLocks noGrp="1"/>
          </p:cNvSpPr>
          <p:nvPr>
            <p:ph idx="1"/>
          </p:nvPr>
        </p:nvSpPr>
        <p:spPr>
          <a:xfrm>
            <a:off x="190972" y="1124744"/>
            <a:ext cx="8820472" cy="4823412"/>
          </a:xfrm>
          <a:prstGeom prst="rect">
            <a:avLst/>
          </a:prstGeom>
        </p:spPr>
        <p:txBody>
          <a:bodyPr vert="horz" lIns="91440" tIns="45720" rIns="91440" bIns="45720" rtlCol="0">
            <a:normAutofit/>
          </a:bodyPr>
          <a:lstStyle>
            <a:lvl3pPr marL="989013" marR="0" indent="-274638" algn="l" defTabSz="457200" rtl="0" eaLnBrk="1" fontAlgn="auto" latinLnBrk="0" hangingPunct="1">
              <a:lnSpc>
                <a:spcPct val="100000"/>
              </a:lnSpc>
              <a:spcBef>
                <a:spcPct val="20000"/>
              </a:spcBef>
              <a:spcAft>
                <a:spcPts val="0"/>
              </a:spcAft>
              <a:buClr>
                <a:srgbClr val="8EB149"/>
              </a:buClr>
              <a:buSzTx/>
              <a:buFont typeface="Arial"/>
              <a:buChar char="•"/>
              <a:tabLst/>
              <a:defRPr/>
            </a:lvl3pPr>
            <a:lvl4pPr marL="1524000" marR="0" indent="-342900" algn="l" defTabSz="457200" rtl="0" eaLnBrk="1" fontAlgn="auto" latinLnBrk="0" hangingPunct="1">
              <a:lnSpc>
                <a:spcPct val="100000"/>
              </a:lnSpc>
              <a:spcBef>
                <a:spcPct val="20000"/>
              </a:spcBef>
              <a:spcAft>
                <a:spcPts val="0"/>
              </a:spcAft>
              <a:buClr>
                <a:schemeClr val="tx1">
                  <a:lumMod val="65000"/>
                  <a:lumOff val="35000"/>
                </a:schemeClr>
              </a:buClr>
              <a:buSzTx/>
              <a:buFont typeface="Calibri" panose="020F0502020204030204" pitchFamily="34" charset="0"/>
              <a:buChar char="–"/>
              <a:tabLst/>
              <a:defRPr lang="fr-FR" sz="2000" kern="1200" smtClean="0">
                <a:solidFill>
                  <a:schemeClr val="tx1">
                    <a:lumMod val="65000"/>
                    <a:lumOff val="35000"/>
                  </a:schemeClr>
                </a:solidFill>
                <a:latin typeface="+mn-lt"/>
                <a:ea typeface="+mn-ea"/>
                <a:cs typeface="+mn-cs"/>
              </a:defRPr>
            </a:lvl4pPr>
          </a:lstStyle>
          <a:p>
            <a:pPr lvl="0"/>
            <a:r>
              <a:rPr lang="fr-FR" dirty="0"/>
              <a:t>Modifiez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1794656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de diaporama">
    <p:spTree>
      <p:nvGrpSpPr>
        <p:cNvPr id="1" name=""/>
        <p:cNvGrpSpPr/>
        <p:nvPr/>
      </p:nvGrpSpPr>
      <p:grpSpPr>
        <a:xfrm>
          <a:off x="0" y="0"/>
          <a:ext cx="0" cy="0"/>
          <a:chOff x="0" y="0"/>
          <a:chExt cx="0" cy="0"/>
        </a:xfrm>
      </p:grpSpPr>
      <p:pic>
        <p:nvPicPr>
          <p:cNvPr id="11"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7"/>
          <p:cNvSpPr>
            <a:spLocks noGrp="1"/>
          </p:cNvSpPr>
          <p:nvPr>
            <p:ph type="pic" sz="quarter" idx="14"/>
          </p:nvPr>
        </p:nvSpPr>
        <p:spPr>
          <a:xfrm>
            <a:off x="323528" y="836712"/>
            <a:ext cx="3240360" cy="5112568"/>
          </a:xfrm>
        </p:spPr>
        <p:txBody>
          <a:bodyPr/>
          <a:lstStyle>
            <a:lvl1pPr marL="0" indent="0">
              <a:buNone/>
              <a:defRPr baseline="0">
                <a:solidFill>
                  <a:schemeClr val="tx2"/>
                </a:solidFill>
              </a:defRPr>
            </a:lvl1pPr>
          </a:lstStyle>
          <a:p>
            <a:r>
              <a:rPr lang="fr-FR"/>
              <a:t>Cliquez sur l'icône pour ajouter une image</a:t>
            </a:r>
            <a:endParaRPr lang="fr-CA" dirty="0"/>
          </a:p>
        </p:txBody>
      </p:sp>
      <p:sp>
        <p:nvSpPr>
          <p:cNvPr id="9" name="Titre 2"/>
          <p:cNvSpPr>
            <a:spLocks noGrp="1"/>
          </p:cNvSpPr>
          <p:nvPr>
            <p:ph type="title"/>
          </p:nvPr>
        </p:nvSpPr>
        <p:spPr>
          <a:xfrm>
            <a:off x="3707904" y="836712"/>
            <a:ext cx="5112568" cy="2448272"/>
          </a:xfrm>
        </p:spPr>
        <p:txBody>
          <a:bodyPr>
            <a:normAutofit/>
          </a:bodyPr>
          <a:lstStyle>
            <a:lvl1pPr algn="l">
              <a:defRPr sz="3600" b="1">
                <a:solidFill>
                  <a:schemeClr val="bg2"/>
                </a:solidFill>
              </a:defRPr>
            </a:lvl1pPr>
          </a:lstStyle>
          <a:p>
            <a:r>
              <a:rPr lang="fr-FR"/>
              <a:t>Modifiez le style du titre</a:t>
            </a:r>
            <a:endParaRPr lang="fr-CA" dirty="0"/>
          </a:p>
        </p:txBody>
      </p:sp>
      <p:sp>
        <p:nvSpPr>
          <p:cNvPr id="10" name="Sous-titre 2"/>
          <p:cNvSpPr>
            <a:spLocks noGrp="1"/>
          </p:cNvSpPr>
          <p:nvPr>
            <p:ph type="subTitle" idx="1"/>
          </p:nvPr>
        </p:nvSpPr>
        <p:spPr>
          <a:xfrm>
            <a:off x="3707904" y="4077072"/>
            <a:ext cx="5112568" cy="1872208"/>
          </a:xfrm>
        </p:spPr>
        <p:txBody>
          <a:bodyPr>
            <a:normAutofit/>
          </a:bodyPr>
          <a:lstStyle>
            <a:lvl1pPr marL="0" indent="0">
              <a:buNone/>
              <a:defRPr>
                <a:solidFill>
                  <a:schemeClr val="tx2"/>
                </a:solidFill>
              </a:defRPr>
            </a:lvl1pPr>
          </a:lstStyle>
          <a:p>
            <a:pPr algn="l"/>
            <a:r>
              <a:rPr lang="fr-FR" sz="2800">
                <a:solidFill>
                  <a:schemeClr val="tx1">
                    <a:lumMod val="65000"/>
                    <a:lumOff val="35000"/>
                  </a:schemeClr>
                </a:solidFill>
              </a:rPr>
              <a:t>Modifiez le style des sous-titres du masque</a:t>
            </a:r>
            <a:endParaRPr lang="fr-CA" sz="2800" dirty="0">
              <a:solidFill>
                <a:schemeClr val="tx1">
                  <a:lumMod val="65000"/>
                  <a:lumOff val="35000"/>
                </a:schemeClr>
              </a:solidFill>
            </a:endParaRPr>
          </a:p>
        </p:txBody>
      </p:sp>
      <p:sp>
        <p:nvSpPr>
          <p:cNvPr id="2" name="ZoneTexte 1"/>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1098431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itre 1"/>
          <p:cNvSpPr>
            <a:spLocks noGrp="1"/>
          </p:cNvSpPr>
          <p:nvPr>
            <p:ph type="ctrTitle"/>
          </p:nvPr>
        </p:nvSpPr>
        <p:spPr>
          <a:xfrm>
            <a:off x="323528" y="2996952"/>
            <a:ext cx="8496944" cy="1152048"/>
          </a:xfrm>
        </p:spPr>
        <p:txBody>
          <a:bodyPr>
            <a:normAutofit/>
          </a:bodyPr>
          <a:lstStyle>
            <a:lvl1pPr>
              <a:defRPr sz="3600" b="1">
                <a:solidFill>
                  <a:schemeClr val="tx2"/>
                </a:solidFill>
              </a:defRPr>
            </a:lvl1pPr>
          </a:lstStyle>
          <a:p>
            <a:r>
              <a:rPr lang="fr-FR"/>
              <a:t>Modifiez le style du titre</a:t>
            </a:r>
            <a:endParaRPr lang="fr-CA" dirty="0"/>
          </a:p>
        </p:txBody>
      </p:sp>
      <p:sp>
        <p:nvSpPr>
          <p:cNvPr id="11" name="Sous-titre 2"/>
          <p:cNvSpPr>
            <a:spLocks noGrp="1"/>
          </p:cNvSpPr>
          <p:nvPr>
            <p:ph type="subTitle" idx="1"/>
          </p:nvPr>
        </p:nvSpPr>
        <p:spPr>
          <a:xfrm>
            <a:off x="1404000" y="4365104"/>
            <a:ext cx="6336000" cy="10800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dirty="0"/>
          </a:p>
        </p:txBody>
      </p:sp>
      <p:sp>
        <p:nvSpPr>
          <p:cNvPr id="4" name="Picture Placeholder 7"/>
          <p:cNvSpPr>
            <a:spLocks noGrp="1"/>
          </p:cNvSpPr>
          <p:nvPr>
            <p:ph type="pic" sz="quarter" idx="14"/>
          </p:nvPr>
        </p:nvSpPr>
        <p:spPr>
          <a:xfrm>
            <a:off x="323528" y="404664"/>
            <a:ext cx="8496944" cy="2448272"/>
          </a:xfrm>
        </p:spPr>
        <p:txBody>
          <a:bodyPr/>
          <a:lstStyle>
            <a:lvl1pPr marL="0" indent="0">
              <a:buNone/>
              <a:defRPr baseline="0">
                <a:solidFill>
                  <a:schemeClr val="tx2"/>
                </a:solidFill>
              </a:defRPr>
            </a:lvl1pPr>
          </a:lstStyle>
          <a:p>
            <a:r>
              <a:rPr lang="fr-FR"/>
              <a:t>Cliquez sur l'icône pour ajouter une image</a:t>
            </a:r>
            <a:endParaRPr lang="fr-CA" dirty="0"/>
          </a:p>
        </p:txBody>
      </p:sp>
      <p:pic>
        <p:nvPicPr>
          <p:cNvPr id="5"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2837046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Espace réservé du texte 2"/>
          <p:cNvSpPr>
            <a:spLocks noGrp="1"/>
          </p:cNvSpPr>
          <p:nvPr>
            <p:ph idx="1"/>
          </p:nvPr>
        </p:nvSpPr>
        <p:spPr>
          <a:xfrm>
            <a:off x="323528" y="1340768"/>
            <a:ext cx="8496944" cy="5112568"/>
          </a:xfrm>
          <a:prstGeom prst="rect">
            <a:avLst/>
          </a:prstGeom>
        </p:spPr>
        <p:txBody>
          <a:bodyPr vert="horz" lIns="91440" tIns="45720" rIns="91440" bIns="4572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1"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cxnSp>
        <p:nvCxnSpPr>
          <p:cNvPr id="12" name="Connecteur droit 11"/>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6"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
        <p:nvSpPr>
          <p:cNvPr id="8" name="ZoneTexte 7">
            <a:extLst>
              <a:ext uri="{FF2B5EF4-FFF2-40B4-BE49-F238E27FC236}">
                <a16:creationId xmlns:a16="http://schemas.microsoft.com/office/drawing/2014/main" id="{714568A5-D53C-46CB-B3E6-558ADF567EFB}"/>
              </a:ext>
            </a:extLst>
          </p:cNvPr>
          <p:cNvSpPr txBox="1"/>
          <p:nvPr userDrawn="1"/>
        </p:nvSpPr>
        <p:spPr>
          <a:xfrm>
            <a:off x="107504" y="0"/>
            <a:ext cx="1656183" cy="307777"/>
          </a:xfrm>
          <a:prstGeom prst="rect">
            <a:avLst/>
          </a:prstGeom>
          <a:noFill/>
        </p:spPr>
        <p:txBody>
          <a:bodyPr wrap="square" rtlCol="0">
            <a:spAutoFit/>
          </a:bodyPr>
          <a:lstStyle/>
          <a:p>
            <a:pPr algn="l"/>
            <a:r>
              <a:rPr lang="en-CA" sz="1400" i="1" noProof="0" dirty="0">
                <a:solidFill>
                  <a:schemeClr val="accent2"/>
                </a:solidFill>
              </a:rPr>
              <a:t>For internal use only</a:t>
            </a:r>
          </a:p>
        </p:txBody>
      </p:sp>
    </p:spTree>
    <p:extLst>
      <p:ext uri="{BB962C8B-B14F-4D97-AF65-F5344CB8AC3E}">
        <p14:creationId xmlns:p14="http://schemas.microsoft.com/office/powerpoint/2010/main" val="3032764851"/>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Titre 1"/>
          <p:cNvSpPr>
            <a:spLocks noGrp="1"/>
          </p:cNvSpPr>
          <p:nvPr>
            <p:ph type="title"/>
          </p:nvPr>
        </p:nvSpPr>
        <p:spPr>
          <a:xfrm>
            <a:off x="324000" y="4406900"/>
            <a:ext cx="8496000" cy="1440000"/>
          </a:xfrm>
        </p:spPr>
        <p:txBody>
          <a:bodyPr anchor="t">
            <a:normAutofit/>
          </a:bodyPr>
          <a:lstStyle>
            <a:lvl1pPr algn="l">
              <a:defRPr sz="2800" b="0" cap="small" baseline="0">
                <a:solidFill>
                  <a:schemeClr val="tx2"/>
                </a:solidFill>
              </a:defRPr>
            </a:lvl1pPr>
          </a:lstStyle>
          <a:p>
            <a:r>
              <a:rPr lang="fr-FR"/>
              <a:t>Modifiez le style du titre</a:t>
            </a:r>
            <a:endParaRPr lang="fr-CA" dirty="0"/>
          </a:p>
        </p:txBody>
      </p:sp>
      <p:sp>
        <p:nvSpPr>
          <p:cNvPr id="9" name="Espace réservé du texte 2"/>
          <p:cNvSpPr>
            <a:spLocks noGrp="1"/>
          </p:cNvSpPr>
          <p:nvPr>
            <p:ph type="body" idx="1"/>
          </p:nvPr>
        </p:nvSpPr>
        <p:spPr>
          <a:xfrm>
            <a:off x="324000" y="2906713"/>
            <a:ext cx="8496000" cy="1440000"/>
          </a:xfrm>
        </p:spPr>
        <p:txBody>
          <a:bodyPr anchor="b">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5" name="ZoneTexte 4">
            <a:extLst>
              <a:ext uri="{FF2B5EF4-FFF2-40B4-BE49-F238E27FC236}">
                <a16:creationId xmlns:a16="http://schemas.microsoft.com/office/drawing/2014/main" id="{97BC2196-A97F-417E-B2FE-8B4D0F73AACC}"/>
              </a:ext>
            </a:extLst>
          </p:cNvPr>
          <p:cNvSpPr txBox="1"/>
          <p:nvPr userDrawn="1"/>
        </p:nvSpPr>
        <p:spPr>
          <a:xfrm>
            <a:off x="107504" y="0"/>
            <a:ext cx="1656183" cy="307777"/>
          </a:xfrm>
          <a:prstGeom prst="rect">
            <a:avLst/>
          </a:prstGeom>
          <a:noFill/>
        </p:spPr>
        <p:txBody>
          <a:bodyPr wrap="square" rtlCol="0">
            <a:spAutoFit/>
          </a:bodyPr>
          <a:lstStyle/>
          <a:p>
            <a:pPr algn="l"/>
            <a:r>
              <a:rPr lang="en-CA" sz="1400" i="1" noProof="0" dirty="0">
                <a:solidFill>
                  <a:schemeClr val="accent2"/>
                </a:solidFill>
              </a:rPr>
              <a:t>For internal use only</a:t>
            </a:r>
          </a:p>
        </p:txBody>
      </p:sp>
    </p:spTree>
    <p:extLst>
      <p:ext uri="{BB962C8B-B14F-4D97-AF65-F5344CB8AC3E}">
        <p14:creationId xmlns:p14="http://schemas.microsoft.com/office/powerpoint/2010/main" val="335629841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6" name="Espace réservé du contenu 2"/>
          <p:cNvSpPr>
            <a:spLocks noGrp="1"/>
          </p:cNvSpPr>
          <p:nvPr>
            <p:ph sz="half" idx="1"/>
          </p:nvPr>
        </p:nvSpPr>
        <p:spPr>
          <a:xfrm>
            <a:off x="323528"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0" name="Espace réservé du contenu 3"/>
          <p:cNvSpPr>
            <a:spLocks noGrp="1"/>
          </p:cNvSpPr>
          <p:nvPr>
            <p:ph sz="half" idx="2"/>
          </p:nvPr>
        </p:nvSpPr>
        <p:spPr>
          <a:xfrm>
            <a:off x="4680472"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cxnSp>
        <p:nvCxnSpPr>
          <p:cNvPr id="11" name="Connecteur droit 10"/>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4"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27"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
        <p:nvSpPr>
          <p:cNvPr id="9" name="ZoneTexte 8">
            <a:extLst>
              <a:ext uri="{FF2B5EF4-FFF2-40B4-BE49-F238E27FC236}">
                <a16:creationId xmlns:a16="http://schemas.microsoft.com/office/drawing/2014/main" id="{DBEF7E40-73C9-4484-8DE2-31638DDBA668}"/>
              </a:ext>
            </a:extLst>
          </p:cNvPr>
          <p:cNvSpPr txBox="1"/>
          <p:nvPr userDrawn="1"/>
        </p:nvSpPr>
        <p:spPr>
          <a:xfrm>
            <a:off x="107504" y="0"/>
            <a:ext cx="1656183" cy="307777"/>
          </a:xfrm>
          <a:prstGeom prst="rect">
            <a:avLst/>
          </a:prstGeom>
          <a:noFill/>
        </p:spPr>
        <p:txBody>
          <a:bodyPr wrap="square" rtlCol="0">
            <a:spAutoFit/>
          </a:bodyPr>
          <a:lstStyle/>
          <a:p>
            <a:pPr algn="l"/>
            <a:r>
              <a:rPr lang="en-CA" sz="1400" i="1" noProof="0" dirty="0">
                <a:solidFill>
                  <a:schemeClr val="accent2"/>
                </a:solidFill>
              </a:rPr>
              <a:t>For internal use only</a:t>
            </a:r>
          </a:p>
        </p:txBody>
      </p:sp>
    </p:spTree>
    <p:extLst>
      <p:ext uri="{BB962C8B-B14F-4D97-AF65-F5344CB8AC3E}">
        <p14:creationId xmlns:p14="http://schemas.microsoft.com/office/powerpoint/2010/main" val="3457612300"/>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
        <p:nvSpPr>
          <p:cNvPr id="4" name="Espace réservé du contenu 3"/>
          <p:cNvSpPr>
            <a:spLocks noGrp="1"/>
          </p:cNvSpPr>
          <p:nvPr>
            <p:ph sz="half" idx="2"/>
          </p:nvPr>
        </p:nvSpPr>
        <p:spPr>
          <a:xfrm>
            <a:off x="323528"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6" name="Espace réservé du contenu 5"/>
          <p:cNvSpPr>
            <a:spLocks noGrp="1"/>
          </p:cNvSpPr>
          <p:nvPr>
            <p:ph sz="quarter" idx="4"/>
          </p:nvPr>
        </p:nvSpPr>
        <p:spPr>
          <a:xfrm>
            <a:off x="4680472"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1" name="Espace réservé du texte 2"/>
          <p:cNvSpPr>
            <a:spLocks noGrp="1"/>
          </p:cNvSpPr>
          <p:nvPr>
            <p:ph type="body" idx="1"/>
          </p:nvPr>
        </p:nvSpPr>
        <p:spPr>
          <a:xfrm>
            <a:off x="323528"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4" name="Espace réservé du texte 4"/>
          <p:cNvSpPr>
            <a:spLocks noGrp="1"/>
          </p:cNvSpPr>
          <p:nvPr>
            <p:ph type="body" sz="quarter" idx="3"/>
          </p:nvPr>
        </p:nvSpPr>
        <p:spPr>
          <a:xfrm>
            <a:off x="4680472"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cxnSp>
        <p:nvCxnSpPr>
          <p:cNvPr id="15" name="Connecteur droit 14"/>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17"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2" name="ZoneTexte 11">
            <a:extLst>
              <a:ext uri="{FF2B5EF4-FFF2-40B4-BE49-F238E27FC236}">
                <a16:creationId xmlns:a16="http://schemas.microsoft.com/office/drawing/2014/main" id="{46E3CFFB-9864-4556-8B0A-B884DDA03390}"/>
              </a:ext>
            </a:extLst>
          </p:cNvPr>
          <p:cNvSpPr txBox="1"/>
          <p:nvPr userDrawn="1"/>
        </p:nvSpPr>
        <p:spPr>
          <a:xfrm>
            <a:off x="107504" y="0"/>
            <a:ext cx="1656183" cy="307777"/>
          </a:xfrm>
          <a:prstGeom prst="rect">
            <a:avLst/>
          </a:prstGeom>
          <a:noFill/>
        </p:spPr>
        <p:txBody>
          <a:bodyPr wrap="square" rtlCol="0">
            <a:spAutoFit/>
          </a:bodyPr>
          <a:lstStyle/>
          <a:p>
            <a:pPr algn="l"/>
            <a:r>
              <a:rPr lang="en-CA" sz="1400" i="1" noProof="0" dirty="0">
                <a:solidFill>
                  <a:schemeClr val="accent2"/>
                </a:solidFill>
              </a:rPr>
              <a:t>For internal use only</a:t>
            </a:r>
          </a:p>
        </p:txBody>
      </p:sp>
    </p:spTree>
    <p:extLst>
      <p:ext uri="{BB962C8B-B14F-4D97-AF65-F5344CB8AC3E}">
        <p14:creationId xmlns:p14="http://schemas.microsoft.com/office/powerpoint/2010/main" val="2863167547"/>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0"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Tree>
    <p:extLst>
      <p:ext uri="{BB962C8B-B14F-4D97-AF65-F5344CB8AC3E}">
        <p14:creationId xmlns:p14="http://schemas.microsoft.com/office/powerpoint/2010/main" val="332659297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Espace réservé du texte 2"/>
          <p:cNvSpPr>
            <a:spLocks noGrp="1"/>
          </p:cNvSpPr>
          <p:nvPr>
            <p:ph idx="1"/>
          </p:nvPr>
        </p:nvSpPr>
        <p:spPr>
          <a:xfrm>
            <a:off x="323528" y="1340768"/>
            <a:ext cx="8496944" cy="5112568"/>
          </a:xfrm>
          <a:prstGeom prst="rect">
            <a:avLst/>
          </a:prstGeom>
        </p:spPr>
        <p:txBody>
          <a:bodyPr vert="horz" lIns="91440" tIns="45720" rIns="91440" bIns="4572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1"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cxnSp>
        <p:nvCxnSpPr>
          <p:cNvPr id="12" name="Connecteur droit 11"/>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6"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Tree>
    <p:extLst>
      <p:ext uri="{BB962C8B-B14F-4D97-AF65-F5344CB8AC3E}">
        <p14:creationId xmlns:p14="http://schemas.microsoft.com/office/powerpoint/2010/main" val="3883229288"/>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de diaporama">
    <p:spTree>
      <p:nvGrpSpPr>
        <p:cNvPr id="1" name=""/>
        <p:cNvGrpSpPr/>
        <p:nvPr/>
      </p:nvGrpSpPr>
      <p:grpSpPr>
        <a:xfrm>
          <a:off x="0" y="0"/>
          <a:ext cx="0" cy="0"/>
          <a:chOff x="0" y="0"/>
          <a:chExt cx="0" cy="0"/>
        </a:xfrm>
      </p:grpSpPr>
      <p:pic>
        <p:nvPicPr>
          <p:cNvPr id="11"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7"/>
          <p:cNvSpPr>
            <a:spLocks noGrp="1"/>
          </p:cNvSpPr>
          <p:nvPr>
            <p:ph type="pic" sz="quarter" idx="14"/>
          </p:nvPr>
        </p:nvSpPr>
        <p:spPr>
          <a:xfrm>
            <a:off x="323528" y="836712"/>
            <a:ext cx="3240360" cy="5112568"/>
          </a:xfrm>
        </p:spPr>
        <p:txBody>
          <a:bodyPr/>
          <a:lstStyle>
            <a:lvl1pPr marL="0" indent="0">
              <a:buNone/>
              <a:defRPr baseline="0">
                <a:solidFill>
                  <a:schemeClr val="tx2"/>
                </a:solidFill>
              </a:defRPr>
            </a:lvl1pPr>
          </a:lstStyle>
          <a:p>
            <a:r>
              <a:rPr lang="en-US"/>
              <a:t>Click icon to add picture</a:t>
            </a:r>
            <a:endParaRPr lang="fr-CA" dirty="0"/>
          </a:p>
        </p:txBody>
      </p:sp>
      <p:sp>
        <p:nvSpPr>
          <p:cNvPr id="9" name="Titre 2"/>
          <p:cNvSpPr>
            <a:spLocks noGrp="1"/>
          </p:cNvSpPr>
          <p:nvPr>
            <p:ph type="title"/>
          </p:nvPr>
        </p:nvSpPr>
        <p:spPr>
          <a:xfrm>
            <a:off x="3707904" y="836712"/>
            <a:ext cx="5112568" cy="2448272"/>
          </a:xfrm>
        </p:spPr>
        <p:txBody>
          <a:bodyPr>
            <a:normAutofit/>
          </a:bodyPr>
          <a:lstStyle>
            <a:lvl1pPr algn="l">
              <a:defRPr sz="3600" b="1">
                <a:solidFill>
                  <a:schemeClr val="bg2"/>
                </a:solidFill>
              </a:defRPr>
            </a:lvl1pPr>
          </a:lstStyle>
          <a:p>
            <a:r>
              <a:rPr lang="en-US"/>
              <a:t>Click to edit Master title style</a:t>
            </a:r>
            <a:endParaRPr lang="fr-CA" dirty="0"/>
          </a:p>
        </p:txBody>
      </p:sp>
      <p:sp>
        <p:nvSpPr>
          <p:cNvPr id="10" name="Sous-titre 2"/>
          <p:cNvSpPr>
            <a:spLocks noGrp="1"/>
          </p:cNvSpPr>
          <p:nvPr>
            <p:ph type="subTitle" idx="1"/>
          </p:nvPr>
        </p:nvSpPr>
        <p:spPr>
          <a:xfrm>
            <a:off x="3707904" y="4077072"/>
            <a:ext cx="5112568" cy="1872208"/>
          </a:xfrm>
        </p:spPr>
        <p:txBody>
          <a:bodyPr>
            <a:normAutofit/>
          </a:bodyPr>
          <a:lstStyle>
            <a:lvl1pPr marL="0" indent="0">
              <a:buNone/>
              <a:defRPr>
                <a:solidFill>
                  <a:schemeClr val="tx2"/>
                </a:solidFill>
              </a:defRPr>
            </a:lvl1pPr>
          </a:lstStyle>
          <a:p>
            <a:pPr algn="l"/>
            <a:r>
              <a:rPr lang="en-US" sz="2800">
                <a:solidFill>
                  <a:schemeClr val="tx1">
                    <a:lumMod val="65000"/>
                    <a:lumOff val="35000"/>
                  </a:schemeClr>
                </a:solidFill>
              </a:rPr>
              <a:t>Click to edit Master subtitle style</a:t>
            </a:r>
            <a:endParaRPr lang="fr-CA" sz="2800" dirty="0">
              <a:solidFill>
                <a:schemeClr val="tx1">
                  <a:lumMod val="65000"/>
                  <a:lumOff val="35000"/>
                </a:schemeClr>
              </a:solidFill>
            </a:endParaRPr>
          </a:p>
        </p:txBody>
      </p:sp>
      <p:sp>
        <p:nvSpPr>
          <p:cNvPr id="2" name="ZoneTexte 1"/>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3466939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itre 1"/>
          <p:cNvSpPr>
            <a:spLocks noGrp="1"/>
          </p:cNvSpPr>
          <p:nvPr>
            <p:ph type="ctrTitle"/>
          </p:nvPr>
        </p:nvSpPr>
        <p:spPr>
          <a:xfrm>
            <a:off x="323528" y="2996952"/>
            <a:ext cx="8496944" cy="1152048"/>
          </a:xfrm>
        </p:spPr>
        <p:txBody>
          <a:bodyPr>
            <a:normAutofit/>
          </a:bodyPr>
          <a:lstStyle>
            <a:lvl1pPr>
              <a:defRPr sz="3600" b="1">
                <a:solidFill>
                  <a:schemeClr val="tx2"/>
                </a:solidFill>
              </a:defRPr>
            </a:lvl1pPr>
          </a:lstStyle>
          <a:p>
            <a:r>
              <a:rPr lang="en-US"/>
              <a:t>Click to edit Master title style</a:t>
            </a:r>
            <a:endParaRPr lang="fr-CA" dirty="0"/>
          </a:p>
        </p:txBody>
      </p:sp>
      <p:sp>
        <p:nvSpPr>
          <p:cNvPr id="11" name="Sous-titre 2"/>
          <p:cNvSpPr>
            <a:spLocks noGrp="1"/>
          </p:cNvSpPr>
          <p:nvPr>
            <p:ph type="subTitle" idx="1"/>
          </p:nvPr>
        </p:nvSpPr>
        <p:spPr>
          <a:xfrm>
            <a:off x="1404000" y="4365104"/>
            <a:ext cx="6336000" cy="10800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dirty="0"/>
          </a:p>
        </p:txBody>
      </p:sp>
      <p:sp>
        <p:nvSpPr>
          <p:cNvPr id="4" name="Picture Placeholder 7"/>
          <p:cNvSpPr>
            <a:spLocks noGrp="1"/>
          </p:cNvSpPr>
          <p:nvPr>
            <p:ph type="pic" sz="quarter" idx="14"/>
          </p:nvPr>
        </p:nvSpPr>
        <p:spPr>
          <a:xfrm>
            <a:off x="323528" y="404664"/>
            <a:ext cx="8496944" cy="2448272"/>
          </a:xfrm>
        </p:spPr>
        <p:txBody>
          <a:bodyPr/>
          <a:lstStyle>
            <a:lvl1pPr marL="0" indent="0">
              <a:buNone/>
              <a:defRPr baseline="0">
                <a:solidFill>
                  <a:schemeClr val="tx2"/>
                </a:solidFill>
              </a:defRPr>
            </a:lvl1pPr>
          </a:lstStyle>
          <a:p>
            <a:r>
              <a:rPr lang="en-US"/>
              <a:t>Click icon to add picture</a:t>
            </a:r>
            <a:endParaRPr lang="fr-CA" dirty="0"/>
          </a:p>
        </p:txBody>
      </p:sp>
      <p:pic>
        <p:nvPicPr>
          <p:cNvPr id="5"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284856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Espace réservé du texte 2"/>
          <p:cNvSpPr>
            <a:spLocks noGrp="1"/>
          </p:cNvSpPr>
          <p:nvPr>
            <p:ph idx="1"/>
          </p:nvPr>
        </p:nvSpPr>
        <p:spPr>
          <a:xfrm>
            <a:off x="323528" y="1340768"/>
            <a:ext cx="8496944" cy="5112568"/>
          </a:xfrm>
          <a:prstGeom prst="rect">
            <a:avLst/>
          </a:prstGeom>
        </p:spPr>
        <p:txBody>
          <a:bodyPr vert="horz" lIns="91440" tIns="45720" rIns="91440" bIns="4572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1"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cxnSp>
        <p:nvCxnSpPr>
          <p:cNvPr id="12" name="Connecteur droit 11"/>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6"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Tree>
    <p:extLst>
      <p:ext uri="{BB962C8B-B14F-4D97-AF65-F5344CB8AC3E}">
        <p14:creationId xmlns:p14="http://schemas.microsoft.com/office/powerpoint/2010/main" val="2358526303"/>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Titre 1"/>
          <p:cNvSpPr>
            <a:spLocks noGrp="1"/>
          </p:cNvSpPr>
          <p:nvPr>
            <p:ph type="title"/>
          </p:nvPr>
        </p:nvSpPr>
        <p:spPr>
          <a:xfrm>
            <a:off x="324000" y="4406900"/>
            <a:ext cx="8496000" cy="1440000"/>
          </a:xfrm>
        </p:spPr>
        <p:txBody>
          <a:bodyPr anchor="t">
            <a:normAutofit/>
          </a:bodyPr>
          <a:lstStyle>
            <a:lvl1pPr algn="l">
              <a:defRPr sz="2800" b="0" cap="small" baseline="0">
                <a:solidFill>
                  <a:schemeClr val="tx2"/>
                </a:solidFill>
              </a:defRPr>
            </a:lvl1pPr>
          </a:lstStyle>
          <a:p>
            <a:r>
              <a:rPr lang="en-US"/>
              <a:t>Click to edit Master title style</a:t>
            </a:r>
            <a:endParaRPr lang="fr-CA" dirty="0"/>
          </a:p>
        </p:txBody>
      </p:sp>
      <p:sp>
        <p:nvSpPr>
          <p:cNvPr id="9" name="Espace réservé du texte 2"/>
          <p:cNvSpPr>
            <a:spLocks noGrp="1"/>
          </p:cNvSpPr>
          <p:nvPr>
            <p:ph type="body" idx="1"/>
          </p:nvPr>
        </p:nvSpPr>
        <p:spPr>
          <a:xfrm>
            <a:off x="324000" y="2906713"/>
            <a:ext cx="8496000" cy="1440000"/>
          </a:xfrm>
        </p:spPr>
        <p:txBody>
          <a:bodyPr anchor="b">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5793094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6" name="Espace réservé du contenu 2"/>
          <p:cNvSpPr>
            <a:spLocks noGrp="1"/>
          </p:cNvSpPr>
          <p:nvPr>
            <p:ph sz="half" idx="1"/>
          </p:nvPr>
        </p:nvSpPr>
        <p:spPr>
          <a:xfrm>
            <a:off x="323528"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0" name="Espace réservé du contenu 3"/>
          <p:cNvSpPr>
            <a:spLocks noGrp="1"/>
          </p:cNvSpPr>
          <p:nvPr>
            <p:ph sz="half" idx="2"/>
          </p:nvPr>
        </p:nvSpPr>
        <p:spPr>
          <a:xfrm>
            <a:off x="4680472"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cxnSp>
        <p:nvCxnSpPr>
          <p:cNvPr id="11" name="Connecteur droit 10"/>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4"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27"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Tree>
    <p:extLst>
      <p:ext uri="{BB962C8B-B14F-4D97-AF65-F5344CB8AC3E}">
        <p14:creationId xmlns:p14="http://schemas.microsoft.com/office/powerpoint/2010/main" val="2562858897"/>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
        <p:nvSpPr>
          <p:cNvPr id="4" name="Espace réservé du contenu 3"/>
          <p:cNvSpPr>
            <a:spLocks noGrp="1"/>
          </p:cNvSpPr>
          <p:nvPr>
            <p:ph sz="half" idx="2"/>
          </p:nvPr>
        </p:nvSpPr>
        <p:spPr>
          <a:xfrm>
            <a:off x="323528"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6" name="Espace réservé du contenu 5"/>
          <p:cNvSpPr>
            <a:spLocks noGrp="1"/>
          </p:cNvSpPr>
          <p:nvPr>
            <p:ph sz="quarter" idx="4"/>
          </p:nvPr>
        </p:nvSpPr>
        <p:spPr>
          <a:xfrm>
            <a:off x="4680472"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1" name="Espace réservé du texte 2"/>
          <p:cNvSpPr>
            <a:spLocks noGrp="1"/>
          </p:cNvSpPr>
          <p:nvPr>
            <p:ph type="body" idx="1"/>
          </p:nvPr>
        </p:nvSpPr>
        <p:spPr>
          <a:xfrm>
            <a:off x="323528"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Espace réservé du texte 4"/>
          <p:cNvSpPr>
            <a:spLocks noGrp="1"/>
          </p:cNvSpPr>
          <p:nvPr>
            <p:ph type="body" sz="quarter" idx="3"/>
          </p:nvPr>
        </p:nvSpPr>
        <p:spPr>
          <a:xfrm>
            <a:off x="4680472"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5" name="Connecteur droit 14"/>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17"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Tree>
    <p:extLst>
      <p:ext uri="{BB962C8B-B14F-4D97-AF65-F5344CB8AC3E}">
        <p14:creationId xmlns:p14="http://schemas.microsoft.com/office/powerpoint/2010/main" val="3807618032"/>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0"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Tree>
    <p:extLst>
      <p:ext uri="{BB962C8B-B14F-4D97-AF65-F5344CB8AC3E}">
        <p14:creationId xmlns:p14="http://schemas.microsoft.com/office/powerpoint/2010/main" val="785679818"/>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numéro de diapositive 2"/>
          <p:cNvSpPr>
            <a:spLocks noGrp="1"/>
          </p:cNvSpPr>
          <p:nvPr>
            <p:ph type="sldNum" sz="quarter" idx="10"/>
          </p:nvPr>
        </p:nvSpPr>
        <p:spPr/>
        <p:txBody>
          <a:bodyPr/>
          <a:lstStyle>
            <a:lvl1pPr>
              <a:defRPr>
                <a:solidFill>
                  <a:schemeClr val="bg1">
                    <a:lumMod val="50000"/>
                  </a:schemeClr>
                </a:solidFill>
              </a:defRPr>
            </a:lvl1pPr>
          </a:lstStyle>
          <a:p>
            <a:fld id="{F97ED82F-335E-40BD-938C-AB3EFFCB3EFC}" type="slidenum">
              <a:rPr lang="fr-CA" smtClean="0"/>
              <a:pPr/>
              <a:t>‹N°›</a:t>
            </a:fld>
            <a:endParaRPr lang="fr-CA" dirty="0"/>
          </a:p>
        </p:txBody>
      </p:sp>
      <p:sp>
        <p:nvSpPr>
          <p:cNvPr id="7" name="Espace réservé du texte 1"/>
          <p:cNvSpPr>
            <a:spLocks noGrp="1"/>
          </p:cNvSpPr>
          <p:nvPr>
            <p:ph idx="1"/>
          </p:nvPr>
        </p:nvSpPr>
        <p:spPr>
          <a:xfrm>
            <a:off x="190972" y="1124744"/>
            <a:ext cx="8820472" cy="4823412"/>
          </a:xfrm>
          <a:prstGeom prst="rect">
            <a:avLst/>
          </a:prstGeom>
        </p:spPr>
        <p:txBody>
          <a:bodyPr vert="horz" lIns="91440" tIns="45720" rIns="91440" bIns="45720" rtlCol="0">
            <a:normAutofit/>
          </a:bodyPr>
          <a:lstStyle>
            <a:lvl3pPr marL="989013" marR="0" indent="-274638" algn="l" defTabSz="457200" rtl="0" eaLnBrk="1" fontAlgn="auto" latinLnBrk="0" hangingPunct="1">
              <a:lnSpc>
                <a:spcPct val="100000"/>
              </a:lnSpc>
              <a:spcBef>
                <a:spcPct val="20000"/>
              </a:spcBef>
              <a:spcAft>
                <a:spcPts val="0"/>
              </a:spcAft>
              <a:buClr>
                <a:srgbClr val="8EB149"/>
              </a:buClr>
              <a:buSzTx/>
              <a:buFont typeface="Arial"/>
              <a:buChar char="•"/>
              <a:tabLst/>
              <a:defRPr/>
            </a:lvl3pPr>
            <a:lvl4pPr marL="1524000" marR="0" indent="-342900" algn="l" defTabSz="457200" rtl="0" eaLnBrk="1" fontAlgn="auto" latinLnBrk="0" hangingPunct="1">
              <a:lnSpc>
                <a:spcPct val="100000"/>
              </a:lnSpc>
              <a:spcBef>
                <a:spcPct val="20000"/>
              </a:spcBef>
              <a:spcAft>
                <a:spcPts val="0"/>
              </a:spcAft>
              <a:buClr>
                <a:schemeClr val="tx1">
                  <a:lumMod val="65000"/>
                  <a:lumOff val="35000"/>
                </a:schemeClr>
              </a:buClr>
              <a:buSzTx/>
              <a:buFont typeface="Calibri" panose="020F0502020204030204" pitchFamily="34" charset="0"/>
              <a:buChar char="–"/>
              <a:tabLst/>
              <a:defRPr lang="fr-FR" sz="2000" kern="1200" smtClean="0">
                <a:solidFill>
                  <a:schemeClr val="tx1">
                    <a:lumMod val="65000"/>
                    <a:lumOff val="35000"/>
                  </a:schemeClr>
                </a:solidFill>
                <a:latin typeface="+mn-lt"/>
                <a:ea typeface="+mn-ea"/>
                <a:cs typeface="+mn-cs"/>
              </a:defRPr>
            </a:lvl4pPr>
          </a:lstStyle>
          <a:p>
            <a:pPr lvl="0"/>
            <a:r>
              <a:rPr lang="fr-FR" dirty="0"/>
              <a:t>Modifiez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3424281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de diaporama">
    <p:spTree>
      <p:nvGrpSpPr>
        <p:cNvPr id="1" name=""/>
        <p:cNvGrpSpPr/>
        <p:nvPr/>
      </p:nvGrpSpPr>
      <p:grpSpPr>
        <a:xfrm>
          <a:off x="0" y="0"/>
          <a:ext cx="0" cy="0"/>
          <a:chOff x="0" y="0"/>
          <a:chExt cx="0" cy="0"/>
        </a:xfrm>
      </p:grpSpPr>
      <p:pic>
        <p:nvPicPr>
          <p:cNvPr id="11"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7"/>
          <p:cNvSpPr>
            <a:spLocks noGrp="1"/>
          </p:cNvSpPr>
          <p:nvPr>
            <p:ph type="pic" sz="quarter" idx="14"/>
          </p:nvPr>
        </p:nvSpPr>
        <p:spPr>
          <a:xfrm>
            <a:off x="323528" y="836712"/>
            <a:ext cx="3240360" cy="5112568"/>
          </a:xfrm>
        </p:spPr>
        <p:txBody>
          <a:bodyPr/>
          <a:lstStyle>
            <a:lvl1pPr marL="0" indent="0">
              <a:buNone/>
              <a:defRPr baseline="0">
                <a:solidFill>
                  <a:schemeClr val="tx2"/>
                </a:solidFill>
              </a:defRPr>
            </a:lvl1pPr>
          </a:lstStyle>
          <a:p>
            <a:r>
              <a:rPr lang="en-US"/>
              <a:t>Click icon to add picture</a:t>
            </a:r>
            <a:endParaRPr lang="fr-CA" dirty="0"/>
          </a:p>
        </p:txBody>
      </p:sp>
      <p:sp>
        <p:nvSpPr>
          <p:cNvPr id="9" name="Titre 2"/>
          <p:cNvSpPr>
            <a:spLocks noGrp="1"/>
          </p:cNvSpPr>
          <p:nvPr>
            <p:ph type="title"/>
          </p:nvPr>
        </p:nvSpPr>
        <p:spPr>
          <a:xfrm>
            <a:off x="3707904" y="836712"/>
            <a:ext cx="5112568" cy="2448272"/>
          </a:xfrm>
        </p:spPr>
        <p:txBody>
          <a:bodyPr>
            <a:normAutofit/>
          </a:bodyPr>
          <a:lstStyle>
            <a:lvl1pPr algn="l">
              <a:defRPr sz="3600" b="1">
                <a:solidFill>
                  <a:schemeClr val="bg2"/>
                </a:solidFill>
              </a:defRPr>
            </a:lvl1pPr>
          </a:lstStyle>
          <a:p>
            <a:r>
              <a:rPr lang="en-US"/>
              <a:t>Click to edit Master title style</a:t>
            </a:r>
            <a:endParaRPr lang="fr-CA" dirty="0"/>
          </a:p>
        </p:txBody>
      </p:sp>
      <p:sp>
        <p:nvSpPr>
          <p:cNvPr id="10" name="Sous-titre 2"/>
          <p:cNvSpPr>
            <a:spLocks noGrp="1"/>
          </p:cNvSpPr>
          <p:nvPr>
            <p:ph type="subTitle" idx="1"/>
          </p:nvPr>
        </p:nvSpPr>
        <p:spPr>
          <a:xfrm>
            <a:off x="3707904" y="4077072"/>
            <a:ext cx="5112568" cy="1872208"/>
          </a:xfrm>
        </p:spPr>
        <p:txBody>
          <a:bodyPr>
            <a:normAutofit/>
          </a:bodyPr>
          <a:lstStyle>
            <a:lvl1pPr marL="0" indent="0">
              <a:buNone/>
              <a:defRPr>
                <a:solidFill>
                  <a:schemeClr val="tx2"/>
                </a:solidFill>
              </a:defRPr>
            </a:lvl1pPr>
          </a:lstStyle>
          <a:p>
            <a:pPr algn="l"/>
            <a:r>
              <a:rPr lang="en-US" sz="2800">
                <a:solidFill>
                  <a:schemeClr val="tx1">
                    <a:lumMod val="65000"/>
                    <a:lumOff val="35000"/>
                  </a:schemeClr>
                </a:solidFill>
              </a:rPr>
              <a:t>Click to edit Master subtitle style</a:t>
            </a:r>
            <a:endParaRPr lang="fr-CA" sz="2800" dirty="0">
              <a:solidFill>
                <a:schemeClr val="tx1">
                  <a:lumMod val="65000"/>
                  <a:lumOff val="35000"/>
                </a:schemeClr>
              </a:solidFill>
            </a:endParaRPr>
          </a:p>
        </p:txBody>
      </p:sp>
      <p:sp>
        <p:nvSpPr>
          <p:cNvPr id="2" name="ZoneTexte 1"/>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2183445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itre 1"/>
          <p:cNvSpPr>
            <a:spLocks noGrp="1"/>
          </p:cNvSpPr>
          <p:nvPr>
            <p:ph type="ctrTitle"/>
          </p:nvPr>
        </p:nvSpPr>
        <p:spPr>
          <a:xfrm>
            <a:off x="323528" y="2996952"/>
            <a:ext cx="8496944" cy="1152048"/>
          </a:xfrm>
        </p:spPr>
        <p:txBody>
          <a:bodyPr>
            <a:normAutofit/>
          </a:bodyPr>
          <a:lstStyle>
            <a:lvl1pPr>
              <a:defRPr sz="3600" b="1">
                <a:solidFill>
                  <a:schemeClr val="tx2"/>
                </a:solidFill>
              </a:defRPr>
            </a:lvl1pPr>
          </a:lstStyle>
          <a:p>
            <a:r>
              <a:rPr lang="en-US"/>
              <a:t>Click to edit Master title style</a:t>
            </a:r>
            <a:endParaRPr lang="fr-CA" dirty="0"/>
          </a:p>
        </p:txBody>
      </p:sp>
      <p:sp>
        <p:nvSpPr>
          <p:cNvPr id="11" name="Sous-titre 2"/>
          <p:cNvSpPr>
            <a:spLocks noGrp="1"/>
          </p:cNvSpPr>
          <p:nvPr>
            <p:ph type="subTitle" idx="1"/>
          </p:nvPr>
        </p:nvSpPr>
        <p:spPr>
          <a:xfrm>
            <a:off x="1404000" y="4365104"/>
            <a:ext cx="6336000" cy="10800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dirty="0"/>
          </a:p>
        </p:txBody>
      </p:sp>
      <p:sp>
        <p:nvSpPr>
          <p:cNvPr id="4" name="Picture Placeholder 7"/>
          <p:cNvSpPr>
            <a:spLocks noGrp="1"/>
          </p:cNvSpPr>
          <p:nvPr>
            <p:ph type="pic" sz="quarter" idx="14"/>
          </p:nvPr>
        </p:nvSpPr>
        <p:spPr>
          <a:xfrm>
            <a:off x="323528" y="404664"/>
            <a:ext cx="8496944" cy="2448272"/>
          </a:xfrm>
        </p:spPr>
        <p:txBody>
          <a:bodyPr/>
          <a:lstStyle>
            <a:lvl1pPr marL="0" indent="0">
              <a:buNone/>
              <a:defRPr baseline="0">
                <a:solidFill>
                  <a:schemeClr val="tx2"/>
                </a:solidFill>
              </a:defRPr>
            </a:lvl1pPr>
          </a:lstStyle>
          <a:p>
            <a:r>
              <a:rPr lang="en-US"/>
              <a:t>Click icon to add picture</a:t>
            </a:r>
            <a:endParaRPr lang="fr-CA" dirty="0"/>
          </a:p>
        </p:txBody>
      </p:sp>
      <p:pic>
        <p:nvPicPr>
          <p:cNvPr id="5"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385167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Titre 1"/>
          <p:cNvSpPr>
            <a:spLocks noGrp="1"/>
          </p:cNvSpPr>
          <p:nvPr>
            <p:ph type="title"/>
          </p:nvPr>
        </p:nvSpPr>
        <p:spPr>
          <a:xfrm>
            <a:off x="324000" y="4406900"/>
            <a:ext cx="8496000" cy="1440000"/>
          </a:xfrm>
        </p:spPr>
        <p:txBody>
          <a:bodyPr anchor="t">
            <a:normAutofit/>
          </a:bodyPr>
          <a:lstStyle>
            <a:lvl1pPr algn="l">
              <a:defRPr sz="2800" b="0" cap="small" baseline="0">
                <a:solidFill>
                  <a:schemeClr val="tx2"/>
                </a:solidFill>
              </a:defRPr>
            </a:lvl1pPr>
          </a:lstStyle>
          <a:p>
            <a:r>
              <a:rPr lang="fr-FR"/>
              <a:t>Modifiez le style du titre</a:t>
            </a:r>
            <a:endParaRPr lang="fr-CA" dirty="0"/>
          </a:p>
        </p:txBody>
      </p:sp>
      <p:sp>
        <p:nvSpPr>
          <p:cNvPr id="9" name="Espace réservé du texte 2"/>
          <p:cNvSpPr>
            <a:spLocks noGrp="1"/>
          </p:cNvSpPr>
          <p:nvPr>
            <p:ph type="body" idx="1"/>
          </p:nvPr>
        </p:nvSpPr>
        <p:spPr>
          <a:xfrm>
            <a:off x="324000" y="2906713"/>
            <a:ext cx="8496000" cy="1440000"/>
          </a:xfrm>
        </p:spPr>
        <p:txBody>
          <a:bodyPr anchor="b">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4145528145"/>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Espace réservé du texte 2"/>
          <p:cNvSpPr>
            <a:spLocks noGrp="1"/>
          </p:cNvSpPr>
          <p:nvPr>
            <p:ph idx="1"/>
          </p:nvPr>
        </p:nvSpPr>
        <p:spPr>
          <a:xfrm>
            <a:off x="323528" y="1340768"/>
            <a:ext cx="8496944" cy="5112568"/>
          </a:xfrm>
          <a:prstGeom prst="rect">
            <a:avLst/>
          </a:prstGeom>
        </p:spPr>
        <p:txBody>
          <a:bodyPr vert="horz" lIns="91440" tIns="45720" rIns="91440" bIns="4572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1"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cxnSp>
        <p:nvCxnSpPr>
          <p:cNvPr id="12" name="Connecteur droit 11"/>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6"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Tree>
    <p:extLst>
      <p:ext uri="{BB962C8B-B14F-4D97-AF65-F5344CB8AC3E}">
        <p14:creationId xmlns:p14="http://schemas.microsoft.com/office/powerpoint/2010/main" val="936704458"/>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Titre 1"/>
          <p:cNvSpPr>
            <a:spLocks noGrp="1"/>
          </p:cNvSpPr>
          <p:nvPr>
            <p:ph type="title"/>
          </p:nvPr>
        </p:nvSpPr>
        <p:spPr>
          <a:xfrm>
            <a:off x="324000" y="4406900"/>
            <a:ext cx="8496000" cy="1440000"/>
          </a:xfrm>
        </p:spPr>
        <p:txBody>
          <a:bodyPr anchor="t">
            <a:normAutofit/>
          </a:bodyPr>
          <a:lstStyle>
            <a:lvl1pPr algn="l">
              <a:defRPr sz="2800" b="0" cap="small" baseline="0">
                <a:solidFill>
                  <a:schemeClr val="tx2"/>
                </a:solidFill>
              </a:defRPr>
            </a:lvl1pPr>
          </a:lstStyle>
          <a:p>
            <a:r>
              <a:rPr lang="en-US"/>
              <a:t>Click to edit Master title style</a:t>
            </a:r>
            <a:endParaRPr lang="fr-CA" dirty="0"/>
          </a:p>
        </p:txBody>
      </p:sp>
      <p:sp>
        <p:nvSpPr>
          <p:cNvPr id="9" name="Espace réservé du texte 2"/>
          <p:cNvSpPr>
            <a:spLocks noGrp="1"/>
          </p:cNvSpPr>
          <p:nvPr>
            <p:ph type="body" idx="1"/>
          </p:nvPr>
        </p:nvSpPr>
        <p:spPr>
          <a:xfrm>
            <a:off x="324000" y="2906713"/>
            <a:ext cx="8496000" cy="1440000"/>
          </a:xfrm>
        </p:spPr>
        <p:txBody>
          <a:bodyPr anchor="b">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7677414"/>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6" name="Espace réservé du contenu 2"/>
          <p:cNvSpPr>
            <a:spLocks noGrp="1"/>
          </p:cNvSpPr>
          <p:nvPr>
            <p:ph sz="half" idx="1"/>
          </p:nvPr>
        </p:nvSpPr>
        <p:spPr>
          <a:xfrm>
            <a:off x="323528"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0" name="Espace réservé du contenu 3"/>
          <p:cNvSpPr>
            <a:spLocks noGrp="1"/>
          </p:cNvSpPr>
          <p:nvPr>
            <p:ph sz="half" idx="2"/>
          </p:nvPr>
        </p:nvSpPr>
        <p:spPr>
          <a:xfrm>
            <a:off x="4680472"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cxnSp>
        <p:nvCxnSpPr>
          <p:cNvPr id="11" name="Connecteur droit 10"/>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4"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27"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Tree>
    <p:extLst>
      <p:ext uri="{BB962C8B-B14F-4D97-AF65-F5344CB8AC3E}">
        <p14:creationId xmlns:p14="http://schemas.microsoft.com/office/powerpoint/2010/main" val="127674932"/>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
        <p:nvSpPr>
          <p:cNvPr id="4" name="Espace réservé du contenu 3"/>
          <p:cNvSpPr>
            <a:spLocks noGrp="1"/>
          </p:cNvSpPr>
          <p:nvPr>
            <p:ph sz="half" idx="2"/>
          </p:nvPr>
        </p:nvSpPr>
        <p:spPr>
          <a:xfrm>
            <a:off x="323528"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6" name="Espace réservé du contenu 5"/>
          <p:cNvSpPr>
            <a:spLocks noGrp="1"/>
          </p:cNvSpPr>
          <p:nvPr>
            <p:ph sz="quarter" idx="4"/>
          </p:nvPr>
        </p:nvSpPr>
        <p:spPr>
          <a:xfrm>
            <a:off x="4680472"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1" name="Espace réservé du texte 2"/>
          <p:cNvSpPr>
            <a:spLocks noGrp="1"/>
          </p:cNvSpPr>
          <p:nvPr>
            <p:ph type="body" idx="1"/>
          </p:nvPr>
        </p:nvSpPr>
        <p:spPr>
          <a:xfrm>
            <a:off x="323528"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Espace réservé du texte 4"/>
          <p:cNvSpPr>
            <a:spLocks noGrp="1"/>
          </p:cNvSpPr>
          <p:nvPr>
            <p:ph type="body" sz="quarter" idx="3"/>
          </p:nvPr>
        </p:nvSpPr>
        <p:spPr>
          <a:xfrm>
            <a:off x="4680472"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5" name="Connecteur droit 14"/>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17"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Tree>
    <p:extLst>
      <p:ext uri="{BB962C8B-B14F-4D97-AF65-F5344CB8AC3E}">
        <p14:creationId xmlns:p14="http://schemas.microsoft.com/office/powerpoint/2010/main" val="1943651169"/>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0"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Tree>
    <p:extLst>
      <p:ext uri="{BB962C8B-B14F-4D97-AF65-F5344CB8AC3E}">
        <p14:creationId xmlns:p14="http://schemas.microsoft.com/office/powerpoint/2010/main" val="404696233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6" name="Espace réservé du contenu 2"/>
          <p:cNvSpPr>
            <a:spLocks noGrp="1"/>
          </p:cNvSpPr>
          <p:nvPr>
            <p:ph sz="half" idx="1"/>
          </p:nvPr>
        </p:nvSpPr>
        <p:spPr>
          <a:xfrm>
            <a:off x="323528"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0" name="Espace réservé du contenu 3"/>
          <p:cNvSpPr>
            <a:spLocks noGrp="1"/>
          </p:cNvSpPr>
          <p:nvPr>
            <p:ph sz="half" idx="2"/>
          </p:nvPr>
        </p:nvSpPr>
        <p:spPr>
          <a:xfrm>
            <a:off x="4680472"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cxnSp>
        <p:nvCxnSpPr>
          <p:cNvPr id="11" name="Connecteur droit 10"/>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4"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27"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Tree>
    <p:extLst>
      <p:ext uri="{BB962C8B-B14F-4D97-AF65-F5344CB8AC3E}">
        <p14:creationId xmlns:p14="http://schemas.microsoft.com/office/powerpoint/2010/main" val="191286698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
        <p:nvSpPr>
          <p:cNvPr id="4" name="Espace réservé du contenu 3"/>
          <p:cNvSpPr>
            <a:spLocks noGrp="1"/>
          </p:cNvSpPr>
          <p:nvPr>
            <p:ph sz="half" idx="2"/>
          </p:nvPr>
        </p:nvSpPr>
        <p:spPr>
          <a:xfrm>
            <a:off x="323528"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6" name="Espace réservé du contenu 5"/>
          <p:cNvSpPr>
            <a:spLocks noGrp="1"/>
          </p:cNvSpPr>
          <p:nvPr>
            <p:ph sz="quarter" idx="4"/>
          </p:nvPr>
        </p:nvSpPr>
        <p:spPr>
          <a:xfrm>
            <a:off x="4680472"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1" name="Espace réservé du texte 2"/>
          <p:cNvSpPr>
            <a:spLocks noGrp="1"/>
          </p:cNvSpPr>
          <p:nvPr>
            <p:ph type="body" idx="1"/>
          </p:nvPr>
        </p:nvSpPr>
        <p:spPr>
          <a:xfrm>
            <a:off x="323528"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Espace réservé du texte 4"/>
          <p:cNvSpPr>
            <a:spLocks noGrp="1"/>
          </p:cNvSpPr>
          <p:nvPr>
            <p:ph type="body" sz="quarter" idx="3"/>
          </p:nvPr>
        </p:nvSpPr>
        <p:spPr>
          <a:xfrm>
            <a:off x="4680472"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cxnSp>
        <p:nvCxnSpPr>
          <p:cNvPr id="15" name="Connecteur droit 14"/>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17"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Tree>
    <p:extLst>
      <p:ext uri="{BB962C8B-B14F-4D97-AF65-F5344CB8AC3E}">
        <p14:creationId xmlns:p14="http://schemas.microsoft.com/office/powerpoint/2010/main" val="163336831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0"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Tree>
    <p:extLst>
      <p:ext uri="{BB962C8B-B14F-4D97-AF65-F5344CB8AC3E}">
        <p14:creationId xmlns:p14="http://schemas.microsoft.com/office/powerpoint/2010/main" val="1891043045"/>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diaporama">
    <p:spTree>
      <p:nvGrpSpPr>
        <p:cNvPr id="1" name=""/>
        <p:cNvGrpSpPr/>
        <p:nvPr/>
      </p:nvGrpSpPr>
      <p:grpSpPr>
        <a:xfrm>
          <a:off x="0" y="0"/>
          <a:ext cx="0" cy="0"/>
          <a:chOff x="0" y="0"/>
          <a:chExt cx="0" cy="0"/>
        </a:xfrm>
      </p:grpSpPr>
      <p:pic>
        <p:nvPicPr>
          <p:cNvPr id="11"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7"/>
          <p:cNvSpPr>
            <a:spLocks noGrp="1"/>
          </p:cNvSpPr>
          <p:nvPr>
            <p:ph type="pic" sz="quarter" idx="14"/>
          </p:nvPr>
        </p:nvSpPr>
        <p:spPr>
          <a:xfrm>
            <a:off x="323528" y="836712"/>
            <a:ext cx="3240360" cy="5112568"/>
          </a:xfrm>
        </p:spPr>
        <p:txBody>
          <a:bodyPr/>
          <a:lstStyle>
            <a:lvl1pPr marL="0" indent="0">
              <a:buNone/>
              <a:defRPr baseline="0">
                <a:solidFill>
                  <a:schemeClr val="tx2"/>
                </a:solidFill>
              </a:defRPr>
            </a:lvl1pPr>
          </a:lstStyle>
          <a:p>
            <a:r>
              <a:rPr lang="fr-FR"/>
              <a:t>Cliquez sur l'icône pour ajouter une image</a:t>
            </a:r>
            <a:endParaRPr lang="fr-CA" dirty="0"/>
          </a:p>
        </p:txBody>
      </p:sp>
      <p:sp>
        <p:nvSpPr>
          <p:cNvPr id="9" name="Titre 2"/>
          <p:cNvSpPr>
            <a:spLocks noGrp="1"/>
          </p:cNvSpPr>
          <p:nvPr>
            <p:ph type="title"/>
          </p:nvPr>
        </p:nvSpPr>
        <p:spPr>
          <a:xfrm>
            <a:off x="3707904" y="836712"/>
            <a:ext cx="5112568" cy="2448272"/>
          </a:xfrm>
        </p:spPr>
        <p:txBody>
          <a:bodyPr>
            <a:normAutofit/>
          </a:bodyPr>
          <a:lstStyle>
            <a:lvl1pPr algn="l">
              <a:defRPr sz="3600" b="1">
                <a:solidFill>
                  <a:schemeClr val="bg2"/>
                </a:solidFill>
              </a:defRPr>
            </a:lvl1pPr>
          </a:lstStyle>
          <a:p>
            <a:r>
              <a:rPr lang="fr-FR"/>
              <a:t>Modifiez le style du titre</a:t>
            </a:r>
            <a:endParaRPr lang="fr-CA" dirty="0"/>
          </a:p>
        </p:txBody>
      </p:sp>
      <p:sp>
        <p:nvSpPr>
          <p:cNvPr id="10" name="Sous-titre 2"/>
          <p:cNvSpPr>
            <a:spLocks noGrp="1"/>
          </p:cNvSpPr>
          <p:nvPr>
            <p:ph type="subTitle" idx="1"/>
          </p:nvPr>
        </p:nvSpPr>
        <p:spPr>
          <a:xfrm>
            <a:off x="3707904" y="4077072"/>
            <a:ext cx="5112568" cy="1872208"/>
          </a:xfrm>
        </p:spPr>
        <p:txBody>
          <a:bodyPr>
            <a:normAutofit/>
          </a:bodyPr>
          <a:lstStyle>
            <a:lvl1pPr marL="0" indent="0">
              <a:buNone/>
              <a:defRPr>
                <a:solidFill>
                  <a:schemeClr val="tx2"/>
                </a:solidFill>
              </a:defRPr>
            </a:lvl1pPr>
          </a:lstStyle>
          <a:p>
            <a:pPr algn="l"/>
            <a:r>
              <a:rPr lang="fr-FR" sz="2800">
                <a:solidFill>
                  <a:schemeClr val="tx1">
                    <a:lumMod val="65000"/>
                    <a:lumOff val="35000"/>
                  </a:schemeClr>
                </a:solidFill>
              </a:rPr>
              <a:t>Modifier le style des sous-titres du masque</a:t>
            </a:r>
            <a:endParaRPr lang="fr-CA" sz="2800" dirty="0">
              <a:solidFill>
                <a:schemeClr val="tx1">
                  <a:lumMod val="65000"/>
                  <a:lumOff val="35000"/>
                </a:schemeClr>
              </a:solidFill>
            </a:endParaRPr>
          </a:p>
        </p:txBody>
      </p:sp>
      <p:sp>
        <p:nvSpPr>
          <p:cNvPr id="2" name="ZoneTexte 1"/>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419335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itre 1"/>
          <p:cNvSpPr>
            <a:spLocks noGrp="1"/>
          </p:cNvSpPr>
          <p:nvPr>
            <p:ph type="ctrTitle"/>
          </p:nvPr>
        </p:nvSpPr>
        <p:spPr>
          <a:xfrm>
            <a:off x="323528" y="2996952"/>
            <a:ext cx="8496944" cy="1152048"/>
          </a:xfrm>
        </p:spPr>
        <p:txBody>
          <a:bodyPr>
            <a:normAutofit/>
          </a:bodyPr>
          <a:lstStyle>
            <a:lvl1pPr>
              <a:defRPr sz="3600" b="1">
                <a:solidFill>
                  <a:schemeClr val="tx2"/>
                </a:solidFill>
              </a:defRPr>
            </a:lvl1pPr>
          </a:lstStyle>
          <a:p>
            <a:r>
              <a:rPr lang="fr-FR"/>
              <a:t>Modifiez le style du titre</a:t>
            </a:r>
            <a:endParaRPr lang="fr-CA" dirty="0"/>
          </a:p>
        </p:txBody>
      </p:sp>
      <p:sp>
        <p:nvSpPr>
          <p:cNvPr id="11" name="Sous-titre 2"/>
          <p:cNvSpPr>
            <a:spLocks noGrp="1"/>
          </p:cNvSpPr>
          <p:nvPr>
            <p:ph type="subTitle" idx="1"/>
          </p:nvPr>
        </p:nvSpPr>
        <p:spPr>
          <a:xfrm>
            <a:off x="1404000" y="4365104"/>
            <a:ext cx="6336000" cy="10800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fr-CA" dirty="0"/>
          </a:p>
        </p:txBody>
      </p:sp>
      <p:sp>
        <p:nvSpPr>
          <p:cNvPr id="4" name="Picture Placeholder 7"/>
          <p:cNvSpPr>
            <a:spLocks noGrp="1"/>
          </p:cNvSpPr>
          <p:nvPr>
            <p:ph type="pic" sz="quarter" idx="14"/>
          </p:nvPr>
        </p:nvSpPr>
        <p:spPr>
          <a:xfrm>
            <a:off x="323528" y="404664"/>
            <a:ext cx="8496944" cy="2448272"/>
          </a:xfrm>
        </p:spPr>
        <p:txBody>
          <a:bodyPr/>
          <a:lstStyle>
            <a:lvl1pPr marL="0" indent="0">
              <a:buNone/>
              <a:defRPr baseline="0">
                <a:solidFill>
                  <a:schemeClr val="tx2"/>
                </a:solidFill>
              </a:defRPr>
            </a:lvl1pPr>
          </a:lstStyle>
          <a:p>
            <a:r>
              <a:rPr lang="fr-FR"/>
              <a:t>Cliquez sur l'icône pour ajouter une image</a:t>
            </a:r>
            <a:endParaRPr lang="fr-CA" dirty="0"/>
          </a:p>
        </p:txBody>
      </p:sp>
      <p:pic>
        <p:nvPicPr>
          <p:cNvPr id="5"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379960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3528" y="274638"/>
            <a:ext cx="8496944" cy="900000"/>
          </a:xfrm>
          <a:prstGeom prst="rect">
            <a:avLst/>
          </a:prstGeom>
        </p:spPr>
        <p:txBody>
          <a:bodyPr vert="horz" lIns="91440" tIns="45720" rIns="91440" bIns="45720" rtlCol="0" anchor="ctr">
            <a:normAutofit/>
          </a:bodyPr>
          <a:lstStyle/>
          <a:p>
            <a:pPr lvl="0" algn="l"/>
            <a:r>
              <a:rPr lang="fr-FR" dirty="0"/>
              <a:t>Modifiez le style du titre</a:t>
            </a:r>
            <a:endParaRPr lang="fr-CA" dirty="0"/>
          </a:p>
        </p:txBody>
      </p:sp>
      <p:sp>
        <p:nvSpPr>
          <p:cNvPr id="3" name="Espace réservé du texte 2"/>
          <p:cNvSpPr>
            <a:spLocks noGrp="1"/>
          </p:cNvSpPr>
          <p:nvPr>
            <p:ph type="body" idx="1"/>
          </p:nvPr>
        </p:nvSpPr>
        <p:spPr>
          <a:xfrm>
            <a:off x="323528" y="1340768"/>
            <a:ext cx="8496944" cy="511256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cxnSp>
        <p:nvCxnSpPr>
          <p:cNvPr id="11" name="Connecteur droit 10"/>
          <p:cNvCxnSpPr/>
          <p:nvPr/>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04403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hdr="0" ftr="0" dt="0"/>
  <p:txStyles>
    <p:titleStyle>
      <a:lvl1pPr algn="ctr" defTabSz="914400" rtl="0" eaLnBrk="1" latinLnBrk="0" hangingPunct="1">
        <a:spcBef>
          <a:spcPct val="0"/>
        </a:spcBef>
        <a:buNone/>
        <a:defRPr lang="fr-CA" sz="2800" b="0" kern="1200" cap="small" smtClean="0">
          <a:solidFill>
            <a:schemeClr val="tx2"/>
          </a:solidFill>
          <a:latin typeface="+mj-lt"/>
          <a:ea typeface="+mj-ea"/>
          <a:cs typeface="+mj-cs"/>
        </a:defRPr>
      </a:lvl1pPr>
    </p:titleStyle>
    <p:bodyStyle>
      <a:lvl1pPr marL="269875" indent="-269875" algn="l" defTabSz="914400" rtl="0" eaLnBrk="1" latinLnBrk="0" hangingPunct="1">
        <a:spcBef>
          <a:spcPts val="500"/>
        </a:spcBef>
        <a:buClr>
          <a:schemeClr val="bg2"/>
        </a:buClr>
        <a:buFont typeface="Arial" pitchFamily="34" charset="0"/>
        <a:buChar char="•"/>
        <a:defRPr lang="fr-FR" sz="2400" kern="1200" smtClean="0">
          <a:solidFill>
            <a:schemeClr val="tx2"/>
          </a:solidFill>
          <a:latin typeface="+mj-lt"/>
          <a:ea typeface="+mn-ea"/>
          <a:cs typeface="+mn-cs"/>
        </a:defRPr>
      </a:lvl1pPr>
      <a:lvl2pPr marL="538163" indent="-268288" algn="l" defTabSz="914400" rtl="0" eaLnBrk="1" latinLnBrk="0" hangingPunct="1">
        <a:spcBef>
          <a:spcPts val="500"/>
        </a:spcBef>
        <a:buClr>
          <a:schemeClr val="accent1"/>
        </a:buClr>
        <a:buFont typeface="Arial" pitchFamily="34" charset="0"/>
        <a:buChar char="−"/>
        <a:defRPr lang="fr-FR" sz="2000" kern="1200" smtClean="0">
          <a:solidFill>
            <a:schemeClr val="tx2"/>
          </a:solidFill>
          <a:latin typeface="+mj-lt"/>
          <a:ea typeface="+mn-ea"/>
          <a:cs typeface="+mn-cs"/>
        </a:defRPr>
      </a:lvl2pPr>
      <a:lvl3pPr marL="810000" indent="-270000" algn="l" defTabSz="914400" rtl="0" eaLnBrk="1" latinLnBrk="0" hangingPunct="1">
        <a:spcBef>
          <a:spcPts val="500"/>
        </a:spcBef>
        <a:buClr>
          <a:schemeClr val="tx2"/>
        </a:buClr>
        <a:buFont typeface="Arial" pitchFamily="34" charset="0"/>
        <a:buChar char="•"/>
        <a:defRPr lang="fr-FR" sz="1800" kern="1200" smtClean="0">
          <a:solidFill>
            <a:schemeClr val="tx2"/>
          </a:solidFill>
          <a:latin typeface="+mj-lt"/>
          <a:ea typeface="+mn-ea"/>
          <a:cs typeface="+mn-cs"/>
        </a:defRPr>
      </a:lvl3pPr>
      <a:lvl4pPr marL="1080000" indent="-270000" algn="l" defTabSz="914400" rtl="0" eaLnBrk="1" latinLnBrk="0" hangingPunct="1">
        <a:spcBef>
          <a:spcPts val="500"/>
        </a:spcBef>
        <a:buClr>
          <a:schemeClr val="bg2"/>
        </a:buClr>
        <a:buFont typeface="Arial" pitchFamily="34" charset="0"/>
        <a:buChar char="−"/>
        <a:defRPr lang="fr-FR" sz="1800" kern="1200" smtClean="0">
          <a:solidFill>
            <a:schemeClr val="tx2"/>
          </a:solidFill>
          <a:latin typeface="+mj-lt"/>
          <a:ea typeface="+mn-ea"/>
          <a:cs typeface="+mn-cs"/>
        </a:defRPr>
      </a:lvl4pPr>
      <a:lvl5pPr marL="1350000" indent="-270000" algn="l" defTabSz="914400" rtl="0" eaLnBrk="1" latinLnBrk="0" hangingPunct="1">
        <a:spcBef>
          <a:spcPts val="500"/>
        </a:spcBef>
        <a:buClr>
          <a:schemeClr val="accent1"/>
        </a:buClr>
        <a:buFont typeface="Arial" pitchFamily="34" charset="0"/>
        <a:buChar char="»"/>
        <a:defRPr lang="fr-CA" sz="1600" kern="1200" smtClean="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3528" y="274638"/>
            <a:ext cx="8496944" cy="900000"/>
          </a:xfrm>
          <a:prstGeom prst="rect">
            <a:avLst/>
          </a:prstGeom>
        </p:spPr>
        <p:txBody>
          <a:bodyPr vert="horz" lIns="91440" tIns="45720" rIns="91440" bIns="45720" rtlCol="0" anchor="ctr">
            <a:normAutofit/>
          </a:bodyPr>
          <a:lstStyle/>
          <a:p>
            <a:pPr lvl="0" algn="l"/>
            <a:r>
              <a:rPr lang="fr-FR" dirty="0"/>
              <a:t>Modifiez le style du titre</a:t>
            </a:r>
            <a:endParaRPr lang="fr-CA" dirty="0"/>
          </a:p>
        </p:txBody>
      </p:sp>
      <p:sp>
        <p:nvSpPr>
          <p:cNvPr id="3" name="Espace réservé du texte 2"/>
          <p:cNvSpPr>
            <a:spLocks noGrp="1"/>
          </p:cNvSpPr>
          <p:nvPr>
            <p:ph type="body" idx="1"/>
          </p:nvPr>
        </p:nvSpPr>
        <p:spPr>
          <a:xfrm>
            <a:off x="323528" y="1340768"/>
            <a:ext cx="8496944" cy="511256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cxnSp>
        <p:nvCxnSpPr>
          <p:cNvPr id="11" name="Connecteur droit 10"/>
          <p:cNvCxnSpPr/>
          <p:nvPr/>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39639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hdr="0" ftr="0" dt="0"/>
  <p:txStyles>
    <p:titleStyle>
      <a:lvl1pPr algn="ctr" defTabSz="914400" rtl="0" eaLnBrk="1" latinLnBrk="0" hangingPunct="1">
        <a:spcBef>
          <a:spcPct val="0"/>
        </a:spcBef>
        <a:buNone/>
        <a:defRPr lang="fr-CA" sz="2800" b="0" kern="1200" cap="small" smtClean="0">
          <a:solidFill>
            <a:schemeClr val="tx2"/>
          </a:solidFill>
          <a:latin typeface="+mj-lt"/>
          <a:ea typeface="+mj-ea"/>
          <a:cs typeface="+mj-cs"/>
        </a:defRPr>
      </a:lvl1pPr>
    </p:titleStyle>
    <p:bodyStyle>
      <a:lvl1pPr marL="269875" indent="-269875" algn="l" defTabSz="914400" rtl="0" eaLnBrk="1" latinLnBrk="0" hangingPunct="1">
        <a:spcBef>
          <a:spcPts val="500"/>
        </a:spcBef>
        <a:buClr>
          <a:schemeClr val="bg2"/>
        </a:buClr>
        <a:buFont typeface="Arial" pitchFamily="34" charset="0"/>
        <a:buChar char="•"/>
        <a:defRPr lang="fr-FR" sz="2400" kern="1200" smtClean="0">
          <a:solidFill>
            <a:schemeClr val="tx2"/>
          </a:solidFill>
          <a:latin typeface="+mj-lt"/>
          <a:ea typeface="+mn-ea"/>
          <a:cs typeface="+mn-cs"/>
        </a:defRPr>
      </a:lvl1pPr>
      <a:lvl2pPr marL="538163" indent="-268288" algn="l" defTabSz="914400" rtl="0" eaLnBrk="1" latinLnBrk="0" hangingPunct="1">
        <a:spcBef>
          <a:spcPts val="500"/>
        </a:spcBef>
        <a:buClr>
          <a:schemeClr val="accent1"/>
        </a:buClr>
        <a:buFont typeface="Arial" pitchFamily="34" charset="0"/>
        <a:buChar char="−"/>
        <a:defRPr lang="fr-FR" sz="2000" kern="1200" smtClean="0">
          <a:solidFill>
            <a:schemeClr val="tx2"/>
          </a:solidFill>
          <a:latin typeface="+mj-lt"/>
          <a:ea typeface="+mn-ea"/>
          <a:cs typeface="+mn-cs"/>
        </a:defRPr>
      </a:lvl2pPr>
      <a:lvl3pPr marL="810000" indent="-270000" algn="l" defTabSz="914400" rtl="0" eaLnBrk="1" latinLnBrk="0" hangingPunct="1">
        <a:spcBef>
          <a:spcPts val="500"/>
        </a:spcBef>
        <a:buClr>
          <a:schemeClr val="tx2"/>
        </a:buClr>
        <a:buFont typeface="Arial" pitchFamily="34" charset="0"/>
        <a:buChar char="•"/>
        <a:defRPr lang="fr-FR" sz="1800" kern="1200" smtClean="0">
          <a:solidFill>
            <a:schemeClr val="tx2"/>
          </a:solidFill>
          <a:latin typeface="+mj-lt"/>
          <a:ea typeface="+mn-ea"/>
          <a:cs typeface="+mn-cs"/>
        </a:defRPr>
      </a:lvl3pPr>
      <a:lvl4pPr marL="1080000" indent="-270000" algn="l" defTabSz="914400" rtl="0" eaLnBrk="1" latinLnBrk="0" hangingPunct="1">
        <a:spcBef>
          <a:spcPts val="500"/>
        </a:spcBef>
        <a:buClr>
          <a:schemeClr val="bg2"/>
        </a:buClr>
        <a:buFont typeface="Arial" pitchFamily="34" charset="0"/>
        <a:buChar char="−"/>
        <a:defRPr lang="fr-FR" sz="1800" kern="1200" smtClean="0">
          <a:solidFill>
            <a:schemeClr val="tx2"/>
          </a:solidFill>
          <a:latin typeface="+mj-lt"/>
          <a:ea typeface="+mn-ea"/>
          <a:cs typeface="+mn-cs"/>
        </a:defRPr>
      </a:lvl4pPr>
      <a:lvl5pPr marL="1350000" indent="-270000" algn="l" defTabSz="914400" rtl="0" eaLnBrk="1" latinLnBrk="0" hangingPunct="1">
        <a:spcBef>
          <a:spcPts val="500"/>
        </a:spcBef>
        <a:buClr>
          <a:schemeClr val="accent1"/>
        </a:buClr>
        <a:buFont typeface="Arial" pitchFamily="34" charset="0"/>
        <a:buChar char="»"/>
        <a:defRPr lang="fr-CA" sz="1600" kern="1200" smtClean="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3528" y="274638"/>
            <a:ext cx="8496944" cy="900000"/>
          </a:xfrm>
          <a:prstGeom prst="rect">
            <a:avLst/>
          </a:prstGeom>
        </p:spPr>
        <p:txBody>
          <a:bodyPr vert="horz" lIns="91440" tIns="45720" rIns="91440" bIns="45720" rtlCol="0" anchor="ctr">
            <a:normAutofit/>
          </a:bodyPr>
          <a:lstStyle/>
          <a:p>
            <a:pPr lvl="0" algn="l"/>
            <a:r>
              <a:rPr lang="fr-FR" dirty="0"/>
              <a:t>Modifiez le style du titre</a:t>
            </a:r>
            <a:endParaRPr lang="fr-CA" dirty="0"/>
          </a:p>
        </p:txBody>
      </p:sp>
      <p:sp>
        <p:nvSpPr>
          <p:cNvPr id="3" name="Espace réservé du texte 2"/>
          <p:cNvSpPr>
            <a:spLocks noGrp="1"/>
          </p:cNvSpPr>
          <p:nvPr>
            <p:ph type="body" idx="1"/>
          </p:nvPr>
        </p:nvSpPr>
        <p:spPr>
          <a:xfrm>
            <a:off x="323528" y="1340768"/>
            <a:ext cx="8496944" cy="511256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cxnSp>
        <p:nvCxnSpPr>
          <p:cNvPr id="11" name="Connecteur droit 10"/>
          <p:cNvCxnSpPr/>
          <p:nvPr/>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5">
            <a:extLst>
              <a:ext uri="{FF2B5EF4-FFF2-40B4-BE49-F238E27FC236}">
                <a16:creationId xmlns:a16="http://schemas.microsoft.com/office/drawing/2014/main" id="{4C2C57B8-DF9E-4C1F-BDE7-4A41BCE62B66}"/>
              </a:ext>
            </a:extLst>
          </p:cNvPr>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6" name="Espace réservé du numéro de diapositive 5">
            <a:extLst>
              <a:ext uri="{FF2B5EF4-FFF2-40B4-BE49-F238E27FC236}">
                <a16:creationId xmlns:a16="http://schemas.microsoft.com/office/drawing/2014/main" id="{B372CA76-DB8A-488B-BBB3-D8C7788D7B5C}"/>
              </a:ext>
            </a:extLst>
          </p:cNvPr>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Tree>
    <p:extLst>
      <p:ext uri="{BB962C8B-B14F-4D97-AF65-F5344CB8AC3E}">
        <p14:creationId xmlns:p14="http://schemas.microsoft.com/office/powerpoint/2010/main" val="299094767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hdr="0" dt="0"/>
  <p:txStyles>
    <p:titleStyle>
      <a:lvl1pPr algn="ctr" defTabSz="914400" rtl="0" eaLnBrk="1" latinLnBrk="0" hangingPunct="1">
        <a:spcBef>
          <a:spcPct val="0"/>
        </a:spcBef>
        <a:buNone/>
        <a:defRPr lang="fr-CA" sz="2800" b="0" kern="1200" cap="small" smtClean="0">
          <a:solidFill>
            <a:schemeClr val="tx2"/>
          </a:solidFill>
          <a:latin typeface="+mj-lt"/>
          <a:ea typeface="+mj-ea"/>
          <a:cs typeface="+mj-cs"/>
        </a:defRPr>
      </a:lvl1pPr>
    </p:titleStyle>
    <p:bodyStyle>
      <a:lvl1pPr marL="269875" indent="-269875" algn="l" defTabSz="914400" rtl="0" eaLnBrk="1" latinLnBrk="0" hangingPunct="1">
        <a:spcBef>
          <a:spcPts val="500"/>
        </a:spcBef>
        <a:buClr>
          <a:schemeClr val="bg2"/>
        </a:buClr>
        <a:buFont typeface="Arial" pitchFamily="34" charset="0"/>
        <a:buChar char="•"/>
        <a:defRPr lang="fr-FR" sz="2400" kern="1200" smtClean="0">
          <a:solidFill>
            <a:schemeClr val="tx2"/>
          </a:solidFill>
          <a:latin typeface="+mj-lt"/>
          <a:ea typeface="+mn-ea"/>
          <a:cs typeface="+mn-cs"/>
        </a:defRPr>
      </a:lvl1pPr>
      <a:lvl2pPr marL="538163" indent="-268288" algn="l" defTabSz="914400" rtl="0" eaLnBrk="1" latinLnBrk="0" hangingPunct="1">
        <a:spcBef>
          <a:spcPts val="500"/>
        </a:spcBef>
        <a:buClr>
          <a:schemeClr val="accent1"/>
        </a:buClr>
        <a:buFont typeface="Arial" pitchFamily="34" charset="0"/>
        <a:buChar char="−"/>
        <a:defRPr lang="fr-FR" sz="2000" kern="1200" smtClean="0">
          <a:solidFill>
            <a:schemeClr val="tx2"/>
          </a:solidFill>
          <a:latin typeface="+mj-lt"/>
          <a:ea typeface="+mn-ea"/>
          <a:cs typeface="+mn-cs"/>
        </a:defRPr>
      </a:lvl2pPr>
      <a:lvl3pPr marL="810000" indent="-270000" algn="l" defTabSz="914400" rtl="0" eaLnBrk="1" latinLnBrk="0" hangingPunct="1">
        <a:spcBef>
          <a:spcPts val="500"/>
        </a:spcBef>
        <a:buClr>
          <a:schemeClr val="tx2"/>
        </a:buClr>
        <a:buFont typeface="Arial" pitchFamily="34" charset="0"/>
        <a:buChar char="•"/>
        <a:defRPr lang="fr-FR" sz="1800" kern="1200" smtClean="0">
          <a:solidFill>
            <a:schemeClr val="tx2"/>
          </a:solidFill>
          <a:latin typeface="+mj-lt"/>
          <a:ea typeface="+mn-ea"/>
          <a:cs typeface="+mn-cs"/>
        </a:defRPr>
      </a:lvl3pPr>
      <a:lvl4pPr marL="1080000" indent="-270000" algn="l" defTabSz="914400" rtl="0" eaLnBrk="1" latinLnBrk="0" hangingPunct="1">
        <a:spcBef>
          <a:spcPts val="500"/>
        </a:spcBef>
        <a:buClr>
          <a:schemeClr val="bg2"/>
        </a:buClr>
        <a:buFont typeface="Arial" pitchFamily="34" charset="0"/>
        <a:buChar char="−"/>
        <a:defRPr lang="fr-FR" sz="1800" kern="1200" smtClean="0">
          <a:solidFill>
            <a:schemeClr val="tx2"/>
          </a:solidFill>
          <a:latin typeface="+mj-lt"/>
          <a:ea typeface="+mn-ea"/>
          <a:cs typeface="+mn-cs"/>
        </a:defRPr>
      </a:lvl4pPr>
      <a:lvl5pPr marL="1350000" indent="-270000" algn="l" defTabSz="914400" rtl="0" eaLnBrk="1" latinLnBrk="0" hangingPunct="1">
        <a:spcBef>
          <a:spcPts val="500"/>
        </a:spcBef>
        <a:buClr>
          <a:schemeClr val="accent1"/>
        </a:buClr>
        <a:buFont typeface="Arial" pitchFamily="34" charset="0"/>
        <a:buChar char="»"/>
        <a:defRPr lang="fr-CA" sz="1600" kern="1200" smtClean="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3528" y="274638"/>
            <a:ext cx="8496944" cy="900000"/>
          </a:xfrm>
          <a:prstGeom prst="rect">
            <a:avLst/>
          </a:prstGeom>
        </p:spPr>
        <p:txBody>
          <a:bodyPr vert="horz" lIns="91440" tIns="45720" rIns="91440" bIns="45720" rtlCol="0" anchor="ctr">
            <a:normAutofit/>
          </a:bodyPr>
          <a:lstStyle/>
          <a:p>
            <a:pPr lvl="0" algn="l"/>
            <a:r>
              <a:rPr lang="fr-FR" dirty="0"/>
              <a:t>Modifiez le style du titre</a:t>
            </a:r>
            <a:endParaRPr lang="fr-CA" dirty="0"/>
          </a:p>
        </p:txBody>
      </p:sp>
      <p:sp>
        <p:nvSpPr>
          <p:cNvPr id="3" name="Espace réservé du texte 2"/>
          <p:cNvSpPr>
            <a:spLocks noGrp="1"/>
          </p:cNvSpPr>
          <p:nvPr>
            <p:ph type="body" idx="1"/>
          </p:nvPr>
        </p:nvSpPr>
        <p:spPr>
          <a:xfrm>
            <a:off x="323528" y="1340768"/>
            <a:ext cx="8496944" cy="511256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cxnSp>
        <p:nvCxnSpPr>
          <p:cNvPr id="11" name="Connecteur droit 10"/>
          <p:cNvCxnSpPr/>
          <p:nvPr/>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7703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hdr="0" ftr="0" dt="0"/>
  <p:txStyles>
    <p:titleStyle>
      <a:lvl1pPr algn="ctr" defTabSz="914400" rtl="0" eaLnBrk="1" latinLnBrk="0" hangingPunct="1">
        <a:spcBef>
          <a:spcPct val="0"/>
        </a:spcBef>
        <a:buNone/>
        <a:defRPr lang="fr-CA" sz="2800" b="0" kern="1200" cap="small" smtClean="0">
          <a:solidFill>
            <a:schemeClr val="tx2"/>
          </a:solidFill>
          <a:latin typeface="+mj-lt"/>
          <a:ea typeface="+mj-ea"/>
          <a:cs typeface="+mj-cs"/>
        </a:defRPr>
      </a:lvl1pPr>
    </p:titleStyle>
    <p:bodyStyle>
      <a:lvl1pPr marL="269875" indent="-269875" algn="l" defTabSz="914400" rtl="0" eaLnBrk="1" latinLnBrk="0" hangingPunct="1">
        <a:spcBef>
          <a:spcPts val="500"/>
        </a:spcBef>
        <a:buClr>
          <a:schemeClr val="bg2"/>
        </a:buClr>
        <a:buFont typeface="Arial" pitchFamily="34" charset="0"/>
        <a:buChar char="•"/>
        <a:defRPr lang="fr-FR" sz="2400" kern="1200" smtClean="0">
          <a:solidFill>
            <a:schemeClr val="tx2"/>
          </a:solidFill>
          <a:latin typeface="+mj-lt"/>
          <a:ea typeface="+mn-ea"/>
          <a:cs typeface="+mn-cs"/>
        </a:defRPr>
      </a:lvl1pPr>
      <a:lvl2pPr marL="538163" indent="-268288" algn="l" defTabSz="914400" rtl="0" eaLnBrk="1" latinLnBrk="0" hangingPunct="1">
        <a:spcBef>
          <a:spcPts val="500"/>
        </a:spcBef>
        <a:buClr>
          <a:schemeClr val="accent1"/>
        </a:buClr>
        <a:buFont typeface="Arial" pitchFamily="34" charset="0"/>
        <a:buChar char="−"/>
        <a:defRPr lang="fr-FR" sz="2000" kern="1200" smtClean="0">
          <a:solidFill>
            <a:schemeClr val="tx2"/>
          </a:solidFill>
          <a:latin typeface="+mj-lt"/>
          <a:ea typeface="+mn-ea"/>
          <a:cs typeface="+mn-cs"/>
        </a:defRPr>
      </a:lvl2pPr>
      <a:lvl3pPr marL="810000" indent="-270000" algn="l" defTabSz="914400" rtl="0" eaLnBrk="1" latinLnBrk="0" hangingPunct="1">
        <a:spcBef>
          <a:spcPts val="500"/>
        </a:spcBef>
        <a:buClr>
          <a:schemeClr val="tx2"/>
        </a:buClr>
        <a:buFont typeface="Arial" pitchFamily="34" charset="0"/>
        <a:buChar char="•"/>
        <a:defRPr lang="fr-FR" sz="1800" kern="1200" smtClean="0">
          <a:solidFill>
            <a:schemeClr val="tx2"/>
          </a:solidFill>
          <a:latin typeface="+mj-lt"/>
          <a:ea typeface="+mn-ea"/>
          <a:cs typeface="+mn-cs"/>
        </a:defRPr>
      </a:lvl3pPr>
      <a:lvl4pPr marL="1080000" indent="-270000" algn="l" defTabSz="914400" rtl="0" eaLnBrk="1" latinLnBrk="0" hangingPunct="1">
        <a:spcBef>
          <a:spcPts val="500"/>
        </a:spcBef>
        <a:buClr>
          <a:schemeClr val="bg2"/>
        </a:buClr>
        <a:buFont typeface="Arial" pitchFamily="34" charset="0"/>
        <a:buChar char="−"/>
        <a:defRPr lang="fr-FR" sz="1800" kern="1200" smtClean="0">
          <a:solidFill>
            <a:schemeClr val="tx2"/>
          </a:solidFill>
          <a:latin typeface="+mj-lt"/>
          <a:ea typeface="+mn-ea"/>
          <a:cs typeface="+mn-cs"/>
        </a:defRPr>
      </a:lvl4pPr>
      <a:lvl5pPr marL="1350000" indent="-270000" algn="l" defTabSz="914400" rtl="0" eaLnBrk="1" latinLnBrk="0" hangingPunct="1">
        <a:spcBef>
          <a:spcPts val="500"/>
        </a:spcBef>
        <a:buClr>
          <a:schemeClr val="accent1"/>
        </a:buClr>
        <a:buFont typeface="Arial" pitchFamily="34" charset="0"/>
        <a:buChar char="»"/>
        <a:defRPr lang="fr-CA" sz="1600" kern="1200" smtClean="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3528" y="274638"/>
            <a:ext cx="8496944" cy="900000"/>
          </a:xfrm>
          <a:prstGeom prst="rect">
            <a:avLst/>
          </a:prstGeom>
        </p:spPr>
        <p:txBody>
          <a:bodyPr vert="horz" lIns="91440" tIns="45720" rIns="91440" bIns="45720" rtlCol="0" anchor="ctr">
            <a:normAutofit/>
          </a:bodyPr>
          <a:lstStyle/>
          <a:p>
            <a:pPr lvl="0" algn="l"/>
            <a:r>
              <a:rPr lang="fr-FR" dirty="0"/>
              <a:t>Modifiez le style du titre</a:t>
            </a:r>
            <a:endParaRPr lang="fr-CA" dirty="0"/>
          </a:p>
        </p:txBody>
      </p:sp>
      <p:sp>
        <p:nvSpPr>
          <p:cNvPr id="3" name="Espace réservé du texte 2"/>
          <p:cNvSpPr>
            <a:spLocks noGrp="1"/>
          </p:cNvSpPr>
          <p:nvPr>
            <p:ph type="body" idx="1"/>
          </p:nvPr>
        </p:nvSpPr>
        <p:spPr>
          <a:xfrm>
            <a:off x="323528" y="1340768"/>
            <a:ext cx="8496944" cy="511256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cxnSp>
        <p:nvCxnSpPr>
          <p:cNvPr id="11" name="Connecteur droit 10"/>
          <p:cNvCxnSpPr/>
          <p:nvPr/>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57471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hf hdr="0" ftr="0" dt="0"/>
  <p:txStyles>
    <p:titleStyle>
      <a:lvl1pPr algn="ctr" defTabSz="914400" rtl="0" eaLnBrk="1" latinLnBrk="0" hangingPunct="1">
        <a:spcBef>
          <a:spcPct val="0"/>
        </a:spcBef>
        <a:buNone/>
        <a:defRPr lang="fr-CA" sz="2800" b="0" kern="1200" cap="small" smtClean="0">
          <a:solidFill>
            <a:schemeClr val="tx2"/>
          </a:solidFill>
          <a:latin typeface="+mj-lt"/>
          <a:ea typeface="+mj-ea"/>
          <a:cs typeface="+mj-cs"/>
        </a:defRPr>
      </a:lvl1pPr>
    </p:titleStyle>
    <p:bodyStyle>
      <a:lvl1pPr marL="269875" indent="-269875" algn="l" defTabSz="914400" rtl="0" eaLnBrk="1" latinLnBrk="0" hangingPunct="1">
        <a:spcBef>
          <a:spcPts val="500"/>
        </a:spcBef>
        <a:buClr>
          <a:schemeClr val="bg2"/>
        </a:buClr>
        <a:buFont typeface="Arial" pitchFamily="34" charset="0"/>
        <a:buChar char="•"/>
        <a:defRPr lang="fr-FR" sz="2400" kern="1200" smtClean="0">
          <a:solidFill>
            <a:schemeClr val="tx2"/>
          </a:solidFill>
          <a:latin typeface="+mj-lt"/>
          <a:ea typeface="+mn-ea"/>
          <a:cs typeface="+mn-cs"/>
        </a:defRPr>
      </a:lvl1pPr>
      <a:lvl2pPr marL="538163" indent="-268288" algn="l" defTabSz="914400" rtl="0" eaLnBrk="1" latinLnBrk="0" hangingPunct="1">
        <a:spcBef>
          <a:spcPts val="500"/>
        </a:spcBef>
        <a:buClr>
          <a:schemeClr val="accent1"/>
        </a:buClr>
        <a:buFont typeface="Arial" pitchFamily="34" charset="0"/>
        <a:buChar char="−"/>
        <a:defRPr lang="fr-FR" sz="2000" kern="1200" smtClean="0">
          <a:solidFill>
            <a:schemeClr val="tx2"/>
          </a:solidFill>
          <a:latin typeface="+mj-lt"/>
          <a:ea typeface="+mn-ea"/>
          <a:cs typeface="+mn-cs"/>
        </a:defRPr>
      </a:lvl2pPr>
      <a:lvl3pPr marL="810000" indent="-270000" algn="l" defTabSz="914400" rtl="0" eaLnBrk="1" latinLnBrk="0" hangingPunct="1">
        <a:spcBef>
          <a:spcPts val="500"/>
        </a:spcBef>
        <a:buClr>
          <a:schemeClr val="tx2"/>
        </a:buClr>
        <a:buFont typeface="Arial" pitchFamily="34" charset="0"/>
        <a:buChar char="•"/>
        <a:defRPr lang="fr-FR" sz="1800" kern="1200" smtClean="0">
          <a:solidFill>
            <a:schemeClr val="tx2"/>
          </a:solidFill>
          <a:latin typeface="+mj-lt"/>
          <a:ea typeface="+mn-ea"/>
          <a:cs typeface="+mn-cs"/>
        </a:defRPr>
      </a:lvl3pPr>
      <a:lvl4pPr marL="1080000" indent="-270000" algn="l" defTabSz="914400" rtl="0" eaLnBrk="1" latinLnBrk="0" hangingPunct="1">
        <a:spcBef>
          <a:spcPts val="500"/>
        </a:spcBef>
        <a:buClr>
          <a:schemeClr val="bg2"/>
        </a:buClr>
        <a:buFont typeface="Arial" pitchFamily="34" charset="0"/>
        <a:buChar char="−"/>
        <a:defRPr lang="fr-FR" sz="1800" kern="1200" smtClean="0">
          <a:solidFill>
            <a:schemeClr val="tx2"/>
          </a:solidFill>
          <a:latin typeface="+mj-lt"/>
          <a:ea typeface="+mn-ea"/>
          <a:cs typeface="+mn-cs"/>
        </a:defRPr>
      </a:lvl4pPr>
      <a:lvl5pPr marL="1350000" indent="-270000" algn="l" defTabSz="914400" rtl="0" eaLnBrk="1" latinLnBrk="0" hangingPunct="1">
        <a:spcBef>
          <a:spcPts val="500"/>
        </a:spcBef>
        <a:buClr>
          <a:schemeClr val="accent1"/>
        </a:buClr>
        <a:buFont typeface="Arial" pitchFamily="34" charset="0"/>
        <a:buChar char="»"/>
        <a:defRPr lang="fr-CA" sz="1600" kern="1200" smtClean="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3528" y="274638"/>
            <a:ext cx="8496944" cy="900000"/>
          </a:xfrm>
          <a:prstGeom prst="rect">
            <a:avLst/>
          </a:prstGeom>
        </p:spPr>
        <p:txBody>
          <a:bodyPr vert="horz" lIns="91440" tIns="45720" rIns="91440" bIns="45720" rtlCol="0" anchor="ctr">
            <a:normAutofit/>
          </a:bodyPr>
          <a:lstStyle/>
          <a:p>
            <a:pPr lvl="0" algn="l"/>
            <a:r>
              <a:rPr lang="fr-FR" dirty="0"/>
              <a:t>Modifiez le style du titre</a:t>
            </a:r>
            <a:endParaRPr lang="fr-CA" dirty="0"/>
          </a:p>
        </p:txBody>
      </p:sp>
      <p:sp>
        <p:nvSpPr>
          <p:cNvPr id="3" name="Espace réservé du texte 2"/>
          <p:cNvSpPr>
            <a:spLocks noGrp="1"/>
          </p:cNvSpPr>
          <p:nvPr>
            <p:ph type="body" idx="1"/>
          </p:nvPr>
        </p:nvSpPr>
        <p:spPr>
          <a:xfrm>
            <a:off x="323528" y="1340768"/>
            <a:ext cx="8496944" cy="511256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cxnSp>
        <p:nvCxnSpPr>
          <p:cNvPr id="11" name="Connecteur droit 10"/>
          <p:cNvCxnSpPr/>
          <p:nvPr/>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73161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hdr="0" ftr="0" dt="0"/>
  <p:txStyles>
    <p:titleStyle>
      <a:lvl1pPr algn="ctr" defTabSz="914400" rtl="0" eaLnBrk="1" latinLnBrk="0" hangingPunct="1">
        <a:spcBef>
          <a:spcPct val="0"/>
        </a:spcBef>
        <a:buNone/>
        <a:defRPr lang="fr-CA" sz="2800" b="0" kern="1200" cap="small" smtClean="0">
          <a:solidFill>
            <a:schemeClr val="tx2"/>
          </a:solidFill>
          <a:latin typeface="+mj-lt"/>
          <a:ea typeface="+mj-ea"/>
          <a:cs typeface="+mj-cs"/>
        </a:defRPr>
      </a:lvl1pPr>
    </p:titleStyle>
    <p:bodyStyle>
      <a:lvl1pPr marL="269875" indent="-269875" algn="l" defTabSz="914400" rtl="0" eaLnBrk="1" latinLnBrk="0" hangingPunct="1">
        <a:spcBef>
          <a:spcPts val="500"/>
        </a:spcBef>
        <a:buClr>
          <a:schemeClr val="bg2"/>
        </a:buClr>
        <a:buFont typeface="Arial" pitchFamily="34" charset="0"/>
        <a:buChar char="•"/>
        <a:defRPr lang="fr-FR" sz="2400" kern="1200" smtClean="0">
          <a:solidFill>
            <a:schemeClr val="tx2"/>
          </a:solidFill>
          <a:latin typeface="+mj-lt"/>
          <a:ea typeface="+mn-ea"/>
          <a:cs typeface="+mn-cs"/>
        </a:defRPr>
      </a:lvl1pPr>
      <a:lvl2pPr marL="538163" indent="-268288" algn="l" defTabSz="914400" rtl="0" eaLnBrk="1" latinLnBrk="0" hangingPunct="1">
        <a:spcBef>
          <a:spcPts val="500"/>
        </a:spcBef>
        <a:buClr>
          <a:schemeClr val="accent1"/>
        </a:buClr>
        <a:buFont typeface="Arial" pitchFamily="34" charset="0"/>
        <a:buChar char="−"/>
        <a:defRPr lang="fr-FR" sz="2000" kern="1200" smtClean="0">
          <a:solidFill>
            <a:schemeClr val="tx2"/>
          </a:solidFill>
          <a:latin typeface="+mj-lt"/>
          <a:ea typeface="+mn-ea"/>
          <a:cs typeface="+mn-cs"/>
        </a:defRPr>
      </a:lvl2pPr>
      <a:lvl3pPr marL="810000" indent="-270000" algn="l" defTabSz="914400" rtl="0" eaLnBrk="1" latinLnBrk="0" hangingPunct="1">
        <a:spcBef>
          <a:spcPts val="500"/>
        </a:spcBef>
        <a:buClr>
          <a:schemeClr val="tx2"/>
        </a:buClr>
        <a:buFont typeface="Arial" pitchFamily="34" charset="0"/>
        <a:buChar char="•"/>
        <a:defRPr lang="fr-FR" sz="1800" kern="1200" smtClean="0">
          <a:solidFill>
            <a:schemeClr val="tx2"/>
          </a:solidFill>
          <a:latin typeface="+mj-lt"/>
          <a:ea typeface="+mn-ea"/>
          <a:cs typeface="+mn-cs"/>
        </a:defRPr>
      </a:lvl3pPr>
      <a:lvl4pPr marL="1080000" indent="-270000" algn="l" defTabSz="914400" rtl="0" eaLnBrk="1" latinLnBrk="0" hangingPunct="1">
        <a:spcBef>
          <a:spcPts val="500"/>
        </a:spcBef>
        <a:buClr>
          <a:schemeClr val="bg2"/>
        </a:buClr>
        <a:buFont typeface="Arial" pitchFamily="34" charset="0"/>
        <a:buChar char="−"/>
        <a:defRPr lang="fr-FR" sz="1800" kern="1200" smtClean="0">
          <a:solidFill>
            <a:schemeClr val="tx2"/>
          </a:solidFill>
          <a:latin typeface="+mj-lt"/>
          <a:ea typeface="+mn-ea"/>
          <a:cs typeface="+mn-cs"/>
        </a:defRPr>
      </a:lvl4pPr>
      <a:lvl5pPr marL="1350000" indent="-270000" algn="l" defTabSz="914400" rtl="0" eaLnBrk="1" latinLnBrk="0" hangingPunct="1">
        <a:spcBef>
          <a:spcPts val="500"/>
        </a:spcBef>
        <a:buClr>
          <a:schemeClr val="accent1"/>
        </a:buClr>
        <a:buFont typeface="Arial" pitchFamily="34" charset="0"/>
        <a:buChar char="»"/>
        <a:defRPr lang="fr-CA" sz="1600" kern="1200" smtClean="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3.jpeg"/><Relationship Id="rId4"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2.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2852936"/>
            <a:ext cx="8640960" cy="1152048"/>
          </a:xfrm>
        </p:spPr>
        <p:txBody>
          <a:bodyPr>
            <a:normAutofit/>
          </a:bodyPr>
          <a:lstStyle/>
          <a:p>
            <a:pPr algn="l"/>
            <a:r>
              <a:rPr lang="en-CA" sz="3200" dirty="0"/>
              <a:t>PUBLIC TRUST PERFORMANCE METRICS</a:t>
            </a:r>
            <a:endParaRPr lang="fr-CA" sz="3200" dirty="0"/>
          </a:p>
        </p:txBody>
      </p:sp>
      <p:sp>
        <p:nvSpPr>
          <p:cNvPr id="3" name="Sous-titre 2"/>
          <p:cNvSpPr>
            <a:spLocks noGrp="1"/>
          </p:cNvSpPr>
          <p:nvPr>
            <p:ph type="subTitle" idx="1"/>
          </p:nvPr>
        </p:nvSpPr>
        <p:spPr>
          <a:xfrm>
            <a:off x="323528" y="3933056"/>
            <a:ext cx="7776864" cy="576064"/>
          </a:xfrm>
        </p:spPr>
        <p:txBody>
          <a:bodyPr>
            <a:normAutofit/>
          </a:bodyPr>
          <a:lstStyle/>
          <a:p>
            <a:pPr algn="l"/>
            <a:r>
              <a:rPr lang="en-US" sz="2400" b="1" cap="small" dirty="0"/>
              <a:t>Public Trust Steering Committee </a:t>
            </a:r>
            <a:r>
              <a:rPr lang="en-CA" sz="2400" b="1" cap="small" dirty="0"/>
              <a:t>│  </a:t>
            </a:r>
            <a:r>
              <a:rPr lang="en-US" sz="2400" b="1" cap="small" dirty="0"/>
              <a:t>March 20th Workshop</a:t>
            </a:r>
          </a:p>
          <a:p>
            <a:pPr algn="l"/>
            <a:endParaRPr lang="fr-CA" dirty="0"/>
          </a:p>
        </p:txBody>
      </p:sp>
      <p:sp>
        <p:nvSpPr>
          <p:cNvPr id="5" name="Sous-titre 3"/>
          <p:cNvSpPr txBox="1">
            <a:spLocks/>
          </p:cNvSpPr>
          <p:nvPr/>
        </p:nvSpPr>
        <p:spPr>
          <a:xfrm>
            <a:off x="323529" y="4725143"/>
            <a:ext cx="3240360" cy="1602531"/>
          </a:xfrm>
          <a:prstGeom prst="rect">
            <a:avLst/>
          </a:prstGeom>
        </p:spPr>
        <p:txBody>
          <a:bodyPr vert="horz" lIns="91440" tIns="45720" rIns="91440" bIns="45720" rtlCol="0">
            <a:normAutofit/>
          </a:bodyPr>
          <a:lstStyle>
            <a:lvl1pPr marL="0" indent="0" algn="ctr" defTabSz="914400" rtl="0" eaLnBrk="1" latinLnBrk="0" hangingPunct="1">
              <a:spcBef>
                <a:spcPts val="500"/>
              </a:spcBef>
              <a:buClr>
                <a:schemeClr val="bg2"/>
              </a:buClr>
              <a:buFont typeface="Arial" pitchFamily="34" charset="0"/>
              <a:buNone/>
              <a:defRPr lang="fr-FR" sz="2800" kern="1200">
                <a:solidFill>
                  <a:schemeClr val="bg2"/>
                </a:solidFill>
                <a:latin typeface="+mj-lt"/>
                <a:ea typeface="+mn-ea"/>
                <a:cs typeface="+mn-cs"/>
              </a:defRPr>
            </a:lvl1pPr>
            <a:lvl2pPr marL="457200" indent="0" algn="ctr" defTabSz="914400" rtl="0" eaLnBrk="1" latinLnBrk="0" hangingPunct="1">
              <a:spcBef>
                <a:spcPts val="500"/>
              </a:spcBef>
              <a:buClr>
                <a:schemeClr val="accent1"/>
              </a:buClr>
              <a:buFont typeface="Arial" pitchFamily="34" charset="0"/>
              <a:buNone/>
              <a:defRPr lang="fr-FR" sz="2000" kern="1200">
                <a:solidFill>
                  <a:schemeClr val="tx1">
                    <a:tint val="75000"/>
                  </a:schemeClr>
                </a:solidFill>
                <a:latin typeface="+mj-lt"/>
                <a:ea typeface="+mn-ea"/>
                <a:cs typeface="+mn-cs"/>
              </a:defRPr>
            </a:lvl2pPr>
            <a:lvl3pPr marL="914400" indent="0" algn="ctr" defTabSz="914400" rtl="0" eaLnBrk="1" latinLnBrk="0" hangingPunct="1">
              <a:spcBef>
                <a:spcPts val="500"/>
              </a:spcBef>
              <a:buClr>
                <a:schemeClr val="tx2"/>
              </a:buClr>
              <a:buFont typeface="Arial" pitchFamily="34" charset="0"/>
              <a:buNone/>
              <a:defRPr lang="fr-FR" sz="1800" kern="1200">
                <a:solidFill>
                  <a:schemeClr val="tx1">
                    <a:tint val="75000"/>
                  </a:schemeClr>
                </a:solidFill>
                <a:latin typeface="+mj-lt"/>
                <a:ea typeface="+mn-ea"/>
                <a:cs typeface="+mn-cs"/>
              </a:defRPr>
            </a:lvl3pPr>
            <a:lvl4pPr marL="1371600" indent="0" algn="ctr" defTabSz="914400" rtl="0" eaLnBrk="1" latinLnBrk="0" hangingPunct="1">
              <a:spcBef>
                <a:spcPts val="500"/>
              </a:spcBef>
              <a:buClr>
                <a:schemeClr val="bg2"/>
              </a:buClr>
              <a:buFont typeface="Arial" pitchFamily="34" charset="0"/>
              <a:buNone/>
              <a:defRPr lang="fr-FR" sz="1800" kern="1200">
                <a:solidFill>
                  <a:schemeClr val="tx1">
                    <a:tint val="75000"/>
                  </a:schemeClr>
                </a:solidFill>
                <a:latin typeface="+mj-lt"/>
                <a:ea typeface="+mn-ea"/>
                <a:cs typeface="+mn-cs"/>
              </a:defRPr>
            </a:lvl4pPr>
            <a:lvl5pPr marL="1828800" indent="0" algn="ctr" defTabSz="914400" rtl="0" eaLnBrk="1" latinLnBrk="0" hangingPunct="1">
              <a:spcBef>
                <a:spcPts val="500"/>
              </a:spcBef>
              <a:buClr>
                <a:schemeClr val="accent1"/>
              </a:buClr>
              <a:buFont typeface="Arial" pitchFamily="34" charset="0"/>
              <a:buNone/>
              <a:defRPr lang="fr-CA"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600"/>
              </a:spcBef>
            </a:pPr>
            <a:r>
              <a:rPr lang="fr-CA" sz="1800" b="1" dirty="0">
                <a:solidFill>
                  <a:schemeClr val="tx1">
                    <a:lumMod val="65000"/>
                    <a:lumOff val="35000"/>
                  </a:schemeClr>
                </a:solidFill>
              </a:rPr>
              <a:t>Jean-Michel Couture</a:t>
            </a:r>
            <a:r>
              <a:rPr lang="fr-CA" sz="1800" dirty="0">
                <a:solidFill>
                  <a:schemeClr val="tx1">
                    <a:lumMod val="65000"/>
                    <a:lumOff val="35000"/>
                  </a:schemeClr>
                </a:solidFill>
              </a:rPr>
              <a:t>, </a:t>
            </a:r>
            <a:r>
              <a:rPr lang="fr-CA" sz="1800" dirty="0" err="1">
                <a:solidFill>
                  <a:schemeClr val="tx1">
                    <a:lumMod val="65000"/>
                    <a:lumOff val="35000"/>
                  </a:schemeClr>
                </a:solidFill>
              </a:rPr>
              <a:t>M.Sc</a:t>
            </a:r>
            <a:r>
              <a:rPr lang="fr-CA" sz="1800" dirty="0">
                <a:solidFill>
                  <a:schemeClr val="tx1">
                    <a:lumMod val="65000"/>
                    <a:lumOff val="35000"/>
                  </a:schemeClr>
                </a:solidFill>
              </a:rPr>
              <a:t>.</a:t>
            </a:r>
          </a:p>
          <a:p>
            <a:pPr algn="l">
              <a:spcBef>
                <a:spcPts val="0"/>
              </a:spcBef>
            </a:pPr>
            <a:r>
              <a:rPr lang="fr-CA" sz="1800" dirty="0">
                <a:solidFill>
                  <a:schemeClr val="tx1">
                    <a:lumMod val="65000"/>
                    <a:lumOff val="35000"/>
                  </a:schemeClr>
                </a:solidFill>
              </a:rPr>
              <a:t>Associate, Project </a:t>
            </a:r>
            <a:r>
              <a:rPr lang="fr-CA" sz="1800" dirty="0" err="1">
                <a:solidFill>
                  <a:schemeClr val="tx1">
                    <a:lumMod val="65000"/>
                    <a:lumOff val="35000"/>
                  </a:schemeClr>
                </a:solidFill>
              </a:rPr>
              <a:t>Director</a:t>
            </a:r>
            <a:endParaRPr lang="fr-CA" sz="1800" dirty="0">
              <a:solidFill>
                <a:schemeClr val="tx1">
                  <a:lumMod val="65000"/>
                  <a:lumOff val="35000"/>
                </a:schemeClr>
              </a:solidFill>
            </a:endParaRPr>
          </a:p>
        </p:txBody>
      </p:sp>
      <p:pic>
        <p:nvPicPr>
          <p:cNvPr id="6" name="Image 5">
            <a:extLst>
              <a:ext uri="{FF2B5EF4-FFF2-40B4-BE49-F238E27FC236}">
                <a16:creationId xmlns:a16="http://schemas.microsoft.com/office/drawing/2014/main" id="{FD19AFE1-422D-434F-B8DD-34467F9FB753}"/>
              </a:ext>
            </a:extLst>
          </p:cNvPr>
          <p:cNvPicPr>
            <a:picLocks noChangeAspect="1"/>
          </p:cNvPicPr>
          <p:nvPr/>
        </p:nvPicPr>
        <p:blipFill>
          <a:blip r:embed="rId2"/>
          <a:stretch>
            <a:fillRect/>
          </a:stretch>
        </p:blipFill>
        <p:spPr>
          <a:xfrm>
            <a:off x="6688225" y="4538581"/>
            <a:ext cx="2263686" cy="1131843"/>
          </a:xfrm>
          <a:prstGeom prst="rect">
            <a:avLst/>
          </a:prstGeom>
        </p:spPr>
      </p:pic>
      <p:pic>
        <p:nvPicPr>
          <p:cNvPr id="8" name="Image 7">
            <a:extLst>
              <a:ext uri="{FF2B5EF4-FFF2-40B4-BE49-F238E27FC236}">
                <a16:creationId xmlns:a16="http://schemas.microsoft.com/office/drawing/2014/main" id="{14F482D7-3AE3-415F-870A-82FDA36E2D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2808313"/>
          </a:xfrm>
          <a:prstGeom prst="rect">
            <a:avLst/>
          </a:prstGeom>
        </p:spPr>
      </p:pic>
    </p:spTree>
    <p:extLst>
      <p:ext uri="{BB962C8B-B14F-4D97-AF65-F5344CB8AC3E}">
        <p14:creationId xmlns:p14="http://schemas.microsoft.com/office/powerpoint/2010/main" val="4191027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Proposed Framework</a:t>
            </a:r>
          </a:p>
        </p:txBody>
      </p:sp>
      <p:pic>
        <p:nvPicPr>
          <p:cNvPr id="4" name="Picture 2" descr="businessman, client, coaching">
            <a:extLst>
              <a:ext uri="{FF2B5EF4-FFF2-40B4-BE49-F238E27FC236}">
                <a16:creationId xmlns:a16="http://schemas.microsoft.com/office/drawing/2014/main" id="{9B6C4A2E-DB91-470F-A6CE-C7902785A18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4000" y="311647"/>
            <a:ext cx="8496000" cy="408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05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190B987-E896-480C-95B2-DB07AFF49753}"/>
              </a:ext>
            </a:extLst>
          </p:cNvPr>
          <p:cNvSpPr>
            <a:spLocks noGrp="1"/>
          </p:cNvSpPr>
          <p:nvPr>
            <p:ph idx="1"/>
          </p:nvPr>
        </p:nvSpPr>
        <p:spPr>
          <a:xfrm>
            <a:off x="323528" y="1340768"/>
            <a:ext cx="8496944" cy="5112568"/>
          </a:xfrm>
        </p:spPr>
        <p:txBody>
          <a:bodyPr>
            <a:normAutofit/>
          </a:bodyPr>
          <a:lstStyle/>
          <a:p>
            <a:pPr marL="0" indent="0" algn="ctr">
              <a:buNone/>
            </a:pPr>
            <a:r>
              <a:rPr lang="en-US" sz="2000" dirty="0"/>
              <a:t>The framework is comprised of a set of indicators associated with questions that are to be used to measure performance regarding:</a:t>
            </a:r>
            <a:endParaRPr lang="en-US" sz="1800" dirty="0"/>
          </a:p>
        </p:txBody>
      </p:sp>
      <p:sp>
        <p:nvSpPr>
          <p:cNvPr id="3" name="Espace réservé du numéro de diapositive 2">
            <a:extLst>
              <a:ext uri="{FF2B5EF4-FFF2-40B4-BE49-F238E27FC236}">
                <a16:creationId xmlns:a16="http://schemas.microsoft.com/office/drawing/2014/main" id="{D3629068-58BB-464E-8387-D5688BCCAB68}"/>
              </a:ext>
            </a:extLst>
          </p:cNvPr>
          <p:cNvSpPr>
            <a:spLocks noGrp="1"/>
          </p:cNvSpPr>
          <p:nvPr>
            <p:ph type="sldNum" sz="quarter" idx="4"/>
          </p:nvPr>
        </p:nvSpPr>
        <p:spPr/>
        <p:txBody>
          <a:bodyPr/>
          <a:lstStyle/>
          <a:p>
            <a:fld id="{1D6BA0AC-C4FF-4AF8-8D17-BFD66ABA6074}" type="slidenum">
              <a:rPr lang="fr-CA" smtClean="0"/>
              <a:pPr/>
              <a:t>11</a:t>
            </a:fld>
            <a:endParaRPr lang="fr-CA" dirty="0"/>
          </a:p>
        </p:txBody>
      </p:sp>
      <p:sp>
        <p:nvSpPr>
          <p:cNvPr id="4" name="Espace réservé du pied de page 3">
            <a:extLst>
              <a:ext uri="{FF2B5EF4-FFF2-40B4-BE49-F238E27FC236}">
                <a16:creationId xmlns:a16="http://schemas.microsoft.com/office/drawing/2014/main" id="{DC1161F3-4A1D-40E5-AE6F-2E3B3AD65060}"/>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DB5C2C68-EE4E-442F-A1E5-3F63364EB66A}"/>
              </a:ext>
            </a:extLst>
          </p:cNvPr>
          <p:cNvSpPr>
            <a:spLocks noGrp="1"/>
          </p:cNvSpPr>
          <p:nvPr>
            <p:ph type="title"/>
          </p:nvPr>
        </p:nvSpPr>
        <p:spPr/>
        <p:txBody>
          <a:bodyPr/>
          <a:lstStyle/>
          <a:p>
            <a:r>
              <a:rPr lang="en-CA" dirty="0"/>
              <a:t>Overall structure</a:t>
            </a:r>
          </a:p>
        </p:txBody>
      </p:sp>
      <p:sp>
        <p:nvSpPr>
          <p:cNvPr id="22" name="Rectangle 21">
            <a:extLst>
              <a:ext uri="{FF2B5EF4-FFF2-40B4-BE49-F238E27FC236}">
                <a16:creationId xmlns:a16="http://schemas.microsoft.com/office/drawing/2014/main" id="{CE3C5A6D-51BA-4574-A092-41422DDD3385}"/>
              </a:ext>
            </a:extLst>
          </p:cNvPr>
          <p:cNvSpPr/>
          <p:nvPr/>
        </p:nvSpPr>
        <p:spPr>
          <a:xfrm>
            <a:off x="791580" y="2362016"/>
            <a:ext cx="1872208" cy="12132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Overall strategic approach</a:t>
            </a:r>
          </a:p>
        </p:txBody>
      </p:sp>
      <p:sp>
        <p:nvSpPr>
          <p:cNvPr id="23" name="Rectangle 22">
            <a:extLst>
              <a:ext uri="{FF2B5EF4-FFF2-40B4-BE49-F238E27FC236}">
                <a16:creationId xmlns:a16="http://schemas.microsoft.com/office/drawing/2014/main" id="{C7CB7FAB-2ED7-4C49-99EC-DCB9A90CCF00}"/>
              </a:ext>
            </a:extLst>
          </p:cNvPr>
          <p:cNvSpPr/>
          <p:nvPr/>
        </p:nvSpPr>
        <p:spPr>
          <a:xfrm>
            <a:off x="813517" y="3674552"/>
            <a:ext cx="1872208" cy="1213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Doing the </a:t>
            </a:r>
            <a:br>
              <a:rPr lang="en-US" sz="2000" b="1" dirty="0"/>
            </a:br>
            <a:r>
              <a:rPr lang="en-US" sz="2000" b="1" dirty="0"/>
              <a:t>right thing</a:t>
            </a:r>
            <a:endParaRPr lang="fr-CA" sz="2000" b="1" dirty="0"/>
          </a:p>
        </p:txBody>
      </p:sp>
      <p:sp>
        <p:nvSpPr>
          <p:cNvPr id="24" name="Rectangle 23">
            <a:extLst>
              <a:ext uri="{FF2B5EF4-FFF2-40B4-BE49-F238E27FC236}">
                <a16:creationId xmlns:a16="http://schemas.microsoft.com/office/drawing/2014/main" id="{A6973942-91CD-4C57-AD27-4E2FD3EB8E71}"/>
              </a:ext>
            </a:extLst>
          </p:cNvPr>
          <p:cNvSpPr/>
          <p:nvPr/>
        </p:nvSpPr>
        <p:spPr>
          <a:xfrm>
            <a:off x="799664" y="4979752"/>
            <a:ext cx="1872208" cy="12132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Communicate with results</a:t>
            </a:r>
          </a:p>
        </p:txBody>
      </p:sp>
      <p:sp>
        <p:nvSpPr>
          <p:cNvPr id="25" name="Rectangle 24">
            <a:extLst>
              <a:ext uri="{FF2B5EF4-FFF2-40B4-BE49-F238E27FC236}">
                <a16:creationId xmlns:a16="http://schemas.microsoft.com/office/drawing/2014/main" id="{CEDADFE5-55C8-4E74-A0F2-0C8C19C559EE}"/>
              </a:ext>
            </a:extLst>
          </p:cNvPr>
          <p:cNvSpPr/>
          <p:nvPr/>
        </p:nvSpPr>
        <p:spPr>
          <a:xfrm>
            <a:off x="2735796" y="2676038"/>
            <a:ext cx="5220580" cy="646331"/>
          </a:xfrm>
          <a:prstGeom prst="rect">
            <a:avLst/>
          </a:prstGeom>
        </p:spPr>
        <p:txBody>
          <a:bodyPr wrap="square">
            <a:spAutoFit/>
          </a:bodyPr>
          <a:lstStyle/>
          <a:p>
            <a:pPr>
              <a:buClr>
                <a:schemeClr val="tx1">
                  <a:lumMod val="65000"/>
                  <a:lumOff val="35000"/>
                </a:schemeClr>
              </a:buClr>
            </a:pPr>
            <a:r>
              <a:rPr lang="en-US" dirty="0">
                <a:solidFill>
                  <a:schemeClr val="tx1">
                    <a:lumMod val="65000"/>
                    <a:lumOff val="35000"/>
                  </a:schemeClr>
                </a:solidFill>
              </a:rPr>
              <a:t>How is public trust being dealt with through strategies and decision-making processes?</a:t>
            </a:r>
            <a:endParaRPr lang="en-CA" dirty="0">
              <a:solidFill>
                <a:schemeClr val="tx1">
                  <a:lumMod val="65000"/>
                  <a:lumOff val="35000"/>
                </a:schemeClr>
              </a:solidFill>
            </a:endParaRPr>
          </a:p>
        </p:txBody>
      </p:sp>
      <p:sp>
        <p:nvSpPr>
          <p:cNvPr id="26" name="Rectangle 25">
            <a:extLst>
              <a:ext uri="{FF2B5EF4-FFF2-40B4-BE49-F238E27FC236}">
                <a16:creationId xmlns:a16="http://schemas.microsoft.com/office/drawing/2014/main" id="{95F8A188-4182-4BFA-85FA-02FF10D56E57}"/>
              </a:ext>
            </a:extLst>
          </p:cNvPr>
          <p:cNvSpPr/>
          <p:nvPr/>
        </p:nvSpPr>
        <p:spPr>
          <a:xfrm>
            <a:off x="2757733" y="3931198"/>
            <a:ext cx="5508612" cy="646331"/>
          </a:xfrm>
          <a:prstGeom prst="rect">
            <a:avLst/>
          </a:prstGeom>
        </p:spPr>
        <p:txBody>
          <a:bodyPr wrap="square">
            <a:spAutoFit/>
          </a:bodyPr>
          <a:lstStyle/>
          <a:p>
            <a:pPr>
              <a:buClr>
                <a:schemeClr val="tx1">
                  <a:lumMod val="65000"/>
                  <a:lumOff val="35000"/>
                </a:schemeClr>
              </a:buClr>
            </a:pPr>
            <a:r>
              <a:rPr lang="en-US" dirty="0">
                <a:solidFill>
                  <a:schemeClr val="tx1">
                    <a:lumMod val="65000"/>
                    <a:lumOff val="35000"/>
                  </a:schemeClr>
                </a:solidFill>
              </a:rPr>
              <a:t>What is being done to address public trust issues, prove claims, and improve performance over time? </a:t>
            </a:r>
            <a:endParaRPr lang="en-CA" dirty="0">
              <a:solidFill>
                <a:schemeClr val="tx1">
                  <a:lumMod val="65000"/>
                  <a:lumOff val="35000"/>
                </a:schemeClr>
              </a:solidFill>
            </a:endParaRPr>
          </a:p>
        </p:txBody>
      </p:sp>
      <p:sp>
        <p:nvSpPr>
          <p:cNvPr id="27" name="Rectangle 26">
            <a:extLst>
              <a:ext uri="{FF2B5EF4-FFF2-40B4-BE49-F238E27FC236}">
                <a16:creationId xmlns:a16="http://schemas.microsoft.com/office/drawing/2014/main" id="{08E69A91-E233-4144-8902-C84B98EC098B}"/>
              </a:ext>
            </a:extLst>
          </p:cNvPr>
          <p:cNvSpPr/>
          <p:nvPr/>
        </p:nvSpPr>
        <p:spPr>
          <a:xfrm>
            <a:off x="2735796" y="5263217"/>
            <a:ext cx="5204780" cy="646331"/>
          </a:xfrm>
          <a:prstGeom prst="rect">
            <a:avLst/>
          </a:prstGeom>
        </p:spPr>
        <p:txBody>
          <a:bodyPr wrap="square">
            <a:spAutoFit/>
          </a:bodyPr>
          <a:lstStyle/>
          <a:p>
            <a:pPr>
              <a:buClr>
                <a:schemeClr val="tx1">
                  <a:lumMod val="65000"/>
                  <a:lumOff val="35000"/>
                </a:schemeClr>
              </a:buClr>
            </a:pPr>
            <a:r>
              <a:rPr lang="en-US" dirty="0">
                <a:solidFill>
                  <a:schemeClr val="tx1">
                    <a:lumMod val="65000"/>
                    <a:lumOff val="35000"/>
                  </a:schemeClr>
                </a:solidFill>
              </a:rPr>
              <a:t>How are efforts and achievements coordinated and communicated?</a:t>
            </a:r>
            <a:endParaRPr lang="en-CA" dirty="0">
              <a:solidFill>
                <a:schemeClr val="tx1">
                  <a:lumMod val="65000"/>
                  <a:lumOff val="35000"/>
                </a:schemeClr>
              </a:solidFill>
            </a:endParaRPr>
          </a:p>
        </p:txBody>
      </p:sp>
      <p:sp>
        <p:nvSpPr>
          <p:cNvPr id="28" name="Rectangle 27">
            <a:extLst>
              <a:ext uri="{FF2B5EF4-FFF2-40B4-BE49-F238E27FC236}">
                <a16:creationId xmlns:a16="http://schemas.microsoft.com/office/drawing/2014/main" id="{841B65F6-115F-42D1-B89E-D64EC529EFC0}"/>
              </a:ext>
            </a:extLst>
          </p:cNvPr>
          <p:cNvSpPr/>
          <p:nvPr/>
        </p:nvSpPr>
        <p:spPr>
          <a:xfrm>
            <a:off x="921529" y="3772198"/>
            <a:ext cx="7344816" cy="96934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Rectangle 28">
            <a:extLst>
              <a:ext uri="{FF2B5EF4-FFF2-40B4-BE49-F238E27FC236}">
                <a16:creationId xmlns:a16="http://schemas.microsoft.com/office/drawing/2014/main" id="{36DEF583-E3EF-4DF7-B508-A864B5835DEF}"/>
              </a:ext>
            </a:extLst>
          </p:cNvPr>
          <p:cNvSpPr/>
          <p:nvPr/>
        </p:nvSpPr>
        <p:spPr>
          <a:xfrm>
            <a:off x="899592" y="2459661"/>
            <a:ext cx="7344816" cy="969339"/>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0" name="Rectangle 29">
            <a:extLst>
              <a:ext uri="{FF2B5EF4-FFF2-40B4-BE49-F238E27FC236}">
                <a16:creationId xmlns:a16="http://schemas.microsoft.com/office/drawing/2014/main" id="{F8FEDA94-82F4-4F95-B1DD-710A61E02B45}"/>
              </a:ext>
            </a:extLst>
          </p:cNvPr>
          <p:cNvSpPr/>
          <p:nvPr/>
        </p:nvSpPr>
        <p:spPr>
          <a:xfrm>
            <a:off x="891380" y="5069804"/>
            <a:ext cx="7344816" cy="967846"/>
          </a:xfrm>
          <a:prstGeom prst="rect">
            <a:avLst/>
          </a:prstGeom>
          <a:no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1" name="Rectangle 30">
            <a:extLst>
              <a:ext uri="{FF2B5EF4-FFF2-40B4-BE49-F238E27FC236}">
                <a16:creationId xmlns:a16="http://schemas.microsoft.com/office/drawing/2014/main" id="{8E03458A-36D9-414A-A650-CA2975C083A2}"/>
              </a:ext>
            </a:extLst>
          </p:cNvPr>
          <p:cNvSpPr/>
          <p:nvPr/>
        </p:nvSpPr>
        <p:spPr>
          <a:xfrm>
            <a:off x="899592" y="2459661"/>
            <a:ext cx="1764196" cy="96933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2" name="Rectangle 31">
            <a:extLst>
              <a:ext uri="{FF2B5EF4-FFF2-40B4-BE49-F238E27FC236}">
                <a16:creationId xmlns:a16="http://schemas.microsoft.com/office/drawing/2014/main" id="{F73D5D46-37A6-4647-8CF8-0C242AB6101D}"/>
              </a:ext>
            </a:extLst>
          </p:cNvPr>
          <p:cNvSpPr/>
          <p:nvPr/>
        </p:nvSpPr>
        <p:spPr>
          <a:xfrm>
            <a:off x="921529" y="3769694"/>
            <a:ext cx="1764196" cy="96934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3" name="Rectangle 32">
            <a:extLst>
              <a:ext uri="{FF2B5EF4-FFF2-40B4-BE49-F238E27FC236}">
                <a16:creationId xmlns:a16="http://schemas.microsoft.com/office/drawing/2014/main" id="{C6D8D456-49CF-4E71-80A1-52B8B53179DF}"/>
              </a:ext>
            </a:extLst>
          </p:cNvPr>
          <p:cNvSpPr/>
          <p:nvPr/>
        </p:nvSpPr>
        <p:spPr>
          <a:xfrm>
            <a:off x="891380" y="5069804"/>
            <a:ext cx="1780492" cy="96784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58757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F5C9A71-EA0F-42AC-99F0-7B72CDC97D7A}"/>
              </a:ext>
            </a:extLst>
          </p:cNvPr>
          <p:cNvSpPr>
            <a:spLocks noGrp="1"/>
          </p:cNvSpPr>
          <p:nvPr>
            <p:ph type="sldNum" sz="quarter" idx="4"/>
          </p:nvPr>
        </p:nvSpPr>
        <p:spPr/>
        <p:txBody>
          <a:bodyPr/>
          <a:lstStyle/>
          <a:p>
            <a:fld id="{1D6BA0AC-C4FF-4AF8-8D17-BFD66ABA6074}" type="slidenum">
              <a:rPr lang="fr-CA" smtClean="0"/>
              <a:pPr/>
              <a:t>12</a:t>
            </a:fld>
            <a:endParaRPr lang="fr-CA" dirty="0"/>
          </a:p>
        </p:txBody>
      </p:sp>
      <p:sp>
        <p:nvSpPr>
          <p:cNvPr id="4" name="Espace réservé du pied de page 3">
            <a:extLst>
              <a:ext uri="{FF2B5EF4-FFF2-40B4-BE49-F238E27FC236}">
                <a16:creationId xmlns:a16="http://schemas.microsoft.com/office/drawing/2014/main" id="{881833D9-FC11-4507-8C4B-BDC53C50568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454B68EB-3F7C-4257-9E7E-5D79E98DAD0D}"/>
              </a:ext>
            </a:extLst>
          </p:cNvPr>
          <p:cNvSpPr>
            <a:spLocks noGrp="1"/>
          </p:cNvSpPr>
          <p:nvPr>
            <p:ph type="title"/>
          </p:nvPr>
        </p:nvSpPr>
        <p:spPr/>
        <p:txBody>
          <a:bodyPr>
            <a:normAutofit/>
          </a:bodyPr>
          <a:lstStyle/>
          <a:p>
            <a:r>
              <a:rPr lang="en-CA" dirty="0"/>
              <a:t>Overall structure</a:t>
            </a:r>
          </a:p>
        </p:txBody>
      </p:sp>
      <p:sp>
        <p:nvSpPr>
          <p:cNvPr id="7" name="Rectangle 6">
            <a:extLst>
              <a:ext uri="{FF2B5EF4-FFF2-40B4-BE49-F238E27FC236}">
                <a16:creationId xmlns:a16="http://schemas.microsoft.com/office/drawing/2014/main" id="{3C90A8A7-A96B-4F89-9233-01FB9D884DD2}"/>
              </a:ext>
            </a:extLst>
          </p:cNvPr>
          <p:cNvSpPr/>
          <p:nvPr/>
        </p:nvSpPr>
        <p:spPr>
          <a:xfrm>
            <a:off x="1340340" y="1268760"/>
            <a:ext cx="4599812" cy="144019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sz="2000" b="1" dirty="0">
              <a:solidFill>
                <a:schemeClr val="tx1">
                  <a:lumMod val="65000"/>
                  <a:lumOff val="35000"/>
                </a:schemeClr>
              </a:solidFill>
            </a:endParaRPr>
          </a:p>
          <a:p>
            <a:r>
              <a:rPr lang="en-CA" sz="2000" b="1" dirty="0">
                <a:solidFill>
                  <a:schemeClr val="tx1">
                    <a:lumMod val="65000"/>
                    <a:lumOff val="35000"/>
                  </a:schemeClr>
                </a:solidFill>
              </a:rPr>
              <a:t>SECTION (3)</a:t>
            </a:r>
          </a:p>
          <a:p>
            <a:r>
              <a:rPr lang="en-CA" sz="2000" dirty="0">
                <a:solidFill>
                  <a:schemeClr val="tx1">
                    <a:lumMod val="65000"/>
                    <a:lumOff val="35000"/>
                  </a:schemeClr>
                </a:solidFill>
              </a:rPr>
              <a:t>e.g. Overall strategic approach</a:t>
            </a:r>
          </a:p>
        </p:txBody>
      </p:sp>
      <p:grpSp>
        <p:nvGrpSpPr>
          <p:cNvPr id="8" name="Groupe 7">
            <a:extLst>
              <a:ext uri="{FF2B5EF4-FFF2-40B4-BE49-F238E27FC236}">
                <a16:creationId xmlns:a16="http://schemas.microsoft.com/office/drawing/2014/main" id="{B8ADE138-37FE-4476-9777-B66177F771A8}"/>
              </a:ext>
            </a:extLst>
          </p:cNvPr>
          <p:cNvGrpSpPr/>
          <p:nvPr/>
        </p:nvGrpSpPr>
        <p:grpSpPr>
          <a:xfrm>
            <a:off x="357188" y="1446426"/>
            <a:ext cx="788900" cy="758438"/>
            <a:chOff x="1270623" y="2052812"/>
            <a:chExt cx="576000" cy="576000"/>
          </a:xfrm>
        </p:grpSpPr>
        <p:sp>
          <p:nvSpPr>
            <p:cNvPr id="9" name="Larme 8">
              <a:extLst>
                <a:ext uri="{FF2B5EF4-FFF2-40B4-BE49-F238E27FC236}">
                  <a16:creationId xmlns:a16="http://schemas.microsoft.com/office/drawing/2014/main" id="{9016BAB9-1CC0-4DE3-9025-C6F1E84396A0}"/>
                </a:ext>
              </a:extLst>
            </p:cNvPr>
            <p:cNvSpPr/>
            <p:nvPr/>
          </p:nvSpPr>
          <p:spPr>
            <a:xfrm rot="8120287">
              <a:off x="1270623" y="2052812"/>
              <a:ext cx="576000" cy="576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1">
                    <a:lumMod val="75000"/>
                  </a:schemeClr>
                </a:solidFill>
              </a:endParaRPr>
            </a:p>
          </p:txBody>
        </p:sp>
        <p:sp>
          <p:nvSpPr>
            <p:cNvPr id="10" name="Ellipse 9">
              <a:extLst>
                <a:ext uri="{FF2B5EF4-FFF2-40B4-BE49-F238E27FC236}">
                  <a16:creationId xmlns:a16="http://schemas.microsoft.com/office/drawing/2014/main" id="{058D0C0B-46E8-4612-8406-9F99BC4A73BC}"/>
                </a:ext>
              </a:extLst>
            </p:cNvPr>
            <p:cNvSpPr/>
            <p:nvPr/>
          </p:nvSpPr>
          <p:spPr>
            <a:xfrm>
              <a:off x="1342623" y="21289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CA" sz="2400" b="1" dirty="0">
                <a:solidFill>
                  <a:schemeClr val="accent1">
                    <a:lumMod val="75000"/>
                  </a:schemeClr>
                </a:solidFill>
              </a:endParaRPr>
            </a:p>
          </p:txBody>
        </p:sp>
      </p:grpSp>
      <p:sp>
        <p:nvSpPr>
          <p:cNvPr id="22" name="Rectangle 21">
            <a:extLst>
              <a:ext uri="{FF2B5EF4-FFF2-40B4-BE49-F238E27FC236}">
                <a16:creationId xmlns:a16="http://schemas.microsoft.com/office/drawing/2014/main" id="{B62076F8-ED46-460F-934A-FD88D869E215}"/>
              </a:ext>
            </a:extLst>
          </p:cNvPr>
          <p:cNvSpPr/>
          <p:nvPr/>
        </p:nvSpPr>
        <p:spPr>
          <a:xfrm>
            <a:off x="2301912" y="2636912"/>
            <a:ext cx="5870488" cy="144019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sz="2000" b="1" dirty="0">
              <a:solidFill>
                <a:schemeClr val="tx1">
                  <a:lumMod val="65000"/>
                  <a:lumOff val="35000"/>
                </a:schemeClr>
              </a:solidFill>
            </a:endParaRPr>
          </a:p>
          <a:p>
            <a:r>
              <a:rPr lang="en-CA" sz="2000" b="1" dirty="0">
                <a:solidFill>
                  <a:schemeClr val="tx1">
                    <a:lumMod val="65000"/>
                    <a:lumOff val="35000"/>
                  </a:schemeClr>
                </a:solidFill>
              </a:rPr>
              <a:t>INDICATOR (≈30)</a:t>
            </a:r>
          </a:p>
          <a:p>
            <a:r>
              <a:rPr lang="en-CA" sz="2000" dirty="0">
                <a:solidFill>
                  <a:schemeClr val="tx1">
                    <a:lumMod val="65000"/>
                    <a:lumOff val="35000"/>
                  </a:schemeClr>
                </a:solidFill>
              </a:rPr>
              <a:t>e.g. Stakeholder identification</a:t>
            </a:r>
          </a:p>
        </p:txBody>
      </p:sp>
      <p:grpSp>
        <p:nvGrpSpPr>
          <p:cNvPr id="23" name="Groupe 22">
            <a:extLst>
              <a:ext uri="{FF2B5EF4-FFF2-40B4-BE49-F238E27FC236}">
                <a16:creationId xmlns:a16="http://schemas.microsoft.com/office/drawing/2014/main" id="{E1B33C3A-0963-4A90-BF70-8ACC0003D8DF}"/>
              </a:ext>
            </a:extLst>
          </p:cNvPr>
          <p:cNvGrpSpPr/>
          <p:nvPr/>
        </p:nvGrpSpPr>
        <p:grpSpPr>
          <a:xfrm>
            <a:off x="1318760" y="2886586"/>
            <a:ext cx="788900" cy="758438"/>
            <a:chOff x="1270623" y="2052812"/>
            <a:chExt cx="576000" cy="576000"/>
          </a:xfrm>
        </p:grpSpPr>
        <p:sp>
          <p:nvSpPr>
            <p:cNvPr id="24" name="Larme 23">
              <a:extLst>
                <a:ext uri="{FF2B5EF4-FFF2-40B4-BE49-F238E27FC236}">
                  <a16:creationId xmlns:a16="http://schemas.microsoft.com/office/drawing/2014/main" id="{000A3347-BC88-4860-985E-7C188A3AA1C4}"/>
                </a:ext>
              </a:extLst>
            </p:cNvPr>
            <p:cNvSpPr/>
            <p:nvPr/>
          </p:nvSpPr>
          <p:spPr>
            <a:xfrm rot="8120287">
              <a:off x="1270623" y="2052812"/>
              <a:ext cx="576000" cy="576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1">
                    <a:lumMod val="75000"/>
                  </a:schemeClr>
                </a:solidFill>
              </a:endParaRPr>
            </a:p>
          </p:txBody>
        </p:sp>
        <p:sp>
          <p:nvSpPr>
            <p:cNvPr id="25" name="Ellipse 24">
              <a:extLst>
                <a:ext uri="{FF2B5EF4-FFF2-40B4-BE49-F238E27FC236}">
                  <a16:creationId xmlns:a16="http://schemas.microsoft.com/office/drawing/2014/main" id="{8FAAB9F7-3E64-4841-A1FB-05F8055BC4AA}"/>
                </a:ext>
              </a:extLst>
            </p:cNvPr>
            <p:cNvSpPr/>
            <p:nvPr/>
          </p:nvSpPr>
          <p:spPr>
            <a:xfrm>
              <a:off x="1342623" y="21289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CA" sz="2400" b="1" dirty="0">
                <a:solidFill>
                  <a:schemeClr val="accent1">
                    <a:lumMod val="75000"/>
                  </a:schemeClr>
                </a:solidFill>
              </a:endParaRPr>
            </a:p>
          </p:txBody>
        </p:sp>
      </p:grpSp>
      <p:sp>
        <p:nvSpPr>
          <p:cNvPr id="26" name="Rectangle 25">
            <a:extLst>
              <a:ext uri="{FF2B5EF4-FFF2-40B4-BE49-F238E27FC236}">
                <a16:creationId xmlns:a16="http://schemas.microsoft.com/office/drawing/2014/main" id="{4BF665FC-59C7-4BBA-A78C-6FEA6361FDF6}"/>
              </a:ext>
            </a:extLst>
          </p:cNvPr>
          <p:cNvSpPr/>
          <p:nvPr/>
        </p:nvSpPr>
        <p:spPr>
          <a:xfrm>
            <a:off x="3254084" y="4005064"/>
            <a:ext cx="5870488" cy="18002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sz="2000" b="1" dirty="0">
              <a:solidFill>
                <a:schemeClr val="tx1">
                  <a:lumMod val="65000"/>
                  <a:lumOff val="35000"/>
                </a:schemeClr>
              </a:solidFill>
            </a:endParaRPr>
          </a:p>
          <a:p>
            <a:r>
              <a:rPr lang="en-CA" sz="2000" b="1" dirty="0">
                <a:solidFill>
                  <a:schemeClr val="tx1">
                    <a:lumMod val="65000"/>
                    <a:lumOff val="35000"/>
                  </a:schemeClr>
                </a:solidFill>
              </a:rPr>
              <a:t>QUESTION (≈30 + several sub-questions)</a:t>
            </a:r>
          </a:p>
          <a:p>
            <a:r>
              <a:rPr lang="en-US" sz="2000" dirty="0">
                <a:solidFill>
                  <a:schemeClr val="tx1">
                    <a:lumMod val="65000"/>
                    <a:lumOff val="35000"/>
                  </a:schemeClr>
                </a:solidFill>
              </a:rPr>
              <a:t>e.g. Have you identified the stakeholders / interested parties in your activities?</a:t>
            </a:r>
            <a:endParaRPr lang="en-CA" sz="2000" dirty="0">
              <a:solidFill>
                <a:schemeClr val="tx1">
                  <a:lumMod val="65000"/>
                  <a:lumOff val="35000"/>
                </a:schemeClr>
              </a:solidFill>
            </a:endParaRPr>
          </a:p>
        </p:txBody>
      </p:sp>
      <p:grpSp>
        <p:nvGrpSpPr>
          <p:cNvPr id="27" name="Groupe 26">
            <a:extLst>
              <a:ext uri="{FF2B5EF4-FFF2-40B4-BE49-F238E27FC236}">
                <a16:creationId xmlns:a16="http://schemas.microsoft.com/office/drawing/2014/main" id="{4364CC98-BA1D-4887-906A-A435E5C7259E}"/>
              </a:ext>
            </a:extLst>
          </p:cNvPr>
          <p:cNvGrpSpPr/>
          <p:nvPr/>
        </p:nvGrpSpPr>
        <p:grpSpPr>
          <a:xfrm>
            <a:off x="2270932" y="4365104"/>
            <a:ext cx="788900" cy="758438"/>
            <a:chOff x="1270623" y="2052812"/>
            <a:chExt cx="576000" cy="576000"/>
          </a:xfrm>
        </p:grpSpPr>
        <p:sp>
          <p:nvSpPr>
            <p:cNvPr id="28" name="Larme 27">
              <a:extLst>
                <a:ext uri="{FF2B5EF4-FFF2-40B4-BE49-F238E27FC236}">
                  <a16:creationId xmlns:a16="http://schemas.microsoft.com/office/drawing/2014/main" id="{BA707095-475F-4F5A-B001-BE0338690D62}"/>
                </a:ext>
              </a:extLst>
            </p:cNvPr>
            <p:cNvSpPr/>
            <p:nvPr/>
          </p:nvSpPr>
          <p:spPr>
            <a:xfrm rot="8120287">
              <a:off x="1270623" y="2052812"/>
              <a:ext cx="576000" cy="576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1">
                    <a:lumMod val="75000"/>
                  </a:schemeClr>
                </a:solidFill>
              </a:endParaRPr>
            </a:p>
          </p:txBody>
        </p:sp>
        <p:sp>
          <p:nvSpPr>
            <p:cNvPr id="29" name="Ellipse 28">
              <a:extLst>
                <a:ext uri="{FF2B5EF4-FFF2-40B4-BE49-F238E27FC236}">
                  <a16:creationId xmlns:a16="http://schemas.microsoft.com/office/drawing/2014/main" id="{10D3886A-A3A5-407A-85D2-9036804598F7}"/>
                </a:ext>
              </a:extLst>
            </p:cNvPr>
            <p:cNvSpPr/>
            <p:nvPr/>
          </p:nvSpPr>
          <p:spPr>
            <a:xfrm>
              <a:off x="1342623" y="21289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CA" sz="2400" b="1" dirty="0">
                <a:solidFill>
                  <a:schemeClr val="accent1">
                    <a:lumMod val="75000"/>
                  </a:schemeClr>
                </a:solidFill>
              </a:endParaRPr>
            </a:p>
          </p:txBody>
        </p:sp>
      </p:grpSp>
      <p:sp>
        <p:nvSpPr>
          <p:cNvPr id="17" name="Rectangle 16">
            <a:extLst>
              <a:ext uri="{FF2B5EF4-FFF2-40B4-BE49-F238E27FC236}">
                <a16:creationId xmlns:a16="http://schemas.microsoft.com/office/drawing/2014/main" id="{2775693A-45A0-41EF-BE08-6FA7FA0F4AF5}"/>
              </a:ext>
            </a:extLst>
          </p:cNvPr>
          <p:cNvSpPr/>
          <p:nvPr/>
        </p:nvSpPr>
        <p:spPr>
          <a:xfrm>
            <a:off x="495963" y="5805264"/>
            <a:ext cx="8108485" cy="529841"/>
          </a:xfrm>
          <a:prstGeom prst="rect">
            <a:avLst/>
          </a:prstGeom>
          <a:solidFill>
            <a:schemeClr val="bg1"/>
          </a:solidFill>
          <a:ln w="28575">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2400" kern="0" cap="small" dirty="0">
                <a:solidFill>
                  <a:schemeClr val="tx1">
                    <a:lumMod val="65000"/>
                    <a:lumOff val="35000"/>
                  </a:schemeClr>
                </a:solidFill>
              </a:rPr>
              <a:t>The proposed framework is a </a:t>
            </a:r>
            <a:r>
              <a:rPr lang="en-US" sz="2400" b="1" kern="0" cap="small" dirty="0">
                <a:solidFill>
                  <a:schemeClr val="tx1">
                    <a:lumMod val="65000"/>
                    <a:lumOff val="35000"/>
                  </a:schemeClr>
                </a:solidFill>
              </a:rPr>
              <a:t>work document</a:t>
            </a:r>
            <a:endParaRPr kumimoji="0" lang="fr-CA" sz="2400" b="1" i="0" u="none" strike="noStrike" kern="0" cap="small" spc="0" normalizeH="0" noProof="0" dirty="0">
              <a:ln>
                <a:noFill/>
              </a:ln>
              <a:solidFill>
                <a:schemeClr val="tx1">
                  <a:lumMod val="65000"/>
                  <a:lumOff val="35000"/>
                </a:schemeClr>
              </a:solidFill>
              <a:effectLst/>
              <a:uLnTx/>
              <a:uFillTx/>
            </a:endParaRPr>
          </a:p>
        </p:txBody>
      </p:sp>
    </p:spTree>
    <p:extLst>
      <p:ext uri="{BB962C8B-B14F-4D97-AF65-F5344CB8AC3E}">
        <p14:creationId xmlns:p14="http://schemas.microsoft.com/office/powerpoint/2010/main" val="233609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5A1CDE1-4C44-41A9-924E-7E79A22866D4}"/>
              </a:ext>
            </a:extLst>
          </p:cNvPr>
          <p:cNvSpPr/>
          <p:nvPr/>
        </p:nvSpPr>
        <p:spPr>
          <a:xfrm>
            <a:off x="6012160" y="1810434"/>
            <a:ext cx="2659214" cy="4642902"/>
          </a:xfrm>
          <a:prstGeom prst="rect">
            <a:avLst/>
          </a:prstGeom>
          <a:solidFill>
            <a:schemeClr val="bg1">
              <a:lumMod val="85000"/>
              <a:alpha val="68000"/>
            </a:schemeClr>
          </a:solidFill>
          <a:ln>
            <a:solidFill>
              <a:schemeClr val="bg1"/>
            </a:solidFill>
          </a:ln>
        </p:spPr>
        <p:txBody>
          <a:bodyPr wrap="square" tIns="36000" anchor="ctr" anchorCtr="0">
            <a:noAutofit/>
          </a:bodyPr>
          <a:lstStyle/>
          <a:p>
            <a:pPr algn="ctr"/>
            <a:r>
              <a:rPr lang="en-US" sz="2400" dirty="0">
                <a:solidFill>
                  <a:schemeClr val="tx1">
                    <a:lumMod val="65000"/>
                    <a:lumOff val="35000"/>
                  </a:schemeClr>
                </a:solidFill>
              </a:rPr>
              <a:t>How is public trust being dealt with through strategies and decision-making processes?</a:t>
            </a:r>
          </a:p>
        </p:txBody>
      </p:sp>
      <p:sp>
        <p:nvSpPr>
          <p:cNvPr id="10" name="Rectangle 9">
            <a:extLst>
              <a:ext uri="{FF2B5EF4-FFF2-40B4-BE49-F238E27FC236}">
                <a16:creationId xmlns:a16="http://schemas.microsoft.com/office/drawing/2014/main" id="{6A816FA7-434D-4952-A2E9-74D550DFBF13}"/>
              </a:ext>
            </a:extLst>
          </p:cNvPr>
          <p:cNvSpPr/>
          <p:nvPr/>
        </p:nvSpPr>
        <p:spPr>
          <a:xfrm>
            <a:off x="467544" y="1268760"/>
            <a:ext cx="8203830" cy="5184576"/>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numéro de diapositive 2">
            <a:extLst>
              <a:ext uri="{FF2B5EF4-FFF2-40B4-BE49-F238E27FC236}">
                <a16:creationId xmlns:a16="http://schemas.microsoft.com/office/drawing/2014/main" id="{1F5C9A71-EA0F-42AC-99F0-7B72CDC97D7A}"/>
              </a:ext>
            </a:extLst>
          </p:cNvPr>
          <p:cNvSpPr>
            <a:spLocks noGrp="1"/>
          </p:cNvSpPr>
          <p:nvPr>
            <p:ph type="sldNum" sz="quarter" idx="4"/>
          </p:nvPr>
        </p:nvSpPr>
        <p:spPr/>
        <p:txBody>
          <a:bodyPr/>
          <a:lstStyle/>
          <a:p>
            <a:fld id="{1D6BA0AC-C4FF-4AF8-8D17-BFD66ABA6074}" type="slidenum">
              <a:rPr lang="fr-CA" smtClean="0"/>
              <a:pPr/>
              <a:t>13</a:t>
            </a:fld>
            <a:endParaRPr lang="fr-CA" dirty="0"/>
          </a:p>
        </p:txBody>
      </p:sp>
      <p:sp>
        <p:nvSpPr>
          <p:cNvPr id="4" name="Espace réservé du pied de page 3">
            <a:extLst>
              <a:ext uri="{FF2B5EF4-FFF2-40B4-BE49-F238E27FC236}">
                <a16:creationId xmlns:a16="http://schemas.microsoft.com/office/drawing/2014/main" id="{881833D9-FC11-4507-8C4B-BDC53C50568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454B68EB-3F7C-4257-9E7E-5D79E98DAD0D}"/>
              </a:ext>
            </a:extLst>
          </p:cNvPr>
          <p:cNvSpPr>
            <a:spLocks noGrp="1"/>
          </p:cNvSpPr>
          <p:nvPr>
            <p:ph type="title"/>
          </p:nvPr>
        </p:nvSpPr>
        <p:spPr/>
        <p:txBody>
          <a:bodyPr>
            <a:normAutofit/>
          </a:bodyPr>
          <a:lstStyle/>
          <a:p>
            <a:r>
              <a:rPr lang="en-CA" dirty="0"/>
              <a:t>Topics covered</a:t>
            </a:r>
            <a:endParaRPr lang="en-CA" dirty="0">
              <a:solidFill>
                <a:schemeClr val="accent1"/>
              </a:solidFill>
            </a:endParaRPr>
          </a:p>
        </p:txBody>
      </p:sp>
      <p:sp>
        <p:nvSpPr>
          <p:cNvPr id="2" name="Rectangle 1">
            <a:extLst>
              <a:ext uri="{FF2B5EF4-FFF2-40B4-BE49-F238E27FC236}">
                <a16:creationId xmlns:a16="http://schemas.microsoft.com/office/drawing/2014/main" id="{07C19017-DACF-41D6-A72D-CC99EE2A7BEC}"/>
              </a:ext>
            </a:extLst>
          </p:cNvPr>
          <p:cNvSpPr/>
          <p:nvPr/>
        </p:nvSpPr>
        <p:spPr>
          <a:xfrm>
            <a:off x="472625" y="1989995"/>
            <a:ext cx="4968551" cy="4247317"/>
          </a:xfrm>
          <a:prstGeom prst="rect">
            <a:avLst/>
          </a:prstGeom>
          <a:noFill/>
        </p:spPr>
        <p:txBody>
          <a:bodyPr wrap="square">
            <a:spAutoFit/>
          </a:bodyPr>
          <a:lstStyle/>
          <a:p>
            <a:pPr marL="269875" indent="-269875">
              <a:spcBef>
                <a:spcPts val="1200"/>
              </a:spcBef>
              <a:spcAft>
                <a:spcPts val="600"/>
              </a:spcAft>
              <a:buClr>
                <a:schemeClr val="tx1">
                  <a:lumMod val="65000"/>
                  <a:lumOff val="35000"/>
                </a:schemeClr>
              </a:buClr>
              <a:buFont typeface="Wingdings" panose="05000000000000000000" pitchFamily="2" charset="2"/>
              <a:buChar char="q"/>
            </a:pPr>
            <a:r>
              <a:rPr lang="en-US" sz="2000" dirty="0">
                <a:solidFill>
                  <a:schemeClr val="tx2"/>
                </a:solidFill>
                <a:latin typeface="+mj-lt"/>
              </a:rPr>
              <a:t>Awareness of regulations and </a:t>
            </a:r>
            <a:br>
              <a:rPr lang="en-US" sz="2000" dirty="0">
                <a:solidFill>
                  <a:schemeClr val="tx2"/>
                </a:solidFill>
                <a:latin typeface="+mj-lt"/>
              </a:rPr>
            </a:br>
            <a:r>
              <a:rPr lang="en-US" sz="2000" dirty="0">
                <a:solidFill>
                  <a:schemeClr val="tx2"/>
                </a:solidFill>
                <a:latin typeface="+mj-lt"/>
              </a:rPr>
              <a:t>industry requirements</a:t>
            </a:r>
          </a:p>
          <a:p>
            <a:pPr marL="269875" indent="-269875">
              <a:spcBef>
                <a:spcPts val="1200"/>
              </a:spcBef>
              <a:spcAft>
                <a:spcPts val="600"/>
              </a:spcAft>
              <a:buClr>
                <a:schemeClr val="tx1">
                  <a:lumMod val="65000"/>
                  <a:lumOff val="35000"/>
                </a:schemeClr>
              </a:buClr>
              <a:buFont typeface="Wingdings" panose="05000000000000000000" pitchFamily="2" charset="2"/>
              <a:buChar char="q"/>
            </a:pPr>
            <a:r>
              <a:rPr lang="en-US" sz="2000" dirty="0">
                <a:solidFill>
                  <a:schemeClr val="tx2"/>
                </a:solidFill>
                <a:latin typeface="+mj-lt"/>
              </a:rPr>
              <a:t>Risk assessment and due diligence</a:t>
            </a:r>
          </a:p>
          <a:p>
            <a:pPr marL="269875" indent="-269875">
              <a:spcBef>
                <a:spcPts val="1200"/>
              </a:spcBef>
              <a:spcAft>
                <a:spcPts val="600"/>
              </a:spcAft>
              <a:buClr>
                <a:schemeClr val="tx1">
                  <a:lumMod val="65000"/>
                  <a:lumOff val="35000"/>
                </a:schemeClr>
              </a:buClr>
              <a:buFont typeface="Wingdings" panose="05000000000000000000" pitchFamily="2" charset="2"/>
              <a:buChar char="q"/>
            </a:pPr>
            <a:r>
              <a:rPr lang="en-US" sz="2000" dirty="0">
                <a:solidFill>
                  <a:schemeClr val="tx2"/>
                </a:solidFill>
                <a:latin typeface="+mj-lt"/>
              </a:rPr>
              <a:t>Stakeholder identification and consultation</a:t>
            </a:r>
          </a:p>
          <a:p>
            <a:pPr marL="269875" indent="-269875">
              <a:spcBef>
                <a:spcPts val="1200"/>
              </a:spcBef>
              <a:spcAft>
                <a:spcPts val="600"/>
              </a:spcAft>
              <a:buClr>
                <a:schemeClr val="tx1">
                  <a:lumMod val="65000"/>
                  <a:lumOff val="35000"/>
                </a:schemeClr>
              </a:buClr>
              <a:buFont typeface="Wingdings" panose="05000000000000000000" pitchFamily="2" charset="2"/>
              <a:buChar char="q"/>
            </a:pPr>
            <a:r>
              <a:rPr lang="en-US" sz="2000" dirty="0">
                <a:solidFill>
                  <a:schemeClr val="tx2"/>
                </a:solidFill>
                <a:latin typeface="+mj-lt"/>
              </a:rPr>
              <a:t>Awareness of and alignment with agri-food </a:t>
            </a:r>
            <a:br>
              <a:rPr lang="en-US" sz="2000" dirty="0">
                <a:solidFill>
                  <a:schemeClr val="tx2"/>
                </a:solidFill>
                <a:latin typeface="+mj-lt"/>
              </a:rPr>
            </a:br>
            <a:r>
              <a:rPr lang="en-US" sz="2000" dirty="0">
                <a:solidFill>
                  <a:schemeClr val="tx2"/>
                </a:solidFill>
                <a:latin typeface="+mj-lt"/>
              </a:rPr>
              <a:t>sector initiatives </a:t>
            </a:r>
          </a:p>
          <a:p>
            <a:pPr marL="269875" indent="-269875">
              <a:spcBef>
                <a:spcPts val="1200"/>
              </a:spcBef>
              <a:spcAft>
                <a:spcPts val="600"/>
              </a:spcAft>
              <a:buClr>
                <a:schemeClr val="tx1">
                  <a:lumMod val="65000"/>
                  <a:lumOff val="35000"/>
                </a:schemeClr>
              </a:buClr>
              <a:buFont typeface="Wingdings" panose="05000000000000000000" pitchFamily="2" charset="2"/>
              <a:buChar char="q"/>
            </a:pPr>
            <a:r>
              <a:rPr lang="en-US" sz="2000" dirty="0">
                <a:solidFill>
                  <a:schemeClr val="tx2"/>
                </a:solidFill>
                <a:latin typeface="+mj-lt"/>
              </a:rPr>
              <a:t>Access to knowledge and expertise</a:t>
            </a:r>
          </a:p>
          <a:p>
            <a:pPr marL="269875" indent="-269875">
              <a:spcBef>
                <a:spcPts val="1200"/>
              </a:spcBef>
              <a:spcAft>
                <a:spcPts val="600"/>
              </a:spcAft>
              <a:buClr>
                <a:schemeClr val="tx1">
                  <a:lumMod val="65000"/>
                  <a:lumOff val="35000"/>
                </a:schemeClr>
              </a:buClr>
              <a:buFont typeface="Wingdings" panose="05000000000000000000" pitchFamily="2" charset="2"/>
              <a:buChar char="q"/>
            </a:pPr>
            <a:r>
              <a:rPr lang="en-US" sz="2000" dirty="0">
                <a:solidFill>
                  <a:schemeClr val="tx2"/>
                </a:solidFill>
                <a:latin typeface="+mj-lt"/>
              </a:rPr>
              <a:t>Strategy and action plan</a:t>
            </a:r>
          </a:p>
          <a:p>
            <a:pPr marL="269875" indent="-269875">
              <a:spcBef>
                <a:spcPts val="1200"/>
              </a:spcBef>
              <a:spcAft>
                <a:spcPts val="600"/>
              </a:spcAft>
              <a:buClr>
                <a:schemeClr val="tx1">
                  <a:lumMod val="65000"/>
                  <a:lumOff val="35000"/>
                </a:schemeClr>
              </a:buClr>
              <a:buFont typeface="Wingdings" panose="05000000000000000000" pitchFamily="2" charset="2"/>
              <a:buChar char="q"/>
            </a:pPr>
            <a:r>
              <a:rPr lang="en-US" sz="2000" dirty="0">
                <a:solidFill>
                  <a:schemeClr val="tx2"/>
                </a:solidFill>
                <a:latin typeface="+mj-lt"/>
              </a:rPr>
              <a:t>Roles and responsibilities</a:t>
            </a:r>
            <a:endParaRPr lang="en-CA" sz="2000" dirty="0">
              <a:solidFill>
                <a:schemeClr val="tx2"/>
              </a:solidFill>
              <a:latin typeface="+mj-lt"/>
            </a:endParaRPr>
          </a:p>
        </p:txBody>
      </p:sp>
      <p:sp>
        <p:nvSpPr>
          <p:cNvPr id="9" name="Rectangle 8">
            <a:extLst>
              <a:ext uri="{FF2B5EF4-FFF2-40B4-BE49-F238E27FC236}">
                <a16:creationId xmlns:a16="http://schemas.microsoft.com/office/drawing/2014/main" id="{2F9F8979-1659-495C-ADE4-A8761E2496EC}"/>
              </a:ext>
            </a:extLst>
          </p:cNvPr>
          <p:cNvSpPr/>
          <p:nvPr/>
        </p:nvSpPr>
        <p:spPr>
          <a:xfrm>
            <a:off x="323528" y="1174637"/>
            <a:ext cx="8496942" cy="649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a:r>
              <a:rPr lang="en-CA" sz="2000" b="1" dirty="0"/>
              <a:t>Overall strategic approach</a:t>
            </a:r>
          </a:p>
        </p:txBody>
      </p:sp>
      <p:sp>
        <p:nvSpPr>
          <p:cNvPr id="11" name="Rectangle 10">
            <a:extLst>
              <a:ext uri="{FF2B5EF4-FFF2-40B4-BE49-F238E27FC236}">
                <a16:creationId xmlns:a16="http://schemas.microsoft.com/office/drawing/2014/main" id="{42CC6541-EF42-4202-A82E-B0CA9BB70E32}"/>
              </a:ext>
            </a:extLst>
          </p:cNvPr>
          <p:cNvSpPr/>
          <p:nvPr/>
        </p:nvSpPr>
        <p:spPr>
          <a:xfrm>
            <a:off x="467543" y="1268760"/>
            <a:ext cx="8203831" cy="54167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9758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5A1CDE1-4C44-41A9-924E-7E79A22866D4}"/>
              </a:ext>
            </a:extLst>
          </p:cNvPr>
          <p:cNvSpPr/>
          <p:nvPr/>
        </p:nvSpPr>
        <p:spPr>
          <a:xfrm>
            <a:off x="6012160" y="1810434"/>
            <a:ext cx="2659214" cy="4642902"/>
          </a:xfrm>
          <a:prstGeom prst="rect">
            <a:avLst/>
          </a:prstGeom>
          <a:solidFill>
            <a:schemeClr val="bg1">
              <a:lumMod val="85000"/>
              <a:alpha val="68000"/>
            </a:schemeClr>
          </a:solidFill>
          <a:ln>
            <a:solidFill>
              <a:schemeClr val="bg1"/>
            </a:solidFill>
          </a:ln>
        </p:spPr>
        <p:txBody>
          <a:bodyPr wrap="square" tIns="36000" anchor="ctr" anchorCtr="0">
            <a:noAutofit/>
          </a:bodyPr>
          <a:lstStyle/>
          <a:p>
            <a:pPr algn="ctr"/>
            <a:r>
              <a:rPr lang="en-US" sz="2400" dirty="0">
                <a:solidFill>
                  <a:schemeClr val="tx1">
                    <a:lumMod val="65000"/>
                    <a:lumOff val="35000"/>
                  </a:schemeClr>
                </a:solidFill>
              </a:rPr>
              <a:t>What is being done to address public trust issues, prove claims, and improve performance over time? </a:t>
            </a:r>
          </a:p>
        </p:txBody>
      </p:sp>
      <p:sp>
        <p:nvSpPr>
          <p:cNvPr id="10" name="Rectangle 9">
            <a:extLst>
              <a:ext uri="{FF2B5EF4-FFF2-40B4-BE49-F238E27FC236}">
                <a16:creationId xmlns:a16="http://schemas.microsoft.com/office/drawing/2014/main" id="{6A816FA7-434D-4952-A2E9-74D550DFBF13}"/>
              </a:ext>
            </a:extLst>
          </p:cNvPr>
          <p:cNvSpPr/>
          <p:nvPr/>
        </p:nvSpPr>
        <p:spPr>
          <a:xfrm>
            <a:off x="467544" y="1268760"/>
            <a:ext cx="8203830" cy="5184576"/>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numéro de diapositive 2">
            <a:extLst>
              <a:ext uri="{FF2B5EF4-FFF2-40B4-BE49-F238E27FC236}">
                <a16:creationId xmlns:a16="http://schemas.microsoft.com/office/drawing/2014/main" id="{1F5C9A71-EA0F-42AC-99F0-7B72CDC97D7A}"/>
              </a:ext>
            </a:extLst>
          </p:cNvPr>
          <p:cNvSpPr>
            <a:spLocks noGrp="1"/>
          </p:cNvSpPr>
          <p:nvPr>
            <p:ph type="sldNum" sz="quarter" idx="4"/>
          </p:nvPr>
        </p:nvSpPr>
        <p:spPr/>
        <p:txBody>
          <a:bodyPr/>
          <a:lstStyle/>
          <a:p>
            <a:fld id="{1D6BA0AC-C4FF-4AF8-8D17-BFD66ABA6074}" type="slidenum">
              <a:rPr lang="fr-CA" smtClean="0"/>
              <a:pPr/>
              <a:t>14</a:t>
            </a:fld>
            <a:endParaRPr lang="fr-CA" dirty="0"/>
          </a:p>
        </p:txBody>
      </p:sp>
      <p:sp>
        <p:nvSpPr>
          <p:cNvPr id="4" name="Espace réservé du pied de page 3">
            <a:extLst>
              <a:ext uri="{FF2B5EF4-FFF2-40B4-BE49-F238E27FC236}">
                <a16:creationId xmlns:a16="http://schemas.microsoft.com/office/drawing/2014/main" id="{881833D9-FC11-4507-8C4B-BDC53C50568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454B68EB-3F7C-4257-9E7E-5D79E98DAD0D}"/>
              </a:ext>
            </a:extLst>
          </p:cNvPr>
          <p:cNvSpPr>
            <a:spLocks noGrp="1"/>
          </p:cNvSpPr>
          <p:nvPr>
            <p:ph type="title"/>
          </p:nvPr>
        </p:nvSpPr>
        <p:spPr/>
        <p:txBody>
          <a:bodyPr>
            <a:normAutofit/>
          </a:bodyPr>
          <a:lstStyle/>
          <a:p>
            <a:r>
              <a:rPr lang="en-CA" dirty="0"/>
              <a:t>Topics covered</a:t>
            </a:r>
            <a:endParaRPr lang="en-CA" dirty="0">
              <a:solidFill>
                <a:schemeClr val="accent1"/>
              </a:solidFill>
            </a:endParaRPr>
          </a:p>
        </p:txBody>
      </p:sp>
      <p:sp>
        <p:nvSpPr>
          <p:cNvPr id="2" name="Rectangle 1">
            <a:extLst>
              <a:ext uri="{FF2B5EF4-FFF2-40B4-BE49-F238E27FC236}">
                <a16:creationId xmlns:a16="http://schemas.microsoft.com/office/drawing/2014/main" id="{07C19017-DACF-41D6-A72D-CC99EE2A7BEC}"/>
              </a:ext>
            </a:extLst>
          </p:cNvPr>
          <p:cNvSpPr/>
          <p:nvPr/>
        </p:nvSpPr>
        <p:spPr>
          <a:xfrm>
            <a:off x="472625" y="1936720"/>
            <a:ext cx="5539535" cy="4607415"/>
          </a:xfrm>
          <a:prstGeom prst="rect">
            <a:avLst/>
          </a:prstGeom>
          <a:noFill/>
        </p:spPr>
        <p:txBody>
          <a:bodyPr wrap="square">
            <a:spAutoFit/>
          </a:bodyPr>
          <a:lstStyle/>
          <a:p>
            <a:pPr marL="269875" lvl="0" indent="-269875">
              <a:lnSpc>
                <a:spcPct val="80000"/>
              </a:lnSpc>
              <a:spcBef>
                <a:spcPts val="1200"/>
              </a:spcBef>
              <a:spcAft>
                <a:spcPts val="600"/>
              </a:spcAft>
              <a:buClr>
                <a:schemeClr val="accent1"/>
              </a:buClr>
              <a:buFont typeface="Wingdings" panose="05000000000000000000" pitchFamily="2" charset="2"/>
              <a:buChar char="q"/>
            </a:pPr>
            <a:r>
              <a:rPr lang="en-US" sz="2000" dirty="0">
                <a:solidFill>
                  <a:srgbClr val="5C5E5F"/>
                </a:solidFill>
              </a:rPr>
              <a:t>Identification of new and/or innovative practices</a:t>
            </a:r>
          </a:p>
          <a:p>
            <a:pPr marL="269875" lvl="0" indent="-269875">
              <a:lnSpc>
                <a:spcPct val="80000"/>
              </a:lnSpc>
              <a:spcBef>
                <a:spcPts val="1200"/>
              </a:spcBef>
              <a:spcAft>
                <a:spcPts val="600"/>
              </a:spcAft>
              <a:buClr>
                <a:schemeClr val="accent1"/>
              </a:buClr>
              <a:buFont typeface="Wingdings" panose="05000000000000000000" pitchFamily="2" charset="2"/>
              <a:buChar char="q"/>
            </a:pPr>
            <a:r>
              <a:rPr lang="en-US" sz="2000" dirty="0">
                <a:solidFill>
                  <a:srgbClr val="5C5E5F"/>
                </a:solidFill>
              </a:rPr>
              <a:t>Research and innovation</a:t>
            </a:r>
          </a:p>
          <a:p>
            <a:pPr marL="269875" lvl="0" indent="-269875">
              <a:spcBef>
                <a:spcPts val="1200"/>
              </a:spcBef>
              <a:spcAft>
                <a:spcPts val="600"/>
              </a:spcAft>
              <a:buClr>
                <a:schemeClr val="accent1"/>
              </a:buClr>
              <a:buFont typeface="Wingdings" panose="05000000000000000000" pitchFamily="2" charset="2"/>
              <a:buChar char="q"/>
            </a:pPr>
            <a:r>
              <a:rPr lang="en-US" sz="2000" dirty="0">
                <a:solidFill>
                  <a:srgbClr val="5C5E5F"/>
                </a:solidFill>
              </a:rPr>
              <a:t>Training</a:t>
            </a:r>
          </a:p>
          <a:p>
            <a:pPr marL="269875" lvl="0" indent="-269875">
              <a:spcBef>
                <a:spcPts val="1200"/>
              </a:spcBef>
              <a:spcAft>
                <a:spcPts val="600"/>
              </a:spcAft>
              <a:buClr>
                <a:schemeClr val="accent1"/>
              </a:buClr>
              <a:buFont typeface="Wingdings" panose="05000000000000000000" pitchFamily="2" charset="2"/>
              <a:buChar char="q"/>
            </a:pPr>
            <a:r>
              <a:rPr lang="en-US" sz="2000" dirty="0">
                <a:solidFill>
                  <a:srgbClr val="5C5E5F"/>
                </a:solidFill>
              </a:rPr>
              <a:t>Development and/or contribution to the development of tools</a:t>
            </a:r>
          </a:p>
          <a:p>
            <a:pPr marL="269875" lvl="0" indent="-269875">
              <a:spcBef>
                <a:spcPts val="1200"/>
              </a:spcBef>
              <a:spcAft>
                <a:spcPts val="600"/>
              </a:spcAft>
              <a:buClr>
                <a:schemeClr val="accent1"/>
              </a:buClr>
              <a:buFont typeface="Wingdings" panose="05000000000000000000" pitchFamily="2" charset="2"/>
              <a:buChar char="q"/>
            </a:pPr>
            <a:r>
              <a:rPr lang="en-US" sz="2000" dirty="0">
                <a:solidFill>
                  <a:srgbClr val="5C5E5F"/>
                </a:solidFill>
              </a:rPr>
              <a:t> Impact assessment </a:t>
            </a:r>
          </a:p>
          <a:p>
            <a:pPr marL="269875" lvl="0" indent="-269875">
              <a:spcBef>
                <a:spcPts val="1200"/>
              </a:spcBef>
              <a:spcAft>
                <a:spcPts val="600"/>
              </a:spcAft>
              <a:buClr>
                <a:schemeClr val="accent1"/>
              </a:buClr>
              <a:buFont typeface="Wingdings" panose="05000000000000000000" pitchFamily="2" charset="2"/>
              <a:buChar char="q"/>
            </a:pPr>
            <a:r>
              <a:rPr lang="en-US" sz="2000" dirty="0">
                <a:solidFill>
                  <a:srgbClr val="5C5E5F"/>
                </a:solidFill>
              </a:rPr>
              <a:t>Implementation and adoption of tools and best management practices </a:t>
            </a:r>
          </a:p>
          <a:p>
            <a:pPr marL="269875" lvl="0" indent="-269875">
              <a:spcBef>
                <a:spcPts val="1200"/>
              </a:spcBef>
              <a:spcAft>
                <a:spcPts val="600"/>
              </a:spcAft>
              <a:buClr>
                <a:schemeClr val="accent1"/>
              </a:buClr>
              <a:buFont typeface="Wingdings" panose="05000000000000000000" pitchFamily="2" charset="2"/>
              <a:buChar char="q"/>
            </a:pPr>
            <a:r>
              <a:rPr lang="en-US" sz="2000" dirty="0">
                <a:solidFill>
                  <a:srgbClr val="5C5E5F"/>
                </a:solidFill>
              </a:rPr>
              <a:t>Compliance check  </a:t>
            </a:r>
          </a:p>
          <a:p>
            <a:pPr marL="269875" lvl="0" indent="-269875">
              <a:lnSpc>
                <a:spcPct val="80000"/>
              </a:lnSpc>
              <a:spcBef>
                <a:spcPts val="1200"/>
              </a:spcBef>
              <a:spcAft>
                <a:spcPts val="600"/>
              </a:spcAft>
              <a:buClr>
                <a:schemeClr val="accent1"/>
              </a:buClr>
              <a:buFont typeface="Wingdings" panose="05000000000000000000" pitchFamily="2" charset="2"/>
              <a:buChar char="q"/>
            </a:pPr>
            <a:r>
              <a:rPr lang="en-US" sz="2000" dirty="0">
                <a:solidFill>
                  <a:srgbClr val="5C5E5F"/>
                </a:solidFill>
              </a:rPr>
              <a:t>Crisis management</a:t>
            </a:r>
          </a:p>
        </p:txBody>
      </p:sp>
      <p:sp>
        <p:nvSpPr>
          <p:cNvPr id="9" name="Rectangle 8">
            <a:extLst>
              <a:ext uri="{FF2B5EF4-FFF2-40B4-BE49-F238E27FC236}">
                <a16:creationId xmlns:a16="http://schemas.microsoft.com/office/drawing/2014/main" id="{2F9F8979-1659-495C-ADE4-A8761E2496EC}"/>
              </a:ext>
            </a:extLst>
          </p:cNvPr>
          <p:cNvSpPr/>
          <p:nvPr/>
        </p:nvSpPr>
        <p:spPr>
          <a:xfrm>
            <a:off x="323528" y="1174637"/>
            <a:ext cx="8496942" cy="6492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a:r>
              <a:rPr lang="en-CA" sz="2000" b="1" dirty="0"/>
              <a:t>Doing the right thing</a:t>
            </a:r>
          </a:p>
        </p:txBody>
      </p:sp>
      <p:sp>
        <p:nvSpPr>
          <p:cNvPr id="11" name="Rectangle 10">
            <a:extLst>
              <a:ext uri="{FF2B5EF4-FFF2-40B4-BE49-F238E27FC236}">
                <a16:creationId xmlns:a16="http://schemas.microsoft.com/office/drawing/2014/main" id="{42CC6541-EF42-4202-A82E-B0CA9BB70E32}"/>
              </a:ext>
            </a:extLst>
          </p:cNvPr>
          <p:cNvSpPr/>
          <p:nvPr/>
        </p:nvSpPr>
        <p:spPr>
          <a:xfrm>
            <a:off x="467543" y="1268760"/>
            <a:ext cx="8203831" cy="54167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135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5A1CDE1-4C44-41A9-924E-7E79A22866D4}"/>
              </a:ext>
            </a:extLst>
          </p:cNvPr>
          <p:cNvSpPr/>
          <p:nvPr/>
        </p:nvSpPr>
        <p:spPr>
          <a:xfrm>
            <a:off x="6012160" y="1810434"/>
            <a:ext cx="2659214" cy="4642902"/>
          </a:xfrm>
          <a:prstGeom prst="rect">
            <a:avLst/>
          </a:prstGeom>
          <a:solidFill>
            <a:schemeClr val="bg1">
              <a:lumMod val="85000"/>
              <a:alpha val="68000"/>
            </a:schemeClr>
          </a:solidFill>
          <a:ln>
            <a:solidFill>
              <a:schemeClr val="bg1"/>
            </a:solidFill>
          </a:ln>
        </p:spPr>
        <p:txBody>
          <a:bodyPr wrap="square" tIns="36000" anchor="ctr" anchorCtr="0">
            <a:noAutofit/>
          </a:bodyPr>
          <a:lstStyle/>
          <a:p>
            <a:pPr algn="ctr"/>
            <a:r>
              <a:rPr lang="en-US" sz="2400" dirty="0">
                <a:solidFill>
                  <a:schemeClr val="tx1">
                    <a:lumMod val="65000"/>
                    <a:lumOff val="35000"/>
                  </a:schemeClr>
                </a:solidFill>
              </a:rPr>
              <a:t>How are efforts and achievements coordinated and communicated? </a:t>
            </a:r>
          </a:p>
        </p:txBody>
      </p:sp>
      <p:sp>
        <p:nvSpPr>
          <p:cNvPr id="10" name="Rectangle 9">
            <a:extLst>
              <a:ext uri="{FF2B5EF4-FFF2-40B4-BE49-F238E27FC236}">
                <a16:creationId xmlns:a16="http://schemas.microsoft.com/office/drawing/2014/main" id="{6A816FA7-434D-4952-A2E9-74D550DFBF13}"/>
              </a:ext>
            </a:extLst>
          </p:cNvPr>
          <p:cNvSpPr/>
          <p:nvPr/>
        </p:nvSpPr>
        <p:spPr>
          <a:xfrm>
            <a:off x="467544" y="1268760"/>
            <a:ext cx="8203830" cy="5184576"/>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numéro de diapositive 2">
            <a:extLst>
              <a:ext uri="{FF2B5EF4-FFF2-40B4-BE49-F238E27FC236}">
                <a16:creationId xmlns:a16="http://schemas.microsoft.com/office/drawing/2014/main" id="{1F5C9A71-EA0F-42AC-99F0-7B72CDC97D7A}"/>
              </a:ext>
            </a:extLst>
          </p:cNvPr>
          <p:cNvSpPr>
            <a:spLocks noGrp="1"/>
          </p:cNvSpPr>
          <p:nvPr>
            <p:ph type="sldNum" sz="quarter" idx="4"/>
          </p:nvPr>
        </p:nvSpPr>
        <p:spPr/>
        <p:txBody>
          <a:bodyPr/>
          <a:lstStyle/>
          <a:p>
            <a:fld id="{1D6BA0AC-C4FF-4AF8-8D17-BFD66ABA6074}" type="slidenum">
              <a:rPr lang="fr-CA" smtClean="0"/>
              <a:pPr/>
              <a:t>15</a:t>
            </a:fld>
            <a:endParaRPr lang="fr-CA" dirty="0"/>
          </a:p>
        </p:txBody>
      </p:sp>
      <p:sp>
        <p:nvSpPr>
          <p:cNvPr id="4" name="Espace réservé du pied de page 3">
            <a:extLst>
              <a:ext uri="{FF2B5EF4-FFF2-40B4-BE49-F238E27FC236}">
                <a16:creationId xmlns:a16="http://schemas.microsoft.com/office/drawing/2014/main" id="{881833D9-FC11-4507-8C4B-BDC53C50568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454B68EB-3F7C-4257-9E7E-5D79E98DAD0D}"/>
              </a:ext>
            </a:extLst>
          </p:cNvPr>
          <p:cNvSpPr>
            <a:spLocks noGrp="1"/>
          </p:cNvSpPr>
          <p:nvPr>
            <p:ph type="title"/>
          </p:nvPr>
        </p:nvSpPr>
        <p:spPr/>
        <p:txBody>
          <a:bodyPr>
            <a:normAutofit/>
          </a:bodyPr>
          <a:lstStyle/>
          <a:p>
            <a:r>
              <a:rPr lang="en-CA" dirty="0"/>
              <a:t>Topics covered</a:t>
            </a:r>
            <a:endParaRPr lang="en-CA" dirty="0">
              <a:solidFill>
                <a:schemeClr val="accent1"/>
              </a:solidFill>
            </a:endParaRPr>
          </a:p>
        </p:txBody>
      </p:sp>
      <p:sp>
        <p:nvSpPr>
          <p:cNvPr id="2" name="Rectangle 1">
            <a:extLst>
              <a:ext uri="{FF2B5EF4-FFF2-40B4-BE49-F238E27FC236}">
                <a16:creationId xmlns:a16="http://schemas.microsoft.com/office/drawing/2014/main" id="{07C19017-DACF-41D6-A72D-CC99EE2A7BEC}"/>
              </a:ext>
            </a:extLst>
          </p:cNvPr>
          <p:cNvSpPr/>
          <p:nvPr/>
        </p:nvSpPr>
        <p:spPr>
          <a:xfrm>
            <a:off x="472625" y="2277531"/>
            <a:ext cx="5539535" cy="3708708"/>
          </a:xfrm>
          <a:prstGeom prst="rect">
            <a:avLst/>
          </a:prstGeom>
          <a:noFill/>
        </p:spPr>
        <p:txBody>
          <a:bodyPr wrap="square">
            <a:spAutoFit/>
          </a:bodyPr>
          <a:lstStyle/>
          <a:p>
            <a:pPr marL="269875" indent="-269875">
              <a:spcBef>
                <a:spcPts val="1200"/>
              </a:spcBef>
              <a:spcAft>
                <a:spcPts val="600"/>
              </a:spcAft>
              <a:buClr>
                <a:schemeClr val="bg2"/>
              </a:buClr>
              <a:buFont typeface="Wingdings" panose="05000000000000000000" pitchFamily="2" charset="2"/>
              <a:buChar char="q"/>
            </a:pPr>
            <a:r>
              <a:rPr lang="en-US" sz="2000" dirty="0">
                <a:solidFill>
                  <a:schemeClr val="tx2"/>
                </a:solidFill>
              </a:rPr>
              <a:t>Communication plan</a:t>
            </a:r>
          </a:p>
          <a:p>
            <a:pPr marL="269875" indent="-269875">
              <a:spcBef>
                <a:spcPts val="1200"/>
              </a:spcBef>
              <a:spcAft>
                <a:spcPts val="600"/>
              </a:spcAft>
              <a:buClr>
                <a:schemeClr val="bg2"/>
              </a:buClr>
              <a:buFont typeface="Wingdings" panose="05000000000000000000" pitchFamily="2" charset="2"/>
              <a:buChar char="q"/>
            </a:pPr>
            <a:r>
              <a:rPr lang="en-US" sz="2000" dirty="0">
                <a:solidFill>
                  <a:schemeClr val="tx2"/>
                </a:solidFill>
              </a:rPr>
              <a:t>Development of key messages</a:t>
            </a:r>
          </a:p>
          <a:p>
            <a:pPr marL="269875" indent="-269875">
              <a:spcBef>
                <a:spcPts val="1200"/>
              </a:spcBef>
              <a:spcAft>
                <a:spcPts val="600"/>
              </a:spcAft>
              <a:buClr>
                <a:schemeClr val="bg2"/>
              </a:buClr>
              <a:buFont typeface="Wingdings" panose="05000000000000000000" pitchFamily="2" charset="2"/>
              <a:buChar char="q"/>
            </a:pPr>
            <a:r>
              <a:rPr lang="en-US" sz="2000" dirty="0">
                <a:solidFill>
                  <a:schemeClr val="tx2"/>
                </a:solidFill>
              </a:rPr>
              <a:t>Alignment and collaboration with other initiatives </a:t>
            </a:r>
          </a:p>
          <a:p>
            <a:pPr marL="269875" indent="-269875">
              <a:spcBef>
                <a:spcPts val="1200"/>
              </a:spcBef>
              <a:spcAft>
                <a:spcPts val="600"/>
              </a:spcAft>
              <a:buClr>
                <a:schemeClr val="bg2"/>
              </a:buClr>
              <a:buFont typeface="Wingdings" panose="05000000000000000000" pitchFamily="2" charset="2"/>
              <a:buChar char="q"/>
            </a:pPr>
            <a:r>
              <a:rPr lang="en-US" sz="2000" dirty="0">
                <a:solidFill>
                  <a:schemeClr val="tx2"/>
                </a:solidFill>
              </a:rPr>
              <a:t>Delivery of your messages and public engagement</a:t>
            </a:r>
          </a:p>
          <a:p>
            <a:pPr marL="269875" indent="-269875">
              <a:spcBef>
                <a:spcPts val="1200"/>
              </a:spcBef>
              <a:spcAft>
                <a:spcPts val="600"/>
              </a:spcAft>
              <a:buClr>
                <a:schemeClr val="bg2"/>
              </a:buClr>
              <a:buFont typeface="Wingdings" panose="05000000000000000000" pitchFamily="2" charset="2"/>
              <a:buChar char="q"/>
            </a:pPr>
            <a:r>
              <a:rPr lang="en-US" sz="2000" dirty="0">
                <a:solidFill>
                  <a:schemeClr val="tx2"/>
                </a:solidFill>
              </a:rPr>
              <a:t>Reporting</a:t>
            </a:r>
          </a:p>
          <a:p>
            <a:pPr marL="269875" indent="-269875">
              <a:spcBef>
                <a:spcPts val="1200"/>
              </a:spcBef>
              <a:spcAft>
                <a:spcPts val="600"/>
              </a:spcAft>
              <a:buClr>
                <a:schemeClr val="bg2"/>
              </a:buClr>
              <a:buFont typeface="Wingdings" panose="05000000000000000000" pitchFamily="2" charset="2"/>
              <a:buChar char="q"/>
            </a:pPr>
            <a:r>
              <a:rPr lang="en-US" sz="2000" dirty="0">
                <a:solidFill>
                  <a:schemeClr val="tx2"/>
                </a:solidFill>
              </a:rPr>
              <a:t>Evaluation of the outcomes</a:t>
            </a:r>
          </a:p>
        </p:txBody>
      </p:sp>
      <p:sp>
        <p:nvSpPr>
          <p:cNvPr id="9" name="Rectangle 8">
            <a:extLst>
              <a:ext uri="{FF2B5EF4-FFF2-40B4-BE49-F238E27FC236}">
                <a16:creationId xmlns:a16="http://schemas.microsoft.com/office/drawing/2014/main" id="{2F9F8979-1659-495C-ADE4-A8761E2496EC}"/>
              </a:ext>
            </a:extLst>
          </p:cNvPr>
          <p:cNvSpPr/>
          <p:nvPr/>
        </p:nvSpPr>
        <p:spPr>
          <a:xfrm>
            <a:off x="323528" y="1174637"/>
            <a:ext cx="8496942" cy="6492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a:r>
              <a:rPr lang="en-CA" sz="2000" b="1" dirty="0"/>
              <a:t>Communicate with results</a:t>
            </a:r>
          </a:p>
        </p:txBody>
      </p:sp>
      <p:sp>
        <p:nvSpPr>
          <p:cNvPr id="11" name="Rectangle 10">
            <a:extLst>
              <a:ext uri="{FF2B5EF4-FFF2-40B4-BE49-F238E27FC236}">
                <a16:creationId xmlns:a16="http://schemas.microsoft.com/office/drawing/2014/main" id="{42CC6541-EF42-4202-A82E-B0CA9BB70E32}"/>
              </a:ext>
            </a:extLst>
          </p:cNvPr>
          <p:cNvSpPr/>
          <p:nvPr/>
        </p:nvSpPr>
        <p:spPr>
          <a:xfrm>
            <a:off x="490373" y="1268760"/>
            <a:ext cx="8203831" cy="54167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46020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How it Works</a:t>
            </a:r>
          </a:p>
        </p:txBody>
      </p:sp>
      <p:pic>
        <p:nvPicPr>
          <p:cNvPr id="7" name="Picture 4" descr="company, concept, creative">
            <a:extLst>
              <a:ext uri="{FF2B5EF4-FFF2-40B4-BE49-F238E27FC236}">
                <a16:creationId xmlns:a16="http://schemas.microsoft.com/office/drawing/2014/main" id="{B473BFB1-DFC6-4461-ACA9-16F5A85CDB8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4000" y="320835"/>
            <a:ext cx="8496000" cy="408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46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190B987-E896-480C-95B2-DB07AFF49753}"/>
              </a:ext>
            </a:extLst>
          </p:cNvPr>
          <p:cNvSpPr>
            <a:spLocks noGrp="1"/>
          </p:cNvSpPr>
          <p:nvPr>
            <p:ph idx="1"/>
          </p:nvPr>
        </p:nvSpPr>
        <p:spPr/>
        <p:txBody>
          <a:bodyPr>
            <a:normAutofit/>
          </a:bodyPr>
          <a:lstStyle/>
          <a:p>
            <a:pPr marL="0" indent="0" algn="ctr">
              <a:buNone/>
            </a:pPr>
            <a:r>
              <a:rPr lang="en-US" dirty="0"/>
              <a:t>The system is focused on evaluating how well the surveyed organizations </a:t>
            </a:r>
            <a:r>
              <a:rPr lang="en-US" b="1" dirty="0"/>
              <a:t>conduct their activities</a:t>
            </a:r>
            <a:endParaRPr lang="en-US" sz="2000" dirty="0"/>
          </a:p>
        </p:txBody>
      </p:sp>
      <p:sp>
        <p:nvSpPr>
          <p:cNvPr id="3" name="Espace réservé du numéro de diapositive 2">
            <a:extLst>
              <a:ext uri="{FF2B5EF4-FFF2-40B4-BE49-F238E27FC236}">
                <a16:creationId xmlns:a16="http://schemas.microsoft.com/office/drawing/2014/main" id="{D3629068-58BB-464E-8387-D5688BCCAB68}"/>
              </a:ext>
            </a:extLst>
          </p:cNvPr>
          <p:cNvSpPr>
            <a:spLocks noGrp="1"/>
          </p:cNvSpPr>
          <p:nvPr>
            <p:ph type="sldNum" sz="quarter" idx="4"/>
          </p:nvPr>
        </p:nvSpPr>
        <p:spPr/>
        <p:txBody>
          <a:bodyPr/>
          <a:lstStyle/>
          <a:p>
            <a:fld id="{1D6BA0AC-C4FF-4AF8-8D17-BFD66ABA6074}" type="slidenum">
              <a:rPr lang="fr-CA" smtClean="0"/>
              <a:pPr/>
              <a:t>17</a:t>
            </a:fld>
            <a:endParaRPr lang="fr-CA" dirty="0"/>
          </a:p>
        </p:txBody>
      </p:sp>
      <p:sp>
        <p:nvSpPr>
          <p:cNvPr id="4" name="Espace réservé du pied de page 3">
            <a:extLst>
              <a:ext uri="{FF2B5EF4-FFF2-40B4-BE49-F238E27FC236}">
                <a16:creationId xmlns:a16="http://schemas.microsoft.com/office/drawing/2014/main" id="{DC1161F3-4A1D-40E5-AE6F-2E3B3AD65060}"/>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DB5C2C68-EE4E-442F-A1E5-3F63364EB66A}"/>
              </a:ext>
            </a:extLst>
          </p:cNvPr>
          <p:cNvSpPr>
            <a:spLocks noGrp="1"/>
          </p:cNvSpPr>
          <p:nvPr>
            <p:ph type="title"/>
          </p:nvPr>
        </p:nvSpPr>
        <p:spPr/>
        <p:txBody>
          <a:bodyPr/>
          <a:lstStyle/>
          <a:p>
            <a:r>
              <a:rPr lang="en-CA" dirty="0"/>
              <a:t>What to measure?</a:t>
            </a:r>
          </a:p>
        </p:txBody>
      </p:sp>
      <p:pic>
        <p:nvPicPr>
          <p:cNvPr id="8" name="Image 7">
            <a:extLst>
              <a:ext uri="{FF2B5EF4-FFF2-40B4-BE49-F238E27FC236}">
                <a16:creationId xmlns:a16="http://schemas.microsoft.com/office/drawing/2014/main" id="{11DD6233-6D38-4270-93C3-D14C051053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88" y="2552020"/>
            <a:ext cx="8567992" cy="3870520"/>
          </a:xfrm>
          <a:prstGeom prst="rect">
            <a:avLst/>
          </a:prstGeom>
          <a:noFill/>
        </p:spPr>
      </p:pic>
      <p:sp>
        <p:nvSpPr>
          <p:cNvPr id="9" name="Rectangle 8">
            <a:extLst>
              <a:ext uri="{FF2B5EF4-FFF2-40B4-BE49-F238E27FC236}">
                <a16:creationId xmlns:a16="http://schemas.microsoft.com/office/drawing/2014/main" id="{9DAAD5ED-2534-4E6E-96E1-207F410AB1D1}"/>
              </a:ext>
            </a:extLst>
          </p:cNvPr>
          <p:cNvSpPr/>
          <p:nvPr/>
        </p:nvSpPr>
        <p:spPr>
          <a:xfrm>
            <a:off x="2052102" y="2364278"/>
            <a:ext cx="3348000" cy="397179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102D7692-C82B-4E88-8C55-F0EF13343779}"/>
              </a:ext>
            </a:extLst>
          </p:cNvPr>
          <p:cNvSpPr/>
          <p:nvPr/>
        </p:nvSpPr>
        <p:spPr>
          <a:xfrm>
            <a:off x="5407943" y="2364278"/>
            <a:ext cx="1783484" cy="3971798"/>
          </a:xfrm>
          <a:prstGeom prst="rect">
            <a:avLst/>
          </a:prstGeom>
          <a:noFill/>
          <a:ln w="158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824295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2DFCB63-3A78-401C-BAAE-28115A538BB0}"/>
              </a:ext>
            </a:extLst>
          </p:cNvPr>
          <p:cNvSpPr>
            <a:spLocks noGrp="1"/>
          </p:cNvSpPr>
          <p:nvPr>
            <p:ph type="sldNum" sz="quarter" idx="4"/>
          </p:nvPr>
        </p:nvSpPr>
        <p:spPr/>
        <p:txBody>
          <a:bodyPr/>
          <a:lstStyle/>
          <a:p>
            <a:fld id="{1D6BA0AC-C4FF-4AF8-8D17-BFD66ABA6074}" type="slidenum">
              <a:rPr lang="fr-CA" smtClean="0"/>
              <a:pPr/>
              <a:t>18</a:t>
            </a:fld>
            <a:endParaRPr lang="fr-CA" dirty="0"/>
          </a:p>
        </p:txBody>
      </p:sp>
      <p:sp>
        <p:nvSpPr>
          <p:cNvPr id="4" name="Espace réservé du pied de page 3">
            <a:extLst>
              <a:ext uri="{FF2B5EF4-FFF2-40B4-BE49-F238E27FC236}">
                <a16:creationId xmlns:a16="http://schemas.microsoft.com/office/drawing/2014/main" id="{CDB72F59-D24D-447A-89CC-BA26307E3E55}"/>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6A25D9C7-1DD1-43FA-B181-011B0F50A9F4}"/>
              </a:ext>
            </a:extLst>
          </p:cNvPr>
          <p:cNvSpPr>
            <a:spLocks noGrp="1"/>
          </p:cNvSpPr>
          <p:nvPr>
            <p:ph type="title"/>
          </p:nvPr>
        </p:nvSpPr>
        <p:spPr>
          <a:xfrm>
            <a:off x="323528" y="274638"/>
            <a:ext cx="8496944" cy="900000"/>
          </a:xfrm>
        </p:spPr>
        <p:txBody>
          <a:bodyPr>
            <a:normAutofit/>
          </a:bodyPr>
          <a:lstStyle/>
          <a:p>
            <a:r>
              <a:rPr lang="en-CA" dirty="0"/>
              <a:t>What to measure?</a:t>
            </a:r>
          </a:p>
        </p:txBody>
      </p:sp>
      <p:pic>
        <p:nvPicPr>
          <p:cNvPr id="6" name="Picture 6" descr="Green Textile">
            <a:extLst>
              <a:ext uri="{FF2B5EF4-FFF2-40B4-BE49-F238E27FC236}">
                <a16:creationId xmlns:a16="http://schemas.microsoft.com/office/drawing/2014/main" id="{E33E2CE3-34C9-4D23-98BF-7A8A116238A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01820" y="2312848"/>
            <a:ext cx="2603666" cy="28155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 avec coins arrondis en diagonale 6">
            <a:extLst>
              <a:ext uri="{FF2B5EF4-FFF2-40B4-BE49-F238E27FC236}">
                <a16:creationId xmlns:a16="http://schemas.microsoft.com/office/drawing/2014/main" id="{4C063EB9-7F94-4912-98DD-47862F64716A}"/>
              </a:ext>
            </a:extLst>
          </p:cNvPr>
          <p:cNvSpPr/>
          <p:nvPr/>
        </p:nvSpPr>
        <p:spPr>
          <a:xfrm>
            <a:off x="715876" y="1588260"/>
            <a:ext cx="2182887" cy="3324126"/>
          </a:xfrm>
          <a:prstGeom prst="round2DiagRect">
            <a:avLst>
              <a:gd name="adj1" fmla="val 10036"/>
              <a:gd name="adj2" fmla="val 0"/>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lvl="0" algn="ctr">
              <a:defRPr/>
            </a:pPr>
            <a:r>
              <a:rPr lang="en-US" b="1" kern="0" dirty="0">
                <a:solidFill>
                  <a:schemeClr val="bg1"/>
                </a:solidFill>
              </a:rPr>
              <a:t>Questions should be generic enough to apply to most and specific enough to provide meaningful insights</a:t>
            </a:r>
            <a:br>
              <a:rPr lang="en-US" b="1" kern="0" dirty="0">
                <a:solidFill>
                  <a:schemeClr val="bg1"/>
                </a:solidFill>
              </a:rPr>
            </a:br>
            <a:endParaRPr lang="en-US" b="1" kern="0" dirty="0">
              <a:solidFill>
                <a:schemeClr val="bg1"/>
              </a:solidFill>
            </a:endParaRPr>
          </a:p>
        </p:txBody>
      </p:sp>
      <p:sp>
        <p:nvSpPr>
          <p:cNvPr id="8" name="ZoneTexte 8">
            <a:extLst>
              <a:ext uri="{FF2B5EF4-FFF2-40B4-BE49-F238E27FC236}">
                <a16:creationId xmlns:a16="http://schemas.microsoft.com/office/drawing/2014/main" id="{819AC270-0045-491D-B4E2-51389A04B616}"/>
              </a:ext>
            </a:extLst>
          </p:cNvPr>
          <p:cNvSpPr txBox="1"/>
          <p:nvPr>
            <p:custDataLst>
              <p:tags r:id="rId1"/>
            </p:custDataLst>
          </p:nvPr>
        </p:nvSpPr>
        <p:spPr>
          <a:xfrm>
            <a:off x="1074623" y="1617814"/>
            <a:ext cx="1463818" cy="400110"/>
          </a:xfrm>
          <a:prstGeom prst="round2DiagRect">
            <a:avLst>
              <a:gd name="adj1" fmla="val 0"/>
              <a:gd name="adj2" fmla="val 0"/>
            </a:avLst>
          </a:prstGeom>
          <a:noFill/>
          <a:ln w="38100">
            <a:noFill/>
          </a:ln>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defRPr>
            </a:lvl1pPr>
          </a:lstStyle>
          <a:p>
            <a:r>
              <a:rPr lang="en-CA" sz="2000" dirty="0">
                <a:solidFill>
                  <a:schemeClr val="tx1">
                    <a:lumMod val="65000"/>
                    <a:lumOff val="35000"/>
                  </a:schemeClr>
                </a:solidFill>
              </a:rPr>
              <a:t>Balanced</a:t>
            </a:r>
          </a:p>
        </p:txBody>
      </p:sp>
      <p:sp>
        <p:nvSpPr>
          <p:cNvPr id="9" name="Rectangle 8">
            <a:extLst>
              <a:ext uri="{FF2B5EF4-FFF2-40B4-BE49-F238E27FC236}">
                <a16:creationId xmlns:a16="http://schemas.microsoft.com/office/drawing/2014/main" id="{F4796136-4EB7-49A5-A953-19BF90CAF67E}"/>
              </a:ext>
            </a:extLst>
          </p:cNvPr>
          <p:cNvSpPr/>
          <p:nvPr/>
        </p:nvSpPr>
        <p:spPr>
          <a:xfrm>
            <a:off x="715876" y="2256368"/>
            <a:ext cx="2182887" cy="2656018"/>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400" b="1" i="1" u="none" strike="noStrike" kern="0" cap="none" spc="0" normalizeH="0" baseline="0" noProof="0" dirty="0">
              <a:ln>
                <a:noFill/>
              </a:ln>
              <a:solidFill>
                <a:schemeClr val="bg1"/>
              </a:solidFill>
              <a:effectLst/>
              <a:uLnTx/>
              <a:uFillTx/>
            </a:endParaRPr>
          </a:p>
        </p:txBody>
      </p:sp>
      <p:pic>
        <p:nvPicPr>
          <p:cNvPr id="10" name="Picture 6" descr="Green Textile">
            <a:extLst>
              <a:ext uri="{FF2B5EF4-FFF2-40B4-BE49-F238E27FC236}">
                <a16:creationId xmlns:a16="http://schemas.microsoft.com/office/drawing/2014/main" id="{108ED796-0623-4B1B-B2DE-B038B535020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29971" y="2312848"/>
            <a:ext cx="2603666" cy="281556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 avec coins arrondis en diagonale 10">
            <a:extLst>
              <a:ext uri="{FF2B5EF4-FFF2-40B4-BE49-F238E27FC236}">
                <a16:creationId xmlns:a16="http://schemas.microsoft.com/office/drawing/2014/main" id="{20FB0A89-B251-4382-B238-2CE209607F7B}"/>
              </a:ext>
            </a:extLst>
          </p:cNvPr>
          <p:cNvSpPr/>
          <p:nvPr/>
        </p:nvSpPr>
        <p:spPr>
          <a:xfrm>
            <a:off x="3444027" y="1588260"/>
            <a:ext cx="2182887" cy="3324126"/>
          </a:xfrm>
          <a:prstGeom prst="round2DiagRect">
            <a:avLst>
              <a:gd name="adj1" fmla="val 10036"/>
              <a:gd name="adj2" fmla="val 0"/>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lvl="0" algn="ctr">
              <a:defRPr/>
            </a:pPr>
            <a:endParaRPr lang="en-CA" b="1" kern="0" dirty="0">
              <a:solidFill>
                <a:schemeClr val="bg1"/>
              </a:solidFill>
            </a:endParaRPr>
          </a:p>
          <a:p>
            <a:pPr lvl="0" algn="ctr">
              <a:defRPr/>
            </a:pPr>
            <a:endParaRPr lang="en-CA" b="1" kern="0" dirty="0">
              <a:solidFill>
                <a:schemeClr val="bg1"/>
              </a:solidFill>
            </a:endParaRPr>
          </a:p>
          <a:p>
            <a:pPr lvl="0" algn="ctr">
              <a:defRPr/>
            </a:pPr>
            <a:r>
              <a:rPr lang="en-US" b="1" kern="0" dirty="0">
                <a:solidFill>
                  <a:schemeClr val="bg1"/>
                </a:solidFill>
              </a:rPr>
              <a:t>Performance needs to be measured in a standardized way across sectors and organizations to allow aggregation and comparison</a:t>
            </a:r>
          </a:p>
        </p:txBody>
      </p:sp>
      <p:sp>
        <p:nvSpPr>
          <p:cNvPr id="12" name="ZoneTexte 8">
            <a:extLst>
              <a:ext uri="{FF2B5EF4-FFF2-40B4-BE49-F238E27FC236}">
                <a16:creationId xmlns:a16="http://schemas.microsoft.com/office/drawing/2014/main" id="{313D5FEC-DAFF-4ACD-B458-7201826A3FB3}"/>
              </a:ext>
            </a:extLst>
          </p:cNvPr>
          <p:cNvSpPr txBox="1"/>
          <p:nvPr>
            <p:custDataLst>
              <p:tags r:id="rId2"/>
            </p:custDataLst>
          </p:nvPr>
        </p:nvSpPr>
        <p:spPr>
          <a:xfrm>
            <a:off x="3679842" y="1617731"/>
            <a:ext cx="1668072" cy="400110"/>
          </a:xfrm>
          <a:prstGeom prst="round2DiagRect">
            <a:avLst>
              <a:gd name="adj1" fmla="val 0"/>
              <a:gd name="adj2" fmla="val 0"/>
            </a:avLst>
          </a:prstGeom>
          <a:noFill/>
          <a:ln w="38100">
            <a:noFill/>
          </a:ln>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defRPr>
            </a:lvl1pPr>
          </a:lstStyle>
          <a:p>
            <a:r>
              <a:rPr lang="en-CA" sz="2000" dirty="0">
                <a:solidFill>
                  <a:schemeClr val="tx1">
                    <a:lumMod val="65000"/>
                    <a:lumOff val="35000"/>
                  </a:schemeClr>
                </a:solidFill>
              </a:rPr>
              <a:t>Comparable</a:t>
            </a:r>
          </a:p>
        </p:txBody>
      </p:sp>
      <p:sp>
        <p:nvSpPr>
          <p:cNvPr id="13" name="Rectangle 12">
            <a:extLst>
              <a:ext uri="{FF2B5EF4-FFF2-40B4-BE49-F238E27FC236}">
                <a16:creationId xmlns:a16="http://schemas.microsoft.com/office/drawing/2014/main" id="{AA429D3B-B895-450F-992A-D49586965BEA}"/>
              </a:ext>
            </a:extLst>
          </p:cNvPr>
          <p:cNvSpPr/>
          <p:nvPr/>
        </p:nvSpPr>
        <p:spPr>
          <a:xfrm>
            <a:off x="3444027" y="2256368"/>
            <a:ext cx="2182887" cy="2656018"/>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400" b="1" i="1" u="none" strike="noStrike" kern="0" cap="none" spc="0" normalizeH="0" baseline="0" noProof="0" dirty="0">
              <a:ln>
                <a:noFill/>
              </a:ln>
              <a:solidFill>
                <a:schemeClr val="bg1"/>
              </a:solidFill>
              <a:effectLst/>
              <a:uLnTx/>
              <a:uFillTx/>
            </a:endParaRPr>
          </a:p>
        </p:txBody>
      </p:sp>
      <p:pic>
        <p:nvPicPr>
          <p:cNvPr id="15" name="Picture 6" descr="Green Textile">
            <a:extLst>
              <a:ext uri="{FF2B5EF4-FFF2-40B4-BE49-F238E27FC236}">
                <a16:creationId xmlns:a16="http://schemas.microsoft.com/office/drawing/2014/main" id="{FE5B7420-6820-4537-A731-65DDD473966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006639" y="2312848"/>
            <a:ext cx="2603666" cy="281556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 avec coins arrondis en diagonale 15">
            <a:extLst>
              <a:ext uri="{FF2B5EF4-FFF2-40B4-BE49-F238E27FC236}">
                <a16:creationId xmlns:a16="http://schemas.microsoft.com/office/drawing/2014/main" id="{35C560CA-6CAB-4C96-84E3-D533D1B38893}"/>
              </a:ext>
            </a:extLst>
          </p:cNvPr>
          <p:cNvSpPr/>
          <p:nvPr/>
        </p:nvSpPr>
        <p:spPr>
          <a:xfrm>
            <a:off x="6220695" y="1588260"/>
            <a:ext cx="2182887" cy="3324126"/>
          </a:xfrm>
          <a:prstGeom prst="round2DiagRect">
            <a:avLst>
              <a:gd name="adj1" fmla="val 10036"/>
              <a:gd name="adj2" fmla="val 0"/>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lvl="0" algn="ctr">
              <a:defRPr/>
            </a:pPr>
            <a:endParaRPr lang="fr-CA" sz="1600" b="1" kern="0" dirty="0">
              <a:solidFill>
                <a:schemeClr val="bg1"/>
              </a:solidFill>
            </a:endParaRPr>
          </a:p>
          <a:p>
            <a:pPr lvl="0" algn="ctr">
              <a:defRPr/>
            </a:pPr>
            <a:endParaRPr lang="fr-CA" sz="1600" b="1" kern="0" dirty="0">
              <a:solidFill>
                <a:schemeClr val="bg1"/>
              </a:solidFill>
            </a:endParaRPr>
          </a:p>
          <a:p>
            <a:pPr lvl="0" algn="ctr">
              <a:defRPr/>
            </a:pPr>
            <a:endParaRPr lang="fr-CA" sz="1600" b="1" kern="0" dirty="0">
              <a:solidFill>
                <a:schemeClr val="bg1"/>
              </a:solidFill>
            </a:endParaRPr>
          </a:p>
          <a:p>
            <a:pPr algn="ctr">
              <a:defRPr/>
            </a:pPr>
            <a:r>
              <a:rPr lang="en-US" b="1" kern="0" dirty="0">
                <a:solidFill>
                  <a:schemeClr val="bg1"/>
                </a:solidFill>
              </a:rPr>
              <a:t>Indicators have to be associated with practices that can significantly contribute to maintain and build trust</a:t>
            </a:r>
          </a:p>
        </p:txBody>
      </p:sp>
      <p:sp>
        <p:nvSpPr>
          <p:cNvPr id="18" name="Rectangle 17">
            <a:extLst>
              <a:ext uri="{FF2B5EF4-FFF2-40B4-BE49-F238E27FC236}">
                <a16:creationId xmlns:a16="http://schemas.microsoft.com/office/drawing/2014/main" id="{91CB175A-9AAF-4DAC-8C1E-176B85499D88}"/>
              </a:ext>
            </a:extLst>
          </p:cNvPr>
          <p:cNvSpPr/>
          <p:nvPr/>
        </p:nvSpPr>
        <p:spPr>
          <a:xfrm>
            <a:off x="6220695" y="2256368"/>
            <a:ext cx="2182887" cy="2656018"/>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400" b="1" i="1" u="none" strike="noStrike" kern="0" cap="none" spc="0" normalizeH="0" baseline="0" noProof="0" dirty="0">
              <a:ln>
                <a:noFill/>
              </a:ln>
              <a:solidFill>
                <a:schemeClr val="bg1"/>
              </a:solidFill>
              <a:effectLst/>
              <a:uLnTx/>
              <a:uFillTx/>
            </a:endParaRPr>
          </a:p>
        </p:txBody>
      </p:sp>
      <p:sp>
        <p:nvSpPr>
          <p:cNvPr id="19" name="ZoneTexte 8">
            <a:extLst>
              <a:ext uri="{FF2B5EF4-FFF2-40B4-BE49-F238E27FC236}">
                <a16:creationId xmlns:a16="http://schemas.microsoft.com/office/drawing/2014/main" id="{76A690E9-A10C-4C9D-B8A7-CC0E11A97B39}"/>
              </a:ext>
            </a:extLst>
          </p:cNvPr>
          <p:cNvSpPr txBox="1"/>
          <p:nvPr>
            <p:custDataLst>
              <p:tags r:id="rId3"/>
            </p:custDataLst>
          </p:nvPr>
        </p:nvSpPr>
        <p:spPr>
          <a:xfrm>
            <a:off x="6456510" y="1617731"/>
            <a:ext cx="1668072" cy="400110"/>
          </a:xfrm>
          <a:prstGeom prst="round2DiagRect">
            <a:avLst>
              <a:gd name="adj1" fmla="val 0"/>
              <a:gd name="adj2" fmla="val 0"/>
            </a:avLst>
          </a:prstGeom>
          <a:noFill/>
          <a:ln w="38100">
            <a:noFill/>
          </a:ln>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defRPr>
            </a:lvl1pPr>
          </a:lstStyle>
          <a:p>
            <a:r>
              <a:rPr lang="en-CA" sz="2000" dirty="0">
                <a:solidFill>
                  <a:schemeClr val="tx1">
                    <a:lumMod val="65000"/>
                    <a:lumOff val="35000"/>
                  </a:schemeClr>
                </a:solidFill>
              </a:rPr>
              <a:t>Trust-building</a:t>
            </a:r>
          </a:p>
        </p:txBody>
      </p:sp>
      <p:sp>
        <p:nvSpPr>
          <p:cNvPr id="22" name="Rectangle 21">
            <a:extLst>
              <a:ext uri="{FF2B5EF4-FFF2-40B4-BE49-F238E27FC236}">
                <a16:creationId xmlns:a16="http://schemas.microsoft.com/office/drawing/2014/main" id="{61698669-590A-467B-8DA3-864E5DF737AB}"/>
              </a:ext>
            </a:extLst>
          </p:cNvPr>
          <p:cNvSpPr/>
          <p:nvPr/>
        </p:nvSpPr>
        <p:spPr>
          <a:xfrm>
            <a:off x="501820" y="5496324"/>
            <a:ext cx="8108485" cy="783367"/>
          </a:xfrm>
          <a:prstGeom prst="rect">
            <a:avLst/>
          </a:prstGeom>
          <a:solidFill>
            <a:schemeClr val="bg1"/>
          </a:solidFill>
          <a:ln w="28575">
            <a:solidFill>
              <a:schemeClr val="bg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2400" kern="0" cap="small" dirty="0">
                <a:solidFill>
                  <a:schemeClr val="tx1">
                    <a:lumMod val="65000"/>
                    <a:lumOff val="35000"/>
                  </a:schemeClr>
                </a:solidFill>
              </a:rPr>
              <a:t>A framework to lead future improvements </a:t>
            </a:r>
          </a:p>
          <a:p>
            <a:pPr lvl="0" algn="ctr">
              <a:defRPr/>
            </a:pPr>
            <a:r>
              <a:rPr lang="en-US" sz="2400" kern="0" cap="small" dirty="0">
                <a:solidFill>
                  <a:schemeClr val="tx1">
                    <a:lumMod val="65000"/>
                    <a:lumOff val="35000"/>
                  </a:schemeClr>
                </a:solidFill>
              </a:rPr>
              <a:t>while being able to capture current efforts and initiatives </a:t>
            </a:r>
            <a:endParaRPr kumimoji="0" lang="fr-CA" sz="2400" b="1" i="0" u="none" strike="noStrike" kern="0" cap="small" spc="0" normalizeH="0" noProof="0" dirty="0">
              <a:ln>
                <a:noFill/>
              </a:ln>
              <a:solidFill>
                <a:schemeClr val="tx1">
                  <a:lumMod val="65000"/>
                  <a:lumOff val="35000"/>
                </a:schemeClr>
              </a:solidFill>
              <a:effectLst/>
              <a:uLnTx/>
              <a:uFillTx/>
            </a:endParaRPr>
          </a:p>
        </p:txBody>
      </p:sp>
    </p:spTree>
    <p:extLst>
      <p:ext uri="{BB962C8B-B14F-4D97-AF65-F5344CB8AC3E}">
        <p14:creationId xmlns:p14="http://schemas.microsoft.com/office/powerpoint/2010/main" val="1385018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F5C9A71-EA0F-42AC-99F0-7B72CDC97D7A}"/>
              </a:ext>
            </a:extLst>
          </p:cNvPr>
          <p:cNvSpPr>
            <a:spLocks noGrp="1"/>
          </p:cNvSpPr>
          <p:nvPr>
            <p:ph type="sldNum" sz="quarter" idx="4"/>
          </p:nvPr>
        </p:nvSpPr>
        <p:spPr/>
        <p:txBody>
          <a:bodyPr/>
          <a:lstStyle/>
          <a:p>
            <a:fld id="{1D6BA0AC-C4FF-4AF8-8D17-BFD66ABA6074}" type="slidenum">
              <a:rPr lang="fr-CA" smtClean="0"/>
              <a:pPr/>
              <a:t>19</a:t>
            </a:fld>
            <a:endParaRPr lang="fr-CA" dirty="0"/>
          </a:p>
        </p:txBody>
      </p:sp>
      <p:sp>
        <p:nvSpPr>
          <p:cNvPr id="4" name="Espace réservé du pied de page 3">
            <a:extLst>
              <a:ext uri="{FF2B5EF4-FFF2-40B4-BE49-F238E27FC236}">
                <a16:creationId xmlns:a16="http://schemas.microsoft.com/office/drawing/2014/main" id="{881833D9-FC11-4507-8C4B-BDC53C50568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454B68EB-3F7C-4257-9E7E-5D79E98DAD0D}"/>
              </a:ext>
            </a:extLst>
          </p:cNvPr>
          <p:cNvSpPr>
            <a:spLocks noGrp="1"/>
          </p:cNvSpPr>
          <p:nvPr>
            <p:ph type="title"/>
          </p:nvPr>
        </p:nvSpPr>
        <p:spPr/>
        <p:txBody>
          <a:bodyPr/>
          <a:lstStyle/>
          <a:p>
            <a:r>
              <a:rPr lang="en-CA" dirty="0"/>
              <a:t>Example of question</a:t>
            </a:r>
          </a:p>
        </p:txBody>
      </p:sp>
      <p:pic>
        <p:nvPicPr>
          <p:cNvPr id="11" name="Image 10">
            <a:extLst>
              <a:ext uri="{FF2B5EF4-FFF2-40B4-BE49-F238E27FC236}">
                <a16:creationId xmlns:a16="http://schemas.microsoft.com/office/drawing/2014/main" id="{27EF98B6-5512-4EDC-B4E6-847BD175E9DE}"/>
              </a:ext>
            </a:extLst>
          </p:cNvPr>
          <p:cNvPicPr>
            <a:picLocks noChangeAspect="1"/>
          </p:cNvPicPr>
          <p:nvPr/>
        </p:nvPicPr>
        <p:blipFill>
          <a:blip r:embed="rId2"/>
          <a:stretch>
            <a:fillRect/>
          </a:stretch>
        </p:blipFill>
        <p:spPr>
          <a:xfrm>
            <a:off x="180975" y="1447800"/>
            <a:ext cx="8782050" cy="3962400"/>
          </a:xfrm>
          <a:prstGeom prst="rect">
            <a:avLst/>
          </a:prstGeom>
        </p:spPr>
      </p:pic>
    </p:spTree>
    <p:extLst>
      <p:ext uri="{BB962C8B-B14F-4D97-AF65-F5344CB8AC3E}">
        <p14:creationId xmlns:p14="http://schemas.microsoft.com/office/powerpoint/2010/main" val="4064630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Brown Wood Across the Green Gras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1428" y="5372956"/>
            <a:ext cx="2288840" cy="11007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businessman, client, coach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8911" y="2625141"/>
            <a:ext cx="2288840" cy="110079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ompany, concept, creativ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98911" y="4000572"/>
            <a:ext cx="2286267" cy="10995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Brown and White Track Fiel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21427" y="1249866"/>
            <a:ext cx="2288840" cy="110079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6BA0AC-C4FF-4AF8-8D17-BFD66ABA6074}" type="slidenum">
              <a:rPr kumimoji="0" lang="fr-CA" sz="1200" b="0" i="0" u="none" strike="noStrike" kern="1200" cap="none" spc="0" normalizeH="0" baseline="0" noProof="0" smtClean="0">
                <a:ln>
                  <a:noFill/>
                </a:ln>
                <a:solidFill>
                  <a:srgbClr val="5C5E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CA" sz="1200" b="0" i="0" u="none" strike="noStrike" kern="1200" cap="none" spc="0" normalizeH="0" baseline="0" noProof="0" dirty="0">
              <a:ln>
                <a:noFill/>
              </a:ln>
              <a:solidFill>
                <a:srgbClr val="5C5E5F"/>
              </a:solidFill>
              <a:effectLst/>
              <a:uLnTx/>
              <a:uFillTx/>
              <a:latin typeface="Calibri"/>
              <a:ea typeface="+mn-ea"/>
              <a:cs typeface="+mn-cs"/>
            </a:endParaRPr>
          </a:p>
        </p:txBody>
      </p:sp>
      <p:sp>
        <p:nvSpPr>
          <p:cNvPr id="4" name="Espace réservé du pied de page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5C5E5F"/>
                </a:solidFill>
                <a:effectLst/>
                <a:uLnTx/>
                <a:uFillTx/>
                <a:latin typeface="Calibri"/>
                <a:ea typeface="+mn-ea"/>
                <a:cs typeface="+mn-cs"/>
              </a:rPr>
              <a:t>Groupe AGÉCO</a:t>
            </a:r>
            <a:endParaRPr kumimoji="0" lang="fr-CA" sz="1200" b="0" i="0" u="none" strike="noStrike" kern="1200" cap="none" spc="0" normalizeH="0" baseline="0" noProof="0" dirty="0">
              <a:ln>
                <a:noFill/>
              </a:ln>
              <a:solidFill>
                <a:srgbClr val="5C5E5F"/>
              </a:solidFill>
              <a:effectLst/>
              <a:uLnTx/>
              <a:uFillTx/>
              <a:latin typeface="Calibri"/>
              <a:ea typeface="+mn-ea"/>
              <a:cs typeface="+mn-cs"/>
            </a:endParaRPr>
          </a:p>
        </p:txBody>
      </p:sp>
      <p:sp>
        <p:nvSpPr>
          <p:cNvPr id="5" name="Titre 4"/>
          <p:cNvSpPr>
            <a:spLocks noGrp="1"/>
          </p:cNvSpPr>
          <p:nvPr>
            <p:ph type="title"/>
          </p:nvPr>
        </p:nvSpPr>
        <p:spPr/>
        <p:txBody>
          <a:bodyPr/>
          <a:lstStyle/>
          <a:p>
            <a:r>
              <a:rPr lang="fr-CA" dirty="0"/>
              <a:t>Table of content</a:t>
            </a:r>
          </a:p>
        </p:txBody>
      </p:sp>
      <p:sp>
        <p:nvSpPr>
          <p:cNvPr id="10" name="Rectangle 9"/>
          <p:cNvSpPr/>
          <p:nvPr/>
        </p:nvSpPr>
        <p:spPr>
          <a:xfrm>
            <a:off x="2052387" y="1249865"/>
            <a:ext cx="557880" cy="1100795"/>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1" name="TextBox 10"/>
          <p:cNvSpPr txBox="1"/>
          <p:nvPr/>
        </p:nvSpPr>
        <p:spPr>
          <a:xfrm>
            <a:off x="2777121" y="1548713"/>
            <a:ext cx="6239980" cy="461665"/>
          </a:xfrm>
          <a:prstGeom prst="rect">
            <a:avLst/>
          </a:prstGeom>
          <a:noFill/>
        </p:spPr>
        <p:txBody>
          <a:bodyPr wrap="square" rtlCol="0">
            <a:spAutoFit/>
          </a:bodyPr>
          <a:lstStyle/>
          <a:p>
            <a:pPr lvl="0">
              <a:defRPr/>
            </a:pPr>
            <a:r>
              <a:rPr lang="en-CA" sz="2400" dirty="0">
                <a:solidFill>
                  <a:prstClr val="black">
                    <a:lumMod val="65000"/>
                    <a:lumOff val="35000"/>
                  </a:prstClr>
                </a:solidFill>
              </a:rPr>
              <a:t>Context and Project Objectives</a:t>
            </a:r>
          </a:p>
        </p:txBody>
      </p:sp>
      <p:sp>
        <p:nvSpPr>
          <p:cNvPr id="12" name="TextBox 11"/>
          <p:cNvSpPr txBox="1"/>
          <p:nvPr/>
        </p:nvSpPr>
        <p:spPr>
          <a:xfrm>
            <a:off x="2777121" y="2923811"/>
            <a:ext cx="5544616" cy="461665"/>
          </a:xfrm>
          <a:prstGeom prst="rect">
            <a:avLst/>
          </a:prstGeom>
          <a:noFill/>
        </p:spPr>
        <p:txBody>
          <a:bodyPr wrap="square" rtlCol="0">
            <a:spAutoFit/>
          </a:bodyPr>
          <a:lstStyle/>
          <a:p>
            <a:pPr lvl="0">
              <a:defRPr/>
            </a:pPr>
            <a:r>
              <a:rPr lang="en-CA" sz="2400" dirty="0">
                <a:solidFill>
                  <a:prstClr val="black">
                    <a:lumMod val="65000"/>
                    <a:lumOff val="35000"/>
                  </a:prstClr>
                </a:solidFill>
              </a:rPr>
              <a:t>Proposed Framework</a:t>
            </a:r>
            <a:endParaRPr kumimoji="0" lang="en-CA" sz="2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3" name="TextBox 12"/>
          <p:cNvSpPr txBox="1"/>
          <p:nvPr/>
        </p:nvSpPr>
        <p:spPr>
          <a:xfrm>
            <a:off x="2777120" y="4298909"/>
            <a:ext cx="4747207" cy="461665"/>
          </a:xfrm>
          <a:prstGeom prst="rect">
            <a:avLst/>
          </a:prstGeom>
          <a:noFill/>
        </p:spPr>
        <p:txBody>
          <a:bodyPr wrap="square" rtlCol="0">
            <a:spAutoFit/>
          </a:bodyPr>
          <a:lstStyle/>
          <a:p>
            <a:pPr lvl="0">
              <a:defRPr/>
            </a:pPr>
            <a:r>
              <a:rPr lang="en-CA" sz="2400" dirty="0">
                <a:solidFill>
                  <a:prstClr val="black">
                    <a:lumMod val="65000"/>
                    <a:lumOff val="35000"/>
                  </a:prstClr>
                </a:solidFill>
              </a:rPr>
              <a:t>How it Works</a:t>
            </a:r>
            <a:endParaRPr kumimoji="0" lang="en-CA" sz="2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4" name="TextBox 13"/>
          <p:cNvSpPr txBox="1"/>
          <p:nvPr/>
        </p:nvSpPr>
        <p:spPr>
          <a:xfrm>
            <a:off x="2777121" y="5674007"/>
            <a:ext cx="5976664" cy="461665"/>
          </a:xfrm>
          <a:prstGeom prst="rect">
            <a:avLst/>
          </a:prstGeom>
          <a:noFill/>
        </p:spPr>
        <p:txBody>
          <a:bodyPr wrap="square" rtlCol="0">
            <a:spAutoFit/>
          </a:bodyPr>
          <a:lstStyle/>
          <a:p>
            <a:pPr lvl="0">
              <a:defRPr/>
            </a:pPr>
            <a:r>
              <a:rPr lang="en-CA" sz="2400" dirty="0">
                <a:solidFill>
                  <a:prstClr val="black">
                    <a:lumMod val="65000"/>
                    <a:lumOff val="35000"/>
                  </a:prstClr>
                </a:solidFill>
              </a:rPr>
              <a:t>Conclusion and next steps</a:t>
            </a:r>
            <a:endParaRPr kumimoji="0" lang="en-CA" sz="2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5" name="Rectangle 14"/>
          <p:cNvSpPr/>
          <p:nvPr/>
        </p:nvSpPr>
        <p:spPr>
          <a:xfrm>
            <a:off x="2052387" y="2625641"/>
            <a:ext cx="557880" cy="1099795"/>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16" name="Rectangle 15"/>
          <p:cNvSpPr/>
          <p:nvPr/>
        </p:nvSpPr>
        <p:spPr>
          <a:xfrm>
            <a:off x="2052387" y="4000454"/>
            <a:ext cx="557880" cy="1099795"/>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17" name="Rectangle 16"/>
          <p:cNvSpPr/>
          <p:nvPr/>
        </p:nvSpPr>
        <p:spPr>
          <a:xfrm>
            <a:off x="2052387" y="5375267"/>
            <a:ext cx="557880" cy="1100570"/>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white"/>
                </a:solidFill>
                <a:effectLst/>
                <a:uLnTx/>
                <a:uFillTx/>
                <a:latin typeface="Calibri"/>
                <a:ea typeface="+mn-ea"/>
                <a:cs typeface="+mn-cs"/>
              </a:rPr>
              <a:t>4</a:t>
            </a:r>
          </a:p>
        </p:txBody>
      </p:sp>
    </p:spTree>
    <p:extLst>
      <p:ext uri="{BB962C8B-B14F-4D97-AF65-F5344CB8AC3E}">
        <p14:creationId xmlns:p14="http://schemas.microsoft.com/office/powerpoint/2010/main" val="107726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F5C9A71-EA0F-42AC-99F0-7B72CDC97D7A}"/>
              </a:ext>
            </a:extLst>
          </p:cNvPr>
          <p:cNvSpPr>
            <a:spLocks noGrp="1"/>
          </p:cNvSpPr>
          <p:nvPr>
            <p:ph type="sldNum" sz="quarter" idx="4"/>
          </p:nvPr>
        </p:nvSpPr>
        <p:spPr/>
        <p:txBody>
          <a:bodyPr/>
          <a:lstStyle/>
          <a:p>
            <a:fld id="{1D6BA0AC-C4FF-4AF8-8D17-BFD66ABA6074}" type="slidenum">
              <a:rPr lang="fr-CA" smtClean="0"/>
              <a:pPr/>
              <a:t>20</a:t>
            </a:fld>
            <a:endParaRPr lang="fr-CA" dirty="0"/>
          </a:p>
        </p:txBody>
      </p:sp>
      <p:sp>
        <p:nvSpPr>
          <p:cNvPr id="4" name="Espace réservé du pied de page 3">
            <a:extLst>
              <a:ext uri="{FF2B5EF4-FFF2-40B4-BE49-F238E27FC236}">
                <a16:creationId xmlns:a16="http://schemas.microsoft.com/office/drawing/2014/main" id="{881833D9-FC11-4507-8C4B-BDC53C50568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454B68EB-3F7C-4257-9E7E-5D79E98DAD0D}"/>
              </a:ext>
            </a:extLst>
          </p:cNvPr>
          <p:cNvSpPr>
            <a:spLocks noGrp="1"/>
          </p:cNvSpPr>
          <p:nvPr>
            <p:ph type="title"/>
          </p:nvPr>
        </p:nvSpPr>
        <p:spPr/>
        <p:txBody>
          <a:bodyPr/>
          <a:lstStyle/>
          <a:p>
            <a:r>
              <a:rPr lang="en-CA" dirty="0"/>
              <a:t>Example of question</a:t>
            </a:r>
          </a:p>
        </p:txBody>
      </p:sp>
      <p:pic>
        <p:nvPicPr>
          <p:cNvPr id="2" name="Image 1">
            <a:extLst>
              <a:ext uri="{FF2B5EF4-FFF2-40B4-BE49-F238E27FC236}">
                <a16:creationId xmlns:a16="http://schemas.microsoft.com/office/drawing/2014/main" id="{A9863C72-5381-485E-BDA1-ED8FBFD59946}"/>
              </a:ext>
            </a:extLst>
          </p:cNvPr>
          <p:cNvPicPr>
            <a:picLocks noChangeAspect="1"/>
          </p:cNvPicPr>
          <p:nvPr/>
        </p:nvPicPr>
        <p:blipFill>
          <a:blip r:embed="rId2"/>
          <a:stretch>
            <a:fillRect/>
          </a:stretch>
        </p:blipFill>
        <p:spPr>
          <a:xfrm>
            <a:off x="290512" y="1484784"/>
            <a:ext cx="8562975" cy="3438525"/>
          </a:xfrm>
          <a:prstGeom prst="rect">
            <a:avLst/>
          </a:prstGeom>
        </p:spPr>
      </p:pic>
    </p:spTree>
    <p:extLst>
      <p:ext uri="{BB962C8B-B14F-4D97-AF65-F5344CB8AC3E}">
        <p14:creationId xmlns:p14="http://schemas.microsoft.com/office/powerpoint/2010/main" val="673269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190B987-E896-480C-95B2-DB07AFF49753}"/>
              </a:ext>
            </a:extLst>
          </p:cNvPr>
          <p:cNvSpPr>
            <a:spLocks noGrp="1"/>
          </p:cNvSpPr>
          <p:nvPr>
            <p:ph idx="1"/>
          </p:nvPr>
        </p:nvSpPr>
        <p:spPr/>
        <p:txBody>
          <a:bodyPr>
            <a:normAutofit lnSpcReduction="10000"/>
          </a:bodyPr>
          <a:lstStyle/>
          <a:p>
            <a:r>
              <a:rPr lang="en-US" dirty="0"/>
              <a:t>The system is meant to convey performance and progress at </a:t>
            </a:r>
            <a:r>
              <a:rPr lang="en-US" b="1" dirty="0"/>
              <a:t>different scales</a:t>
            </a:r>
            <a:r>
              <a:rPr lang="en-US" dirty="0"/>
              <a:t>: </a:t>
            </a:r>
            <a:endParaRPr lang="en-CA" dirty="0"/>
          </a:p>
          <a:p>
            <a:pPr lvl="1"/>
            <a:r>
              <a:rPr lang="en-US" dirty="0"/>
              <a:t>The overall Canadian food system</a:t>
            </a:r>
          </a:p>
          <a:p>
            <a:pPr lvl="1"/>
            <a:r>
              <a:rPr lang="en-US" dirty="0"/>
              <a:t>The Canadian Value Chain Roundtables </a:t>
            </a:r>
          </a:p>
          <a:p>
            <a:pPr lvl="1"/>
            <a:r>
              <a:rPr lang="en-US" dirty="0"/>
              <a:t>The amplifier groups</a:t>
            </a:r>
          </a:p>
          <a:p>
            <a:pPr lvl="1"/>
            <a:r>
              <a:rPr lang="en-US" dirty="0"/>
              <a:t>Per province/region</a:t>
            </a:r>
          </a:p>
          <a:p>
            <a:pPr lvl="1"/>
            <a:r>
              <a:rPr lang="en-US" dirty="0"/>
              <a:t>Individual businesses</a:t>
            </a:r>
          </a:p>
          <a:p>
            <a:pPr lvl="1"/>
            <a:endParaRPr lang="en-US" dirty="0"/>
          </a:p>
          <a:p>
            <a:pPr marL="269875" lvl="1" indent="-269875">
              <a:buClr>
                <a:schemeClr val="bg2"/>
              </a:buClr>
              <a:buFont typeface="Arial" pitchFamily="34" charset="0"/>
              <a:buChar char="•"/>
            </a:pPr>
            <a:r>
              <a:rPr lang="en-CA" sz="2400" dirty="0"/>
              <a:t>The framework is to assess the </a:t>
            </a:r>
            <a:br>
              <a:rPr lang="en-CA" sz="2400" dirty="0"/>
            </a:br>
            <a:r>
              <a:rPr lang="en-CA" sz="2400" dirty="0"/>
              <a:t>performance and progress:</a:t>
            </a:r>
          </a:p>
          <a:p>
            <a:pPr lvl="1"/>
            <a:r>
              <a:rPr lang="en-CA" dirty="0"/>
              <a:t>At a </a:t>
            </a:r>
            <a:r>
              <a:rPr lang="en-CA" b="1" dirty="0"/>
              <a:t>high level</a:t>
            </a:r>
            <a:r>
              <a:rPr lang="en-CA" dirty="0"/>
              <a:t> and presented using a </a:t>
            </a:r>
            <a:br>
              <a:rPr lang="en-CA" dirty="0"/>
            </a:br>
            <a:r>
              <a:rPr lang="en-CA" dirty="0"/>
              <a:t>visual scorecard </a:t>
            </a:r>
            <a:endParaRPr lang="fr-CA" dirty="0"/>
          </a:p>
          <a:p>
            <a:pPr lvl="1"/>
            <a:r>
              <a:rPr lang="en-CA" dirty="0"/>
              <a:t>In a </a:t>
            </a:r>
            <a:r>
              <a:rPr lang="en-CA" b="1" dirty="0"/>
              <a:t>consistent yet flexible </a:t>
            </a:r>
            <a:r>
              <a:rPr lang="en-CA" dirty="0"/>
              <a:t>way</a:t>
            </a:r>
            <a:endParaRPr lang="fr-CA" dirty="0"/>
          </a:p>
          <a:p>
            <a:pPr lvl="1"/>
            <a:r>
              <a:rPr lang="en-CA" dirty="0"/>
              <a:t>Using a </a:t>
            </a:r>
            <a:r>
              <a:rPr lang="en-CA" b="1" dirty="0"/>
              <a:t>simple</a:t>
            </a:r>
            <a:r>
              <a:rPr lang="en-CA" dirty="0"/>
              <a:t>, </a:t>
            </a:r>
            <a:r>
              <a:rPr lang="en-CA" b="1" dirty="0"/>
              <a:t>efficient</a:t>
            </a:r>
            <a:r>
              <a:rPr lang="en-CA" dirty="0"/>
              <a:t> and </a:t>
            </a:r>
            <a:r>
              <a:rPr lang="en-CA" b="1" dirty="0"/>
              <a:t>cost-effective </a:t>
            </a:r>
            <a:br>
              <a:rPr lang="en-CA" dirty="0"/>
            </a:br>
            <a:r>
              <a:rPr lang="en-CA" dirty="0"/>
              <a:t>approach</a:t>
            </a:r>
            <a:endParaRPr lang="fr-CA" dirty="0"/>
          </a:p>
        </p:txBody>
      </p:sp>
      <p:sp>
        <p:nvSpPr>
          <p:cNvPr id="3" name="Espace réservé du numéro de diapositive 2">
            <a:extLst>
              <a:ext uri="{FF2B5EF4-FFF2-40B4-BE49-F238E27FC236}">
                <a16:creationId xmlns:a16="http://schemas.microsoft.com/office/drawing/2014/main" id="{D3629068-58BB-464E-8387-D5688BCCAB68}"/>
              </a:ext>
            </a:extLst>
          </p:cNvPr>
          <p:cNvSpPr>
            <a:spLocks noGrp="1"/>
          </p:cNvSpPr>
          <p:nvPr>
            <p:ph type="sldNum" sz="quarter" idx="4"/>
          </p:nvPr>
        </p:nvSpPr>
        <p:spPr/>
        <p:txBody>
          <a:bodyPr/>
          <a:lstStyle/>
          <a:p>
            <a:fld id="{1D6BA0AC-C4FF-4AF8-8D17-BFD66ABA6074}" type="slidenum">
              <a:rPr lang="fr-CA" smtClean="0"/>
              <a:pPr/>
              <a:t>21</a:t>
            </a:fld>
            <a:endParaRPr lang="fr-CA" dirty="0"/>
          </a:p>
        </p:txBody>
      </p:sp>
      <p:sp>
        <p:nvSpPr>
          <p:cNvPr id="4" name="Espace réservé du pied de page 3">
            <a:extLst>
              <a:ext uri="{FF2B5EF4-FFF2-40B4-BE49-F238E27FC236}">
                <a16:creationId xmlns:a16="http://schemas.microsoft.com/office/drawing/2014/main" id="{DC1161F3-4A1D-40E5-AE6F-2E3B3AD65060}"/>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DB5C2C68-EE4E-442F-A1E5-3F63364EB66A}"/>
              </a:ext>
            </a:extLst>
          </p:cNvPr>
          <p:cNvSpPr>
            <a:spLocks noGrp="1"/>
          </p:cNvSpPr>
          <p:nvPr>
            <p:ph type="title"/>
          </p:nvPr>
        </p:nvSpPr>
        <p:spPr>
          <a:xfrm>
            <a:off x="323528" y="274638"/>
            <a:ext cx="8496944" cy="900000"/>
          </a:xfrm>
        </p:spPr>
        <p:txBody>
          <a:bodyPr/>
          <a:lstStyle/>
          <a:p>
            <a:r>
              <a:rPr lang="en-CA" dirty="0"/>
              <a:t>How to assess performance?</a:t>
            </a:r>
          </a:p>
        </p:txBody>
      </p:sp>
      <p:pic>
        <p:nvPicPr>
          <p:cNvPr id="6" name="Image 5">
            <a:extLst>
              <a:ext uri="{FF2B5EF4-FFF2-40B4-BE49-F238E27FC236}">
                <a16:creationId xmlns:a16="http://schemas.microsoft.com/office/drawing/2014/main" id="{B75EEFDE-4132-4A52-A8C2-3792420B5314}"/>
              </a:ext>
            </a:extLst>
          </p:cNvPr>
          <p:cNvPicPr>
            <a:picLocks noChangeAspect="1"/>
          </p:cNvPicPr>
          <p:nvPr/>
        </p:nvPicPr>
        <p:blipFill>
          <a:blip r:embed="rId3"/>
          <a:stretch>
            <a:fillRect/>
          </a:stretch>
        </p:blipFill>
        <p:spPr>
          <a:xfrm>
            <a:off x="5436096" y="2301720"/>
            <a:ext cx="3194873" cy="3190664"/>
          </a:xfrm>
          <a:prstGeom prst="rect">
            <a:avLst/>
          </a:prstGeom>
        </p:spPr>
      </p:pic>
    </p:spTree>
    <p:extLst>
      <p:ext uri="{BB962C8B-B14F-4D97-AF65-F5344CB8AC3E}">
        <p14:creationId xmlns:p14="http://schemas.microsoft.com/office/powerpoint/2010/main" val="2251568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F5C9A71-EA0F-42AC-99F0-7B72CDC97D7A}"/>
              </a:ext>
            </a:extLst>
          </p:cNvPr>
          <p:cNvSpPr>
            <a:spLocks noGrp="1"/>
          </p:cNvSpPr>
          <p:nvPr>
            <p:ph type="sldNum" sz="quarter" idx="4"/>
          </p:nvPr>
        </p:nvSpPr>
        <p:spPr/>
        <p:txBody>
          <a:bodyPr/>
          <a:lstStyle/>
          <a:p>
            <a:fld id="{1D6BA0AC-C4FF-4AF8-8D17-BFD66ABA6074}" type="slidenum">
              <a:rPr lang="fr-CA" smtClean="0"/>
              <a:pPr/>
              <a:t>22</a:t>
            </a:fld>
            <a:endParaRPr lang="fr-CA" dirty="0"/>
          </a:p>
        </p:txBody>
      </p:sp>
      <p:sp>
        <p:nvSpPr>
          <p:cNvPr id="4" name="Espace réservé du pied de page 3">
            <a:extLst>
              <a:ext uri="{FF2B5EF4-FFF2-40B4-BE49-F238E27FC236}">
                <a16:creationId xmlns:a16="http://schemas.microsoft.com/office/drawing/2014/main" id="{881833D9-FC11-4507-8C4B-BDC53C50568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454B68EB-3F7C-4257-9E7E-5D79E98DAD0D}"/>
              </a:ext>
            </a:extLst>
          </p:cNvPr>
          <p:cNvSpPr>
            <a:spLocks noGrp="1"/>
          </p:cNvSpPr>
          <p:nvPr>
            <p:ph type="title"/>
          </p:nvPr>
        </p:nvSpPr>
        <p:spPr/>
        <p:txBody>
          <a:bodyPr>
            <a:normAutofit/>
          </a:bodyPr>
          <a:lstStyle/>
          <a:p>
            <a:r>
              <a:rPr lang="en-CA" dirty="0"/>
              <a:t>How to assess performance?</a:t>
            </a:r>
            <a:br>
              <a:rPr lang="en-CA" dirty="0"/>
            </a:br>
            <a:r>
              <a:rPr lang="en-CA" sz="2200" dirty="0">
                <a:solidFill>
                  <a:schemeClr val="accent1"/>
                </a:solidFill>
              </a:rPr>
              <a:t>The scoring system</a:t>
            </a:r>
          </a:p>
        </p:txBody>
      </p:sp>
      <p:sp>
        <p:nvSpPr>
          <p:cNvPr id="13" name="Rectangle 12">
            <a:extLst>
              <a:ext uri="{FF2B5EF4-FFF2-40B4-BE49-F238E27FC236}">
                <a16:creationId xmlns:a16="http://schemas.microsoft.com/office/drawing/2014/main" id="{9F4FAB55-3FAE-4FDB-B7B6-84A3957D486A}"/>
              </a:ext>
            </a:extLst>
          </p:cNvPr>
          <p:cNvSpPr/>
          <p:nvPr/>
        </p:nvSpPr>
        <p:spPr>
          <a:xfrm>
            <a:off x="323528" y="1408666"/>
            <a:ext cx="5328592" cy="504467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b="1" dirty="0">
                <a:solidFill>
                  <a:schemeClr val="accent1"/>
                </a:solidFill>
              </a:rPr>
              <a:t>Has your organization developed a formal communication plan (or section for your plan) to deal with public trust specifically?</a:t>
            </a:r>
          </a:p>
          <a:p>
            <a:pPr marL="285750" indent="-285750">
              <a:buClr>
                <a:schemeClr val="accent1"/>
              </a:buClr>
              <a:buFont typeface="Wingdings" panose="05000000000000000000" pitchFamily="2" charset="2"/>
              <a:buChar char="q"/>
            </a:pPr>
            <a:r>
              <a:rPr lang="en-US" sz="2000" dirty="0">
                <a:solidFill>
                  <a:schemeClr val="accent1"/>
                </a:solidFill>
              </a:rPr>
              <a:t>Yes			</a:t>
            </a:r>
            <a:endParaRPr lang="en-US" sz="2000" b="1" dirty="0">
              <a:solidFill>
                <a:schemeClr val="accent1"/>
              </a:solidFill>
            </a:endParaRPr>
          </a:p>
          <a:p>
            <a:pPr marL="285750" indent="-285750">
              <a:buClr>
                <a:schemeClr val="accent1"/>
              </a:buClr>
              <a:buFont typeface="Wingdings" panose="05000000000000000000" pitchFamily="2" charset="2"/>
              <a:buChar char="q"/>
            </a:pPr>
            <a:r>
              <a:rPr lang="en-US" sz="2000" dirty="0">
                <a:solidFill>
                  <a:schemeClr val="accent1"/>
                </a:solidFill>
              </a:rPr>
              <a:t>No			</a:t>
            </a:r>
            <a:endParaRPr lang="en-US" sz="2000" b="1" dirty="0">
              <a:solidFill>
                <a:schemeClr val="accent1"/>
              </a:solidFill>
            </a:endParaRPr>
          </a:p>
          <a:p>
            <a:pPr marL="285750" indent="-285750">
              <a:buClr>
                <a:schemeClr val="accent1"/>
              </a:buClr>
              <a:buFont typeface="Wingdings" panose="05000000000000000000" pitchFamily="2" charset="2"/>
              <a:buChar char="q"/>
            </a:pPr>
            <a:r>
              <a:rPr lang="en-US" sz="2000" dirty="0">
                <a:solidFill>
                  <a:schemeClr val="accent1"/>
                </a:solidFill>
              </a:rPr>
              <a:t>Does not apply		</a:t>
            </a:r>
            <a:endParaRPr lang="fr-CA" sz="2000" b="1" i="1" dirty="0">
              <a:solidFill>
                <a:schemeClr val="accent1"/>
              </a:solidFill>
            </a:endParaRPr>
          </a:p>
        </p:txBody>
      </p:sp>
      <p:sp>
        <p:nvSpPr>
          <p:cNvPr id="10" name="Rectangle 9">
            <a:extLst>
              <a:ext uri="{FF2B5EF4-FFF2-40B4-BE49-F238E27FC236}">
                <a16:creationId xmlns:a16="http://schemas.microsoft.com/office/drawing/2014/main" id="{46A0659D-EFA2-431D-976A-7B72FD465915}"/>
              </a:ext>
            </a:extLst>
          </p:cNvPr>
          <p:cNvSpPr/>
          <p:nvPr/>
        </p:nvSpPr>
        <p:spPr>
          <a:xfrm>
            <a:off x="413824" y="3441711"/>
            <a:ext cx="5148000" cy="291750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1"/>
                </a:solidFill>
              </a:rPr>
              <a:t>(If YES) Does that plan take into consideration: </a:t>
            </a:r>
            <a:r>
              <a:rPr lang="en-US" i="1" dirty="0">
                <a:solidFill>
                  <a:schemeClr val="accent1"/>
                </a:solidFill>
              </a:rPr>
              <a:t>(Check all that apply)</a:t>
            </a:r>
          </a:p>
          <a:p>
            <a:pPr marL="342900" indent="-342900">
              <a:buClr>
                <a:schemeClr val="accent1"/>
              </a:buClr>
              <a:buFont typeface="Wingdings" panose="05000000000000000000" pitchFamily="2" charset="2"/>
              <a:buChar char="q"/>
            </a:pPr>
            <a:r>
              <a:rPr lang="en-US" dirty="0">
                <a:solidFill>
                  <a:schemeClr val="accent1"/>
                </a:solidFill>
              </a:rPr>
              <a:t>Overall vision / goals</a:t>
            </a:r>
          </a:p>
          <a:p>
            <a:pPr marL="342900" indent="-342900">
              <a:buClr>
                <a:schemeClr val="accent1"/>
              </a:buClr>
              <a:buFont typeface="Wingdings" panose="05000000000000000000" pitchFamily="2" charset="2"/>
              <a:buChar char="q"/>
            </a:pPr>
            <a:r>
              <a:rPr lang="en-US" dirty="0">
                <a:solidFill>
                  <a:schemeClr val="accent1"/>
                </a:solidFill>
              </a:rPr>
              <a:t>Communication objectives </a:t>
            </a:r>
          </a:p>
          <a:p>
            <a:pPr marL="342900" indent="-342900">
              <a:buClr>
                <a:schemeClr val="accent1"/>
              </a:buClr>
              <a:buFont typeface="Wingdings" panose="05000000000000000000" pitchFamily="2" charset="2"/>
              <a:buChar char="q"/>
            </a:pPr>
            <a:r>
              <a:rPr lang="en-US" dirty="0">
                <a:solidFill>
                  <a:schemeClr val="accent1"/>
                </a:solidFill>
              </a:rPr>
              <a:t>Specific target audiences</a:t>
            </a:r>
          </a:p>
          <a:p>
            <a:pPr marL="342900" indent="-342900">
              <a:buClr>
                <a:schemeClr val="accent1"/>
              </a:buClr>
              <a:buFont typeface="Wingdings" panose="05000000000000000000" pitchFamily="2" charset="2"/>
              <a:buChar char="q"/>
            </a:pPr>
            <a:r>
              <a:rPr lang="en-US" dirty="0">
                <a:solidFill>
                  <a:schemeClr val="accent1"/>
                </a:solidFill>
              </a:rPr>
              <a:t>Key messages </a:t>
            </a:r>
          </a:p>
          <a:p>
            <a:pPr marL="342900" indent="-342900">
              <a:buClr>
                <a:schemeClr val="accent1"/>
              </a:buClr>
              <a:buFont typeface="Wingdings" panose="05000000000000000000" pitchFamily="2" charset="2"/>
              <a:buChar char="q"/>
            </a:pPr>
            <a:r>
              <a:rPr lang="en-US" dirty="0">
                <a:solidFill>
                  <a:schemeClr val="accent1"/>
                </a:solidFill>
              </a:rPr>
              <a:t>Tactics                   </a:t>
            </a:r>
          </a:p>
          <a:p>
            <a:pPr marL="342900" indent="-342900">
              <a:buClr>
                <a:schemeClr val="accent1"/>
              </a:buClr>
              <a:buFont typeface="Wingdings" panose="05000000000000000000" pitchFamily="2" charset="2"/>
              <a:buChar char="q"/>
            </a:pPr>
            <a:r>
              <a:rPr lang="en-US" dirty="0">
                <a:solidFill>
                  <a:schemeClr val="accent1"/>
                </a:solidFill>
              </a:rPr>
              <a:t>Communication channels/media</a:t>
            </a:r>
          </a:p>
          <a:p>
            <a:pPr marL="342900" indent="-342900">
              <a:buClr>
                <a:schemeClr val="accent1"/>
              </a:buClr>
              <a:buFont typeface="Wingdings" panose="05000000000000000000" pitchFamily="2" charset="2"/>
              <a:buChar char="q"/>
            </a:pPr>
            <a:r>
              <a:rPr lang="en-US" dirty="0">
                <a:solidFill>
                  <a:schemeClr val="accent1"/>
                </a:solidFill>
              </a:rPr>
              <a:t>Timelines</a:t>
            </a:r>
          </a:p>
          <a:p>
            <a:pPr marL="342900" indent="-342900">
              <a:buClr>
                <a:schemeClr val="accent1"/>
              </a:buClr>
              <a:buFont typeface="Wingdings" panose="05000000000000000000" pitchFamily="2" charset="2"/>
              <a:buChar char="q"/>
            </a:pPr>
            <a:r>
              <a:rPr lang="en-US" dirty="0">
                <a:solidFill>
                  <a:schemeClr val="accent1"/>
                </a:solidFill>
              </a:rPr>
              <a:t>Risks/crisis response </a:t>
            </a:r>
            <a:endParaRPr lang="fr-CA" sz="2000" dirty="0">
              <a:solidFill>
                <a:schemeClr val="accent1"/>
              </a:solidFill>
            </a:endParaRPr>
          </a:p>
        </p:txBody>
      </p:sp>
      <p:sp>
        <p:nvSpPr>
          <p:cNvPr id="6" name="Rectangle 5">
            <a:extLst>
              <a:ext uri="{FF2B5EF4-FFF2-40B4-BE49-F238E27FC236}">
                <a16:creationId xmlns:a16="http://schemas.microsoft.com/office/drawing/2014/main" id="{A4A17E55-5348-431E-93C9-7552506D6357}"/>
              </a:ext>
            </a:extLst>
          </p:cNvPr>
          <p:cNvSpPr/>
          <p:nvPr/>
        </p:nvSpPr>
        <p:spPr>
          <a:xfrm>
            <a:off x="6278155" y="2328879"/>
            <a:ext cx="1295172" cy="830997"/>
          </a:xfrm>
          <a:prstGeom prst="rect">
            <a:avLst/>
          </a:prstGeom>
          <a:solidFill>
            <a:schemeClr val="bg1"/>
          </a:solidFill>
        </p:spPr>
        <p:txBody>
          <a:bodyPr wrap="square">
            <a:spAutoFit/>
          </a:bodyPr>
          <a:lstStyle/>
          <a:p>
            <a:r>
              <a:rPr lang="en-US" sz="1600" b="1" dirty="0">
                <a:solidFill>
                  <a:srgbClr val="595959"/>
                </a:solidFill>
                <a:latin typeface="Calibri" panose="020F0502020204030204" pitchFamily="34" charset="0"/>
              </a:rPr>
              <a:t>Yes = 0.5</a:t>
            </a:r>
            <a:br>
              <a:rPr lang="en-US" sz="1600" b="1" dirty="0">
                <a:solidFill>
                  <a:srgbClr val="595959"/>
                </a:solidFill>
                <a:latin typeface="Calibri" panose="020F0502020204030204" pitchFamily="34" charset="0"/>
              </a:rPr>
            </a:br>
            <a:r>
              <a:rPr lang="en-US" sz="1600" b="1" dirty="0">
                <a:solidFill>
                  <a:srgbClr val="595959"/>
                </a:solidFill>
                <a:latin typeface="Calibri" panose="020F0502020204030204" pitchFamily="34" charset="0"/>
              </a:rPr>
              <a:t>No = 0.25</a:t>
            </a:r>
            <a:br>
              <a:rPr lang="en-US" sz="1600" b="1" dirty="0">
                <a:solidFill>
                  <a:srgbClr val="595959"/>
                </a:solidFill>
                <a:latin typeface="Calibri" panose="020F0502020204030204" pitchFamily="34" charset="0"/>
              </a:rPr>
            </a:br>
            <a:r>
              <a:rPr lang="en-US" sz="1600" b="1" dirty="0">
                <a:solidFill>
                  <a:srgbClr val="595959"/>
                </a:solidFill>
                <a:latin typeface="Calibri" panose="020F0502020204030204" pitchFamily="34" charset="0"/>
              </a:rPr>
              <a:t>N/A = Blank</a:t>
            </a:r>
          </a:p>
        </p:txBody>
      </p:sp>
      <p:sp>
        <p:nvSpPr>
          <p:cNvPr id="11" name="Rectangle 10">
            <a:extLst>
              <a:ext uri="{FF2B5EF4-FFF2-40B4-BE49-F238E27FC236}">
                <a16:creationId xmlns:a16="http://schemas.microsoft.com/office/drawing/2014/main" id="{0B73BA4A-C444-4F4D-968B-0F38BD33FE36}"/>
              </a:ext>
            </a:extLst>
          </p:cNvPr>
          <p:cNvSpPr/>
          <p:nvPr/>
        </p:nvSpPr>
        <p:spPr>
          <a:xfrm>
            <a:off x="6084168" y="1408664"/>
            <a:ext cx="2736304" cy="5044671"/>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endParaRPr lang="fr-CA" sz="2000" b="1" i="1" dirty="0">
              <a:solidFill>
                <a:schemeClr val="tx1">
                  <a:lumMod val="65000"/>
                  <a:lumOff val="35000"/>
                </a:schemeClr>
              </a:solidFill>
            </a:endParaRPr>
          </a:p>
        </p:txBody>
      </p:sp>
      <p:sp>
        <p:nvSpPr>
          <p:cNvPr id="12" name="Rectangle 11">
            <a:extLst>
              <a:ext uri="{FF2B5EF4-FFF2-40B4-BE49-F238E27FC236}">
                <a16:creationId xmlns:a16="http://schemas.microsoft.com/office/drawing/2014/main" id="{A4117299-6267-4B56-9FAA-B21D69C26CCD}"/>
              </a:ext>
            </a:extLst>
          </p:cNvPr>
          <p:cNvSpPr/>
          <p:nvPr/>
        </p:nvSpPr>
        <p:spPr>
          <a:xfrm>
            <a:off x="6132545" y="3441711"/>
            <a:ext cx="2592000" cy="2917504"/>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000" dirty="0">
              <a:solidFill>
                <a:schemeClr val="tx1">
                  <a:lumMod val="65000"/>
                  <a:lumOff val="35000"/>
                </a:schemeClr>
              </a:solidFill>
            </a:endParaRPr>
          </a:p>
        </p:txBody>
      </p:sp>
      <p:sp>
        <p:nvSpPr>
          <p:cNvPr id="14" name="Rectangle 13">
            <a:extLst>
              <a:ext uri="{FF2B5EF4-FFF2-40B4-BE49-F238E27FC236}">
                <a16:creationId xmlns:a16="http://schemas.microsoft.com/office/drawing/2014/main" id="{6FBE07DA-775E-4DC8-96A8-EB9E2E171D01}"/>
              </a:ext>
            </a:extLst>
          </p:cNvPr>
          <p:cNvSpPr/>
          <p:nvPr/>
        </p:nvSpPr>
        <p:spPr>
          <a:xfrm>
            <a:off x="6278155" y="4417900"/>
            <a:ext cx="2326293" cy="1077218"/>
          </a:xfrm>
          <a:prstGeom prst="rect">
            <a:avLst/>
          </a:prstGeom>
          <a:solidFill>
            <a:schemeClr val="bg1"/>
          </a:solidFill>
        </p:spPr>
        <p:txBody>
          <a:bodyPr wrap="square">
            <a:spAutoFit/>
          </a:bodyPr>
          <a:lstStyle/>
          <a:p>
            <a:r>
              <a:rPr lang="en-US" sz="1600" b="1" dirty="0">
                <a:solidFill>
                  <a:srgbClr val="595959"/>
                </a:solidFill>
                <a:latin typeface="Calibri" panose="020F0502020204030204" pitchFamily="34" charset="0"/>
              </a:rPr>
              <a:t>All checked = 0.5</a:t>
            </a:r>
            <a:br>
              <a:rPr lang="en-US" sz="1600" b="1" dirty="0">
                <a:solidFill>
                  <a:srgbClr val="595959"/>
                </a:solidFill>
                <a:latin typeface="Calibri" panose="020F0502020204030204" pitchFamily="34" charset="0"/>
              </a:rPr>
            </a:br>
            <a:r>
              <a:rPr lang="en-US" sz="1600" b="1" dirty="0">
                <a:solidFill>
                  <a:srgbClr val="595959"/>
                </a:solidFill>
                <a:latin typeface="Calibri" panose="020F0502020204030204" pitchFamily="34" charset="0"/>
              </a:rPr>
              <a:t>˃ 3 or 7 ˂ checked = 0.25</a:t>
            </a:r>
            <a:br>
              <a:rPr lang="en-US" sz="1600" b="1" dirty="0">
                <a:solidFill>
                  <a:srgbClr val="595959"/>
                </a:solidFill>
                <a:latin typeface="Calibri" panose="020F0502020204030204" pitchFamily="34" charset="0"/>
              </a:rPr>
            </a:br>
            <a:r>
              <a:rPr lang="en-US" sz="1600" b="1" dirty="0">
                <a:solidFill>
                  <a:srgbClr val="595959"/>
                </a:solidFill>
                <a:latin typeface="Calibri" panose="020F0502020204030204" pitchFamily="34" charset="0"/>
              </a:rPr>
              <a:t>1 or 2 checked = 0.125</a:t>
            </a:r>
            <a:br>
              <a:rPr lang="en-US" sz="1600" b="1" dirty="0">
                <a:solidFill>
                  <a:srgbClr val="595959"/>
                </a:solidFill>
                <a:latin typeface="Calibri" panose="020F0502020204030204" pitchFamily="34" charset="0"/>
              </a:rPr>
            </a:br>
            <a:r>
              <a:rPr lang="en-US" sz="1600" b="1" dirty="0">
                <a:solidFill>
                  <a:srgbClr val="595959"/>
                </a:solidFill>
                <a:latin typeface="Calibri" panose="020F0502020204030204" pitchFamily="34" charset="0"/>
              </a:rPr>
              <a:t>None = 0</a:t>
            </a:r>
            <a:endParaRPr lang="fr-CA" sz="1600" b="1" dirty="0"/>
          </a:p>
        </p:txBody>
      </p:sp>
      <p:sp>
        <p:nvSpPr>
          <p:cNvPr id="16" name="Flèche : droite 15">
            <a:extLst>
              <a:ext uri="{FF2B5EF4-FFF2-40B4-BE49-F238E27FC236}">
                <a16:creationId xmlns:a16="http://schemas.microsoft.com/office/drawing/2014/main" id="{6FEE1B3E-1135-4C03-8D6E-F9B37C6C9595}"/>
              </a:ext>
            </a:extLst>
          </p:cNvPr>
          <p:cNvSpPr/>
          <p:nvPr/>
        </p:nvSpPr>
        <p:spPr>
          <a:xfrm>
            <a:off x="5561824" y="2345402"/>
            <a:ext cx="666360" cy="741016"/>
          </a:xfrm>
          <a:prstGeom prst="rightArrow">
            <a:avLst>
              <a:gd name="adj1" fmla="val 50000"/>
              <a:gd name="adj2" fmla="val 30516"/>
            </a:avLst>
          </a:prstGeom>
          <a:solidFill>
            <a:schemeClr val="bg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a:extLst>
              <a:ext uri="{FF2B5EF4-FFF2-40B4-BE49-F238E27FC236}">
                <a16:creationId xmlns:a16="http://schemas.microsoft.com/office/drawing/2014/main" id="{4F029EC6-2A26-4351-ADA9-D5A13A500A95}"/>
              </a:ext>
            </a:extLst>
          </p:cNvPr>
          <p:cNvSpPr/>
          <p:nvPr/>
        </p:nvSpPr>
        <p:spPr>
          <a:xfrm>
            <a:off x="6335293" y="1273257"/>
            <a:ext cx="2234053" cy="369332"/>
          </a:xfrm>
          <a:prstGeom prst="rect">
            <a:avLst/>
          </a:prstGeom>
          <a:solidFill>
            <a:schemeClr val="bg1"/>
          </a:solidFill>
        </p:spPr>
        <p:txBody>
          <a:bodyPr wrap="square">
            <a:spAutoFit/>
          </a:bodyPr>
          <a:lstStyle/>
          <a:p>
            <a:pPr algn="ctr"/>
            <a:r>
              <a:rPr lang="en-US" dirty="0">
                <a:solidFill>
                  <a:srgbClr val="595959"/>
                </a:solidFill>
                <a:latin typeface="Calibri" panose="020F0502020204030204" pitchFamily="34" charset="0"/>
              </a:rPr>
              <a:t>TOTAL OF </a:t>
            </a:r>
            <a:r>
              <a:rPr lang="en-US" b="1" dirty="0">
                <a:solidFill>
                  <a:srgbClr val="595959"/>
                </a:solidFill>
                <a:latin typeface="Calibri" panose="020F0502020204030204" pitchFamily="34" charset="0"/>
              </a:rPr>
              <a:t>1 POINT</a:t>
            </a:r>
            <a:endParaRPr lang="fr-CA" b="1" dirty="0"/>
          </a:p>
        </p:txBody>
      </p:sp>
      <p:sp>
        <p:nvSpPr>
          <p:cNvPr id="18" name="Flèche : droite 17">
            <a:extLst>
              <a:ext uri="{FF2B5EF4-FFF2-40B4-BE49-F238E27FC236}">
                <a16:creationId xmlns:a16="http://schemas.microsoft.com/office/drawing/2014/main" id="{5E1C22E0-C9C3-436F-B99F-3CCF2169FD24}"/>
              </a:ext>
            </a:extLst>
          </p:cNvPr>
          <p:cNvSpPr/>
          <p:nvPr/>
        </p:nvSpPr>
        <p:spPr>
          <a:xfrm>
            <a:off x="5558082" y="4512543"/>
            <a:ext cx="666360" cy="741016"/>
          </a:xfrm>
          <a:prstGeom prst="rightArrow">
            <a:avLst>
              <a:gd name="adj1" fmla="val 50000"/>
              <a:gd name="adj2" fmla="val 30516"/>
            </a:avLst>
          </a:prstGeom>
          <a:solidFill>
            <a:schemeClr val="bg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501387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8315315-3D93-4128-A794-19F495A5EDD1}"/>
              </a:ext>
            </a:extLst>
          </p:cNvPr>
          <p:cNvSpPr>
            <a:spLocks noGrp="1"/>
          </p:cNvSpPr>
          <p:nvPr>
            <p:ph type="sldNum" sz="quarter" idx="4"/>
          </p:nvPr>
        </p:nvSpPr>
        <p:spPr/>
        <p:txBody>
          <a:bodyPr/>
          <a:lstStyle/>
          <a:p>
            <a:fld id="{1D6BA0AC-C4FF-4AF8-8D17-BFD66ABA6074}" type="slidenum">
              <a:rPr lang="fr-CA" smtClean="0"/>
              <a:pPr/>
              <a:t>23</a:t>
            </a:fld>
            <a:endParaRPr lang="fr-CA" dirty="0"/>
          </a:p>
        </p:txBody>
      </p:sp>
      <p:sp>
        <p:nvSpPr>
          <p:cNvPr id="4" name="Espace réservé du pied de page 3">
            <a:extLst>
              <a:ext uri="{FF2B5EF4-FFF2-40B4-BE49-F238E27FC236}">
                <a16:creationId xmlns:a16="http://schemas.microsoft.com/office/drawing/2014/main" id="{F981278C-3E88-47DA-A781-00E8E019075C}"/>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3A987ADF-8633-45AE-9DBD-D513ED8958AD}"/>
              </a:ext>
            </a:extLst>
          </p:cNvPr>
          <p:cNvSpPr>
            <a:spLocks noGrp="1"/>
          </p:cNvSpPr>
          <p:nvPr>
            <p:ph type="title"/>
          </p:nvPr>
        </p:nvSpPr>
        <p:spPr>
          <a:xfrm>
            <a:off x="323528" y="274638"/>
            <a:ext cx="8496944" cy="900000"/>
          </a:xfrm>
        </p:spPr>
        <p:txBody>
          <a:bodyPr>
            <a:normAutofit/>
          </a:bodyPr>
          <a:lstStyle/>
          <a:p>
            <a:r>
              <a:rPr lang="en-CA" dirty="0"/>
              <a:t>How to assess performance?</a:t>
            </a:r>
            <a:br>
              <a:rPr lang="en-CA" dirty="0"/>
            </a:br>
            <a:r>
              <a:rPr lang="en-CA" sz="2200" dirty="0">
                <a:solidFill>
                  <a:schemeClr val="accent1"/>
                </a:solidFill>
              </a:rPr>
              <a:t>A common core with only few specificities</a:t>
            </a:r>
            <a:endParaRPr lang="en-CA" dirty="0">
              <a:solidFill>
                <a:schemeClr val="accent1"/>
              </a:solidFill>
            </a:endParaRPr>
          </a:p>
        </p:txBody>
      </p:sp>
      <p:sp>
        <p:nvSpPr>
          <p:cNvPr id="17" name="Rectangle 16">
            <a:extLst>
              <a:ext uri="{FF2B5EF4-FFF2-40B4-BE49-F238E27FC236}">
                <a16:creationId xmlns:a16="http://schemas.microsoft.com/office/drawing/2014/main" id="{4402125B-5F2F-4CA8-AA93-A454140E662F}"/>
              </a:ext>
            </a:extLst>
          </p:cNvPr>
          <p:cNvSpPr/>
          <p:nvPr/>
        </p:nvSpPr>
        <p:spPr>
          <a:xfrm>
            <a:off x="323528" y="2067386"/>
            <a:ext cx="4104456" cy="3447282"/>
          </a:xfrm>
          <a:prstGeom prst="rect">
            <a:avLst/>
          </a:prstGeom>
          <a:solidFill>
            <a:schemeClr val="bg1">
              <a:lumMod val="85000"/>
              <a:alpha val="68000"/>
            </a:schemeClr>
          </a:solidFill>
          <a:ln>
            <a:solidFill>
              <a:schemeClr val="bg1"/>
            </a:solidFill>
          </a:ln>
        </p:spPr>
        <p:txBody>
          <a:bodyPr wrap="square" tIns="36000" anchor="t" anchorCtr="0">
            <a:noAutofit/>
          </a:bodyPr>
          <a:lstStyle/>
          <a:p>
            <a:pPr algn="ctr"/>
            <a:r>
              <a:rPr lang="en-US" sz="2000" dirty="0">
                <a:solidFill>
                  <a:schemeClr val="tx1">
                    <a:lumMod val="65000"/>
                    <a:lumOff val="35000"/>
                  </a:schemeClr>
                </a:solidFill>
              </a:rPr>
              <a:t>The same questions for all</a:t>
            </a:r>
          </a:p>
          <a:p>
            <a:pPr algn="ctr"/>
            <a:r>
              <a:rPr lang="en-US" dirty="0">
                <a:solidFill>
                  <a:schemeClr val="tx1">
                    <a:lumMod val="65000"/>
                    <a:lumOff val="35000"/>
                  </a:schemeClr>
                </a:solidFill>
              </a:rPr>
              <a:t>(Types | Geographies | Sectors | Size)</a:t>
            </a:r>
          </a:p>
        </p:txBody>
      </p:sp>
      <p:sp>
        <p:nvSpPr>
          <p:cNvPr id="6" name="Rectangle : coins arrondis 5">
            <a:extLst>
              <a:ext uri="{FF2B5EF4-FFF2-40B4-BE49-F238E27FC236}">
                <a16:creationId xmlns:a16="http://schemas.microsoft.com/office/drawing/2014/main" id="{ECFF8BA5-858F-4D6F-B2C2-183F5D35EC1A}"/>
              </a:ext>
            </a:extLst>
          </p:cNvPr>
          <p:cNvSpPr/>
          <p:nvPr/>
        </p:nvSpPr>
        <p:spPr>
          <a:xfrm>
            <a:off x="430357" y="2944322"/>
            <a:ext cx="1800200" cy="64378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Value chains Roundtables</a:t>
            </a:r>
          </a:p>
        </p:txBody>
      </p:sp>
      <p:sp>
        <p:nvSpPr>
          <p:cNvPr id="8" name="Rectangle : coins arrondis 7">
            <a:extLst>
              <a:ext uri="{FF2B5EF4-FFF2-40B4-BE49-F238E27FC236}">
                <a16:creationId xmlns:a16="http://schemas.microsoft.com/office/drawing/2014/main" id="{EC234267-3682-4E4B-A0AD-AB0720D142D0}"/>
              </a:ext>
            </a:extLst>
          </p:cNvPr>
          <p:cNvSpPr/>
          <p:nvPr/>
        </p:nvSpPr>
        <p:spPr>
          <a:xfrm>
            <a:off x="2440360" y="2944322"/>
            <a:ext cx="1800200" cy="64378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Associations</a:t>
            </a:r>
          </a:p>
        </p:txBody>
      </p:sp>
      <p:sp>
        <p:nvSpPr>
          <p:cNvPr id="7" name="Rectangle : coins arrondis 6">
            <a:extLst>
              <a:ext uri="{FF2B5EF4-FFF2-40B4-BE49-F238E27FC236}">
                <a16:creationId xmlns:a16="http://schemas.microsoft.com/office/drawing/2014/main" id="{FF525A37-DB5D-4B3D-9667-7920D6189DC8}"/>
              </a:ext>
            </a:extLst>
          </p:cNvPr>
          <p:cNvSpPr/>
          <p:nvPr/>
        </p:nvSpPr>
        <p:spPr>
          <a:xfrm>
            <a:off x="430357" y="3824624"/>
            <a:ext cx="1800200" cy="64378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Support | Amplifier groups</a:t>
            </a:r>
          </a:p>
        </p:txBody>
      </p:sp>
      <p:sp>
        <p:nvSpPr>
          <p:cNvPr id="9" name="Rectangle : coins arrondis 8">
            <a:extLst>
              <a:ext uri="{FF2B5EF4-FFF2-40B4-BE49-F238E27FC236}">
                <a16:creationId xmlns:a16="http://schemas.microsoft.com/office/drawing/2014/main" id="{FE033933-4C23-47E3-84B0-936920AE0096}"/>
              </a:ext>
            </a:extLst>
          </p:cNvPr>
          <p:cNvSpPr/>
          <p:nvPr/>
        </p:nvSpPr>
        <p:spPr>
          <a:xfrm>
            <a:off x="2429170" y="3824624"/>
            <a:ext cx="1800201" cy="64378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Food companies</a:t>
            </a:r>
          </a:p>
        </p:txBody>
      </p:sp>
      <p:sp>
        <p:nvSpPr>
          <p:cNvPr id="10" name="Rectangle : coins arrondis 9">
            <a:extLst>
              <a:ext uri="{FF2B5EF4-FFF2-40B4-BE49-F238E27FC236}">
                <a16:creationId xmlns:a16="http://schemas.microsoft.com/office/drawing/2014/main" id="{B966CB4A-4266-4403-8883-7CC848C5B843}"/>
              </a:ext>
            </a:extLst>
          </p:cNvPr>
          <p:cNvSpPr/>
          <p:nvPr/>
        </p:nvSpPr>
        <p:spPr>
          <a:xfrm>
            <a:off x="2429169" y="4650571"/>
            <a:ext cx="1800201" cy="64378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Farmers</a:t>
            </a:r>
          </a:p>
        </p:txBody>
      </p:sp>
      <p:sp>
        <p:nvSpPr>
          <p:cNvPr id="13" name="Rectangle : coins arrondis 12">
            <a:extLst>
              <a:ext uri="{FF2B5EF4-FFF2-40B4-BE49-F238E27FC236}">
                <a16:creationId xmlns:a16="http://schemas.microsoft.com/office/drawing/2014/main" id="{150B2887-8A1F-449B-AF77-7FAD964F6EFD}"/>
              </a:ext>
            </a:extLst>
          </p:cNvPr>
          <p:cNvSpPr/>
          <p:nvPr/>
        </p:nvSpPr>
        <p:spPr>
          <a:xfrm>
            <a:off x="430357" y="4650571"/>
            <a:ext cx="1800200" cy="6437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Government </a:t>
            </a:r>
          </a:p>
        </p:txBody>
      </p:sp>
      <p:sp>
        <p:nvSpPr>
          <p:cNvPr id="18" name="Rectangle 17">
            <a:extLst>
              <a:ext uri="{FF2B5EF4-FFF2-40B4-BE49-F238E27FC236}">
                <a16:creationId xmlns:a16="http://schemas.microsoft.com/office/drawing/2014/main" id="{282EE0BA-E20B-4168-AE46-03C6CF5A07C2}"/>
              </a:ext>
            </a:extLst>
          </p:cNvPr>
          <p:cNvSpPr/>
          <p:nvPr/>
        </p:nvSpPr>
        <p:spPr>
          <a:xfrm>
            <a:off x="4749344" y="2067386"/>
            <a:ext cx="4104456" cy="3447282"/>
          </a:xfrm>
          <a:prstGeom prst="rect">
            <a:avLst/>
          </a:prstGeom>
          <a:solidFill>
            <a:schemeClr val="bg1">
              <a:alpha val="68000"/>
            </a:schemeClr>
          </a:solidFill>
          <a:ln>
            <a:solidFill>
              <a:schemeClr val="tx1">
                <a:lumMod val="65000"/>
                <a:lumOff val="35000"/>
              </a:schemeClr>
            </a:solidFill>
          </a:ln>
        </p:spPr>
        <p:txBody>
          <a:bodyPr wrap="square" tIns="36000" anchor="t" anchorCtr="0">
            <a:noAutofit/>
          </a:bodyPr>
          <a:lstStyle/>
          <a:p>
            <a:pPr algn="ctr"/>
            <a:r>
              <a:rPr lang="en-US" sz="2000" b="1" dirty="0">
                <a:solidFill>
                  <a:schemeClr val="tx1">
                    <a:lumMod val="65000"/>
                    <a:lumOff val="35000"/>
                  </a:schemeClr>
                </a:solidFill>
              </a:rPr>
              <a:t>With few exceptions</a:t>
            </a:r>
          </a:p>
          <a:p>
            <a:pPr algn="ctr"/>
            <a:endParaRPr lang="en-US" dirty="0">
              <a:solidFill>
                <a:schemeClr val="tx1">
                  <a:lumMod val="65000"/>
                  <a:lumOff val="35000"/>
                </a:schemeClr>
              </a:solidFill>
            </a:endParaRPr>
          </a:p>
        </p:txBody>
      </p:sp>
      <p:sp>
        <p:nvSpPr>
          <p:cNvPr id="19" name="Rectangle : coins arrondis 18">
            <a:extLst>
              <a:ext uri="{FF2B5EF4-FFF2-40B4-BE49-F238E27FC236}">
                <a16:creationId xmlns:a16="http://schemas.microsoft.com/office/drawing/2014/main" id="{9533536C-65D0-4AAE-B956-3BF59E3D3C65}"/>
              </a:ext>
            </a:extLst>
          </p:cNvPr>
          <p:cNvSpPr/>
          <p:nvPr/>
        </p:nvSpPr>
        <p:spPr>
          <a:xfrm>
            <a:off x="4932040" y="2944322"/>
            <a:ext cx="1800201" cy="64378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Food companies</a:t>
            </a:r>
          </a:p>
        </p:txBody>
      </p:sp>
      <p:sp>
        <p:nvSpPr>
          <p:cNvPr id="20" name="Rectangle : coins arrondis 19">
            <a:extLst>
              <a:ext uri="{FF2B5EF4-FFF2-40B4-BE49-F238E27FC236}">
                <a16:creationId xmlns:a16="http://schemas.microsoft.com/office/drawing/2014/main" id="{475E1F01-2814-441B-A155-3C612919E190}"/>
              </a:ext>
            </a:extLst>
          </p:cNvPr>
          <p:cNvSpPr/>
          <p:nvPr/>
        </p:nvSpPr>
        <p:spPr>
          <a:xfrm>
            <a:off x="4932039" y="3819972"/>
            <a:ext cx="1800201" cy="64378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Farmers</a:t>
            </a:r>
          </a:p>
        </p:txBody>
      </p:sp>
      <p:sp>
        <p:nvSpPr>
          <p:cNvPr id="21" name="Rectangle : coins arrondis 20">
            <a:extLst>
              <a:ext uri="{FF2B5EF4-FFF2-40B4-BE49-F238E27FC236}">
                <a16:creationId xmlns:a16="http://schemas.microsoft.com/office/drawing/2014/main" id="{AB9F8C93-023B-4B69-85D0-3E6B9B2FB031}"/>
              </a:ext>
            </a:extLst>
          </p:cNvPr>
          <p:cNvSpPr/>
          <p:nvPr/>
        </p:nvSpPr>
        <p:spPr>
          <a:xfrm>
            <a:off x="4926099" y="4664929"/>
            <a:ext cx="1800200" cy="6437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Government </a:t>
            </a:r>
          </a:p>
        </p:txBody>
      </p:sp>
      <p:sp>
        <p:nvSpPr>
          <p:cNvPr id="14" name="Rectangle 13">
            <a:extLst>
              <a:ext uri="{FF2B5EF4-FFF2-40B4-BE49-F238E27FC236}">
                <a16:creationId xmlns:a16="http://schemas.microsoft.com/office/drawing/2014/main" id="{D4398C05-970D-4E65-B3C8-A4879D467FD3}"/>
              </a:ext>
            </a:extLst>
          </p:cNvPr>
          <p:cNvSpPr/>
          <p:nvPr/>
        </p:nvSpPr>
        <p:spPr>
          <a:xfrm>
            <a:off x="6895019" y="3266213"/>
            <a:ext cx="1877115" cy="907941"/>
          </a:xfrm>
          <a:prstGeom prst="rect">
            <a:avLst/>
          </a:prstGeom>
        </p:spPr>
        <p:txBody>
          <a:bodyPr wrap="square">
            <a:spAutoFit/>
          </a:bodyPr>
          <a:lstStyle/>
          <a:p>
            <a:pPr>
              <a:spcBef>
                <a:spcPts val="300"/>
              </a:spcBef>
              <a:spcAft>
                <a:spcPts val="300"/>
              </a:spcAft>
              <a:buClr>
                <a:schemeClr val="tx1">
                  <a:lumMod val="65000"/>
                  <a:lumOff val="35000"/>
                </a:schemeClr>
              </a:buClr>
            </a:pPr>
            <a:r>
              <a:rPr lang="en-US" sz="1600" dirty="0">
                <a:solidFill>
                  <a:schemeClr val="tx1">
                    <a:lumMod val="65000"/>
                    <a:lumOff val="35000"/>
                  </a:schemeClr>
                </a:solidFill>
              </a:rPr>
              <a:t>Sourcing practices </a:t>
            </a:r>
          </a:p>
          <a:p>
            <a:pPr>
              <a:spcBef>
                <a:spcPts val="300"/>
              </a:spcBef>
              <a:spcAft>
                <a:spcPts val="300"/>
              </a:spcAft>
              <a:buClr>
                <a:schemeClr val="tx1">
                  <a:lumMod val="65000"/>
                  <a:lumOff val="35000"/>
                </a:schemeClr>
              </a:buClr>
            </a:pPr>
            <a:r>
              <a:rPr lang="en-US" sz="1600" dirty="0">
                <a:solidFill>
                  <a:schemeClr val="tx1">
                    <a:lumMod val="65000"/>
                    <a:lumOff val="35000"/>
                  </a:schemeClr>
                </a:solidFill>
              </a:rPr>
              <a:t>Compliance with standards</a:t>
            </a:r>
            <a:endParaRPr lang="en-CA" sz="1600" dirty="0">
              <a:solidFill>
                <a:schemeClr val="tx1">
                  <a:lumMod val="65000"/>
                  <a:lumOff val="35000"/>
                </a:schemeClr>
              </a:solidFill>
            </a:endParaRPr>
          </a:p>
        </p:txBody>
      </p:sp>
      <p:sp>
        <p:nvSpPr>
          <p:cNvPr id="23" name="Rectangle 22">
            <a:extLst>
              <a:ext uri="{FF2B5EF4-FFF2-40B4-BE49-F238E27FC236}">
                <a16:creationId xmlns:a16="http://schemas.microsoft.com/office/drawing/2014/main" id="{AAE29176-E037-42FC-9FFB-55AC41793C9E}"/>
              </a:ext>
            </a:extLst>
          </p:cNvPr>
          <p:cNvSpPr/>
          <p:nvPr/>
        </p:nvSpPr>
        <p:spPr>
          <a:xfrm>
            <a:off x="6895019" y="4571321"/>
            <a:ext cx="1877115" cy="830997"/>
          </a:xfrm>
          <a:prstGeom prst="rect">
            <a:avLst/>
          </a:prstGeom>
        </p:spPr>
        <p:txBody>
          <a:bodyPr wrap="square">
            <a:spAutoFit/>
          </a:bodyPr>
          <a:lstStyle/>
          <a:p>
            <a:pPr>
              <a:spcBef>
                <a:spcPts val="300"/>
              </a:spcBef>
              <a:spcAft>
                <a:spcPts val="300"/>
              </a:spcAft>
              <a:buClr>
                <a:schemeClr val="tx1">
                  <a:lumMod val="65000"/>
                  <a:lumOff val="35000"/>
                </a:schemeClr>
              </a:buClr>
            </a:pPr>
            <a:r>
              <a:rPr lang="en-US" sz="1600" dirty="0">
                <a:solidFill>
                  <a:schemeClr val="tx1">
                    <a:lumMod val="65000"/>
                    <a:lumOff val="35000"/>
                  </a:schemeClr>
                </a:solidFill>
              </a:rPr>
              <a:t>Development and enforcement of legislation </a:t>
            </a:r>
            <a:endParaRPr lang="en-CA" sz="1600" dirty="0">
              <a:solidFill>
                <a:schemeClr val="tx1">
                  <a:lumMod val="65000"/>
                  <a:lumOff val="35000"/>
                </a:schemeClr>
              </a:solidFill>
            </a:endParaRPr>
          </a:p>
        </p:txBody>
      </p:sp>
      <p:sp>
        <p:nvSpPr>
          <p:cNvPr id="2" name="Accolade fermante 1">
            <a:extLst>
              <a:ext uri="{FF2B5EF4-FFF2-40B4-BE49-F238E27FC236}">
                <a16:creationId xmlns:a16="http://schemas.microsoft.com/office/drawing/2014/main" id="{7B6C99E9-6CF3-44C6-A2DC-E1328CF7867B}"/>
              </a:ext>
            </a:extLst>
          </p:cNvPr>
          <p:cNvSpPr/>
          <p:nvPr/>
        </p:nvSpPr>
        <p:spPr>
          <a:xfrm>
            <a:off x="6813353" y="2944322"/>
            <a:ext cx="81666" cy="15146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Tree>
    <p:extLst>
      <p:ext uri="{BB962C8B-B14F-4D97-AF65-F5344CB8AC3E}">
        <p14:creationId xmlns:p14="http://schemas.microsoft.com/office/powerpoint/2010/main" val="2076333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8E64FD3-427A-4026-A873-6D0F649F5212}"/>
              </a:ext>
            </a:extLst>
          </p:cNvPr>
          <p:cNvSpPr>
            <a:spLocks noGrp="1"/>
          </p:cNvSpPr>
          <p:nvPr>
            <p:ph idx="1"/>
          </p:nvPr>
        </p:nvSpPr>
        <p:spPr/>
        <p:txBody>
          <a:bodyPr/>
          <a:lstStyle/>
          <a:p>
            <a:r>
              <a:rPr lang="en-US" dirty="0"/>
              <a:t>Performance is to be measured by soliciting the participation of the following:</a:t>
            </a:r>
          </a:p>
          <a:p>
            <a:pPr lvl="1"/>
            <a:r>
              <a:rPr lang="en-US" dirty="0"/>
              <a:t>The Canadian Value Chain Roundtables</a:t>
            </a:r>
          </a:p>
          <a:p>
            <a:pPr lvl="1"/>
            <a:r>
              <a:rPr lang="en-US" dirty="0"/>
              <a:t>The individual members of the Canadian Value Chain Roundtables </a:t>
            </a:r>
          </a:p>
          <a:p>
            <a:pPr lvl="1"/>
            <a:r>
              <a:rPr lang="en-US" dirty="0"/>
              <a:t>The amplifier groups</a:t>
            </a:r>
          </a:p>
          <a:p>
            <a:pPr lvl="1"/>
            <a:r>
              <a:rPr lang="en-US" dirty="0"/>
              <a:t>The participation of other organizations can be considered by the PTSC</a:t>
            </a:r>
          </a:p>
        </p:txBody>
      </p:sp>
      <p:sp>
        <p:nvSpPr>
          <p:cNvPr id="3" name="Espace réservé du numéro de diapositive 2">
            <a:extLst>
              <a:ext uri="{FF2B5EF4-FFF2-40B4-BE49-F238E27FC236}">
                <a16:creationId xmlns:a16="http://schemas.microsoft.com/office/drawing/2014/main" id="{0C1F2777-64D7-4356-ACE4-FD5A05830A16}"/>
              </a:ext>
            </a:extLst>
          </p:cNvPr>
          <p:cNvSpPr>
            <a:spLocks noGrp="1"/>
          </p:cNvSpPr>
          <p:nvPr>
            <p:ph type="sldNum" sz="quarter" idx="4"/>
          </p:nvPr>
        </p:nvSpPr>
        <p:spPr/>
        <p:txBody>
          <a:bodyPr/>
          <a:lstStyle/>
          <a:p>
            <a:fld id="{1D6BA0AC-C4FF-4AF8-8D17-BFD66ABA6074}" type="slidenum">
              <a:rPr lang="fr-CA" smtClean="0"/>
              <a:pPr/>
              <a:t>24</a:t>
            </a:fld>
            <a:endParaRPr lang="fr-CA" dirty="0"/>
          </a:p>
        </p:txBody>
      </p:sp>
      <p:sp>
        <p:nvSpPr>
          <p:cNvPr id="4" name="Espace réservé du pied de page 3">
            <a:extLst>
              <a:ext uri="{FF2B5EF4-FFF2-40B4-BE49-F238E27FC236}">
                <a16:creationId xmlns:a16="http://schemas.microsoft.com/office/drawing/2014/main" id="{0CF2595D-4B23-40A0-9C90-DF6742B7AF3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FD63B6EB-8585-47A2-BC84-4D434DE9B34F}"/>
              </a:ext>
            </a:extLst>
          </p:cNvPr>
          <p:cNvSpPr>
            <a:spLocks noGrp="1"/>
          </p:cNvSpPr>
          <p:nvPr>
            <p:ph type="title"/>
          </p:nvPr>
        </p:nvSpPr>
        <p:spPr/>
        <p:txBody>
          <a:bodyPr>
            <a:normAutofit/>
          </a:bodyPr>
          <a:lstStyle/>
          <a:p>
            <a:r>
              <a:rPr lang="en-CA" dirty="0"/>
              <a:t>How to assess performance? </a:t>
            </a:r>
            <a:br>
              <a:rPr lang="en-CA" dirty="0"/>
            </a:br>
            <a:r>
              <a:rPr lang="en-CA" sz="2200" dirty="0">
                <a:solidFill>
                  <a:schemeClr val="accent1"/>
                </a:solidFill>
              </a:rPr>
              <a:t>Recommended data collection strategy</a:t>
            </a:r>
          </a:p>
        </p:txBody>
      </p:sp>
      <p:sp>
        <p:nvSpPr>
          <p:cNvPr id="6" name="Rectangle 5">
            <a:extLst>
              <a:ext uri="{FF2B5EF4-FFF2-40B4-BE49-F238E27FC236}">
                <a16:creationId xmlns:a16="http://schemas.microsoft.com/office/drawing/2014/main" id="{A9092999-9B41-497A-AC8E-CFBFEAAF4378}"/>
              </a:ext>
            </a:extLst>
          </p:cNvPr>
          <p:cNvSpPr/>
          <p:nvPr/>
        </p:nvSpPr>
        <p:spPr>
          <a:xfrm>
            <a:off x="791664" y="4221088"/>
            <a:ext cx="7668768" cy="1296144"/>
          </a:xfrm>
          <a:prstGeom prst="rect">
            <a:avLst/>
          </a:prstGeom>
          <a:solidFill>
            <a:schemeClr val="bg1">
              <a:lumMod val="85000"/>
              <a:alpha val="68000"/>
            </a:schemeClr>
          </a:solidFill>
          <a:ln>
            <a:solidFill>
              <a:schemeClr val="bg1"/>
            </a:solidFill>
          </a:ln>
        </p:spPr>
        <p:txBody>
          <a:bodyPr wrap="square" tIns="36000" anchor="ctr" anchorCtr="0">
            <a:noAutofit/>
          </a:bodyPr>
          <a:lstStyle/>
          <a:p>
            <a:pPr algn="ctr"/>
            <a:r>
              <a:rPr lang="en-US" sz="2000" dirty="0">
                <a:solidFill>
                  <a:schemeClr val="tx1">
                    <a:lumMod val="65000"/>
                    <a:lumOff val="35000"/>
                  </a:schemeClr>
                </a:solidFill>
              </a:rPr>
              <a:t>While the participation of individual companies or farms outside the roundtables is not expected, they will have the opportunity to use the metrics to assess their own performance and share data if they want to</a:t>
            </a:r>
          </a:p>
        </p:txBody>
      </p:sp>
    </p:spTree>
    <p:extLst>
      <p:ext uri="{BB962C8B-B14F-4D97-AF65-F5344CB8AC3E}">
        <p14:creationId xmlns:p14="http://schemas.microsoft.com/office/powerpoint/2010/main" val="9389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F5C9A71-EA0F-42AC-99F0-7B72CDC97D7A}"/>
              </a:ext>
            </a:extLst>
          </p:cNvPr>
          <p:cNvSpPr>
            <a:spLocks noGrp="1"/>
          </p:cNvSpPr>
          <p:nvPr>
            <p:ph type="sldNum" sz="quarter" idx="4"/>
          </p:nvPr>
        </p:nvSpPr>
        <p:spPr/>
        <p:txBody>
          <a:bodyPr/>
          <a:lstStyle/>
          <a:p>
            <a:fld id="{1D6BA0AC-C4FF-4AF8-8D17-BFD66ABA6074}" type="slidenum">
              <a:rPr lang="fr-CA" smtClean="0"/>
              <a:pPr/>
              <a:t>25</a:t>
            </a:fld>
            <a:endParaRPr lang="fr-CA" dirty="0"/>
          </a:p>
        </p:txBody>
      </p:sp>
      <p:sp>
        <p:nvSpPr>
          <p:cNvPr id="4" name="Espace réservé du pied de page 3">
            <a:extLst>
              <a:ext uri="{FF2B5EF4-FFF2-40B4-BE49-F238E27FC236}">
                <a16:creationId xmlns:a16="http://schemas.microsoft.com/office/drawing/2014/main" id="{881833D9-FC11-4507-8C4B-BDC53C50568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454B68EB-3F7C-4257-9E7E-5D79E98DAD0D}"/>
              </a:ext>
            </a:extLst>
          </p:cNvPr>
          <p:cNvSpPr>
            <a:spLocks noGrp="1"/>
          </p:cNvSpPr>
          <p:nvPr>
            <p:ph type="title"/>
          </p:nvPr>
        </p:nvSpPr>
        <p:spPr/>
        <p:txBody>
          <a:bodyPr>
            <a:normAutofit/>
          </a:bodyPr>
          <a:lstStyle/>
          <a:p>
            <a:r>
              <a:rPr lang="en-CA" dirty="0"/>
              <a:t>How to assess performance?</a:t>
            </a:r>
            <a:br>
              <a:rPr lang="en-CA" dirty="0"/>
            </a:br>
            <a:r>
              <a:rPr lang="en-CA" sz="2200" dirty="0">
                <a:solidFill>
                  <a:schemeClr val="accent1"/>
                </a:solidFill>
              </a:rPr>
              <a:t>Different levels of evaluation </a:t>
            </a:r>
          </a:p>
        </p:txBody>
      </p:sp>
      <p:sp>
        <p:nvSpPr>
          <p:cNvPr id="16" name="Rectangle : coins arrondis 15">
            <a:extLst>
              <a:ext uri="{FF2B5EF4-FFF2-40B4-BE49-F238E27FC236}">
                <a16:creationId xmlns:a16="http://schemas.microsoft.com/office/drawing/2014/main" id="{40AA2EBF-9221-4439-8D1A-6310F121604F}"/>
              </a:ext>
            </a:extLst>
          </p:cNvPr>
          <p:cNvSpPr/>
          <p:nvPr/>
        </p:nvSpPr>
        <p:spPr>
          <a:xfrm>
            <a:off x="433848" y="1976982"/>
            <a:ext cx="1800200" cy="64378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Value chains Roundtables</a:t>
            </a:r>
          </a:p>
        </p:txBody>
      </p:sp>
      <p:sp>
        <p:nvSpPr>
          <p:cNvPr id="18" name="Rectangle : coins arrondis 17">
            <a:extLst>
              <a:ext uri="{FF2B5EF4-FFF2-40B4-BE49-F238E27FC236}">
                <a16:creationId xmlns:a16="http://schemas.microsoft.com/office/drawing/2014/main" id="{33B9EF49-5BA5-46E4-9E0E-6BD035A05BFF}"/>
              </a:ext>
            </a:extLst>
          </p:cNvPr>
          <p:cNvSpPr/>
          <p:nvPr/>
        </p:nvSpPr>
        <p:spPr>
          <a:xfrm>
            <a:off x="447758" y="2703791"/>
            <a:ext cx="1800200" cy="64378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Associations</a:t>
            </a:r>
          </a:p>
        </p:txBody>
      </p:sp>
      <p:sp>
        <p:nvSpPr>
          <p:cNvPr id="19" name="Rectangle : coins arrondis 18">
            <a:extLst>
              <a:ext uri="{FF2B5EF4-FFF2-40B4-BE49-F238E27FC236}">
                <a16:creationId xmlns:a16="http://schemas.microsoft.com/office/drawing/2014/main" id="{C83282C1-648E-40B8-8D61-61B960C15D37}"/>
              </a:ext>
            </a:extLst>
          </p:cNvPr>
          <p:cNvSpPr/>
          <p:nvPr/>
        </p:nvSpPr>
        <p:spPr>
          <a:xfrm>
            <a:off x="444280" y="3456896"/>
            <a:ext cx="1800200" cy="64378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Support | Amplifier groups</a:t>
            </a:r>
          </a:p>
        </p:txBody>
      </p:sp>
      <p:sp>
        <p:nvSpPr>
          <p:cNvPr id="20" name="Rectangle : coins arrondis 19">
            <a:extLst>
              <a:ext uri="{FF2B5EF4-FFF2-40B4-BE49-F238E27FC236}">
                <a16:creationId xmlns:a16="http://schemas.microsoft.com/office/drawing/2014/main" id="{63D0CD8D-5B1C-4CE1-9F78-2130AE4DBD7F}"/>
              </a:ext>
            </a:extLst>
          </p:cNvPr>
          <p:cNvSpPr/>
          <p:nvPr/>
        </p:nvSpPr>
        <p:spPr>
          <a:xfrm>
            <a:off x="440802" y="4210001"/>
            <a:ext cx="1800201" cy="64378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Food companies</a:t>
            </a:r>
          </a:p>
        </p:txBody>
      </p:sp>
      <p:sp>
        <p:nvSpPr>
          <p:cNvPr id="21" name="Rectangle : coins arrondis 20">
            <a:extLst>
              <a:ext uri="{FF2B5EF4-FFF2-40B4-BE49-F238E27FC236}">
                <a16:creationId xmlns:a16="http://schemas.microsoft.com/office/drawing/2014/main" id="{BC3F2153-F021-49D5-832A-6159CBE52FC8}"/>
              </a:ext>
            </a:extLst>
          </p:cNvPr>
          <p:cNvSpPr/>
          <p:nvPr/>
        </p:nvSpPr>
        <p:spPr>
          <a:xfrm>
            <a:off x="437325" y="4963106"/>
            <a:ext cx="1800201" cy="64378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Farmers</a:t>
            </a:r>
          </a:p>
        </p:txBody>
      </p:sp>
      <p:sp>
        <p:nvSpPr>
          <p:cNvPr id="22" name="Rectangle : coins arrondis 21">
            <a:extLst>
              <a:ext uri="{FF2B5EF4-FFF2-40B4-BE49-F238E27FC236}">
                <a16:creationId xmlns:a16="http://schemas.microsoft.com/office/drawing/2014/main" id="{DF5473F9-F1D1-4D5B-83BB-D2B198900E22}"/>
              </a:ext>
            </a:extLst>
          </p:cNvPr>
          <p:cNvSpPr/>
          <p:nvPr/>
        </p:nvSpPr>
        <p:spPr>
          <a:xfrm>
            <a:off x="451236" y="5716211"/>
            <a:ext cx="1800200" cy="6437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Government </a:t>
            </a:r>
          </a:p>
        </p:txBody>
      </p:sp>
      <p:sp>
        <p:nvSpPr>
          <p:cNvPr id="23" name="Rectangle 22">
            <a:extLst>
              <a:ext uri="{FF2B5EF4-FFF2-40B4-BE49-F238E27FC236}">
                <a16:creationId xmlns:a16="http://schemas.microsoft.com/office/drawing/2014/main" id="{847947DC-C298-44C3-BC38-713E6DBD6341}"/>
              </a:ext>
            </a:extLst>
          </p:cNvPr>
          <p:cNvSpPr/>
          <p:nvPr/>
        </p:nvSpPr>
        <p:spPr>
          <a:xfrm>
            <a:off x="226221" y="1340768"/>
            <a:ext cx="1800197" cy="369332"/>
          </a:xfrm>
          <a:prstGeom prst="rect">
            <a:avLst/>
          </a:prstGeom>
        </p:spPr>
        <p:txBody>
          <a:bodyPr wrap="square">
            <a:spAutoFit/>
          </a:bodyPr>
          <a:lstStyle/>
          <a:p>
            <a:pPr algn="ctr"/>
            <a:r>
              <a:rPr lang="en-US" b="1" dirty="0">
                <a:solidFill>
                  <a:srgbClr val="595959"/>
                </a:solidFill>
                <a:latin typeface="Calibri" panose="020F0502020204030204" pitchFamily="34" charset="0"/>
              </a:rPr>
              <a:t>Organizations</a:t>
            </a:r>
          </a:p>
        </p:txBody>
      </p:sp>
      <p:cxnSp>
        <p:nvCxnSpPr>
          <p:cNvPr id="24" name="Connecteur droit 23">
            <a:extLst>
              <a:ext uri="{FF2B5EF4-FFF2-40B4-BE49-F238E27FC236}">
                <a16:creationId xmlns:a16="http://schemas.microsoft.com/office/drawing/2014/main" id="{68A2FD04-50C9-4CEA-969B-3D47C5020462}"/>
              </a:ext>
            </a:extLst>
          </p:cNvPr>
          <p:cNvCxnSpPr>
            <a:cxnSpLocks/>
          </p:cNvCxnSpPr>
          <p:nvPr/>
        </p:nvCxnSpPr>
        <p:spPr>
          <a:xfrm flipH="1">
            <a:off x="430370" y="1710100"/>
            <a:ext cx="1944384"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B32D6E5-24FC-46AF-9301-C7C74DD83AE5}"/>
              </a:ext>
            </a:extLst>
          </p:cNvPr>
          <p:cNvSpPr/>
          <p:nvPr/>
        </p:nvSpPr>
        <p:spPr>
          <a:xfrm>
            <a:off x="2952643" y="1340768"/>
            <a:ext cx="1680272" cy="369332"/>
          </a:xfrm>
          <a:prstGeom prst="rect">
            <a:avLst/>
          </a:prstGeom>
        </p:spPr>
        <p:txBody>
          <a:bodyPr wrap="square">
            <a:spAutoFit/>
          </a:bodyPr>
          <a:lstStyle/>
          <a:p>
            <a:pPr algn="ctr"/>
            <a:r>
              <a:rPr lang="en-US" b="1" dirty="0">
                <a:solidFill>
                  <a:srgbClr val="595959"/>
                </a:solidFill>
                <a:latin typeface="Calibri" panose="020F0502020204030204" pitchFamily="34" charset="0"/>
              </a:rPr>
              <a:t>Geographies</a:t>
            </a:r>
          </a:p>
        </p:txBody>
      </p:sp>
      <p:cxnSp>
        <p:nvCxnSpPr>
          <p:cNvPr id="33" name="Connecteur droit 32">
            <a:extLst>
              <a:ext uri="{FF2B5EF4-FFF2-40B4-BE49-F238E27FC236}">
                <a16:creationId xmlns:a16="http://schemas.microsoft.com/office/drawing/2014/main" id="{1E362AE2-A468-46B2-B6EA-422D73AB7EDF}"/>
              </a:ext>
            </a:extLst>
          </p:cNvPr>
          <p:cNvCxnSpPr>
            <a:cxnSpLocks/>
          </p:cNvCxnSpPr>
          <p:nvPr/>
        </p:nvCxnSpPr>
        <p:spPr>
          <a:xfrm flipH="1">
            <a:off x="5011458" y="1710100"/>
            <a:ext cx="6476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6318B78-AF00-4DAD-84D8-912C0CAAC7B2}"/>
              </a:ext>
            </a:extLst>
          </p:cNvPr>
          <p:cNvSpPr/>
          <p:nvPr/>
        </p:nvSpPr>
        <p:spPr>
          <a:xfrm>
            <a:off x="3131840" y="1891417"/>
            <a:ext cx="3214895" cy="4637167"/>
          </a:xfrm>
          <a:prstGeom prst="rect">
            <a:avLst/>
          </a:prstGeom>
        </p:spPr>
        <p:txBody>
          <a:bodyPr wrap="square">
            <a:spAutoFit/>
          </a:bodyPr>
          <a:lstStyle/>
          <a:p>
            <a:pPr>
              <a:spcBef>
                <a:spcPts val="200"/>
              </a:spcBef>
              <a:spcAft>
                <a:spcPts val="200"/>
              </a:spcAft>
            </a:pPr>
            <a:r>
              <a:rPr lang="en-CA" dirty="0">
                <a:solidFill>
                  <a:schemeClr val="tx1">
                    <a:lumMod val="65000"/>
                    <a:lumOff val="35000"/>
                  </a:schemeClr>
                </a:solidFill>
              </a:rPr>
              <a:t>National</a:t>
            </a:r>
          </a:p>
          <a:p>
            <a:pPr>
              <a:spcBef>
                <a:spcPts val="200"/>
              </a:spcBef>
              <a:spcAft>
                <a:spcPts val="200"/>
              </a:spcAft>
            </a:pPr>
            <a:r>
              <a:rPr lang="en-CA" dirty="0">
                <a:solidFill>
                  <a:schemeClr val="tx1">
                    <a:lumMod val="65000"/>
                    <a:lumOff val="35000"/>
                  </a:schemeClr>
                </a:solidFill>
              </a:rPr>
              <a:t>Alberta</a:t>
            </a:r>
          </a:p>
          <a:p>
            <a:pPr>
              <a:spcBef>
                <a:spcPts val="200"/>
              </a:spcBef>
              <a:spcAft>
                <a:spcPts val="200"/>
              </a:spcAft>
            </a:pPr>
            <a:r>
              <a:rPr lang="en-CA" dirty="0">
                <a:solidFill>
                  <a:schemeClr val="tx1">
                    <a:lumMod val="65000"/>
                    <a:lumOff val="35000"/>
                  </a:schemeClr>
                </a:solidFill>
              </a:rPr>
              <a:t>British Columbia</a:t>
            </a:r>
          </a:p>
          <a:p>
            <a:pPr>
              <a:spcBef>
                <a:spcPts val="200"/>
              </a:spcBef>
              <a:spcAft>
                <a:spcPts val="200"/>
              </a:spcAft>
            </a:pPr>
            <a:r>
              <a:rPr lang="en-CA" dirty="0">
                <a:solidFill>
                  <a:schemeClr val="tx1">
                    <a:lumMod val="65000"/>
                    <a:lumOff val="35000"/>
                  </a:schemeClr>
                </a:solidFill>
              </a:rPr>
              <a:t>Manitoba</a:t>
            </a:r>
          </a:p>
          <a:p>
            <a:pPr>
              <a:spcBef>
                <a:spcPts val="200"/>
              </a:spcBef>
              <a:spcAft>
                <a:spcPts val="200"/>
              </a:spcAft>
            </a:pPr>
            <a:r>
              <a:rPr lang="en-CA" dirty="0">
                <a:solidFill>
                  <a:schemeClr val="tx1">
                    <a:lumMod val="65000"/>
                    <a:lumOff val="35000"/>
                  </a:schemeClr>
                </a:solidFill>
              </a:rPr>
              <a:t>New Brunswick</a:t>
            </a:r>
          </a:p>
          <a:p>
            <a:pPr>
              <a:spcBef>
                <a:spcPts val="200"/>
              </a:spcBef>
              <a:spcAft>
                <a:spcPts val="200"/>
              </a:spcAft>
            </a:pPr>
            <a:r>
              <a:rPr lang="en-CA" dirty="0">
                <a:solidFill>
                  <a:schemeClr val="tx1">
                    <a:lumMod val="65000"/>
                    <a:lumOff val="35000"/>
                  </a:schemeClr>
                </a:solidFill>
              </a:rPr>
              <a:t>Newfoundland and Labrador</a:t>
            </a:r>
          </a:p>
          <a:p>
            <a:pPr>
              <a:spcBef>
                <a:spcPts val="200"/>
              </a:spcBef>
              <a:spcAft>
                <a:spcPts val="200"/>
              </a:spcAft>
            </a:pPr>
            <a:r>
              <a:rPr lang="en-CA" dirty="0">
                <a:solidFill>
                  <a:schemeClr val="tx1">
                    <a:lumMod val="65000"/>
                    <a:lumOff val="35000"/>
                  </a:schemeClr>
                </a:solidFill>
              </a:rPr>
              <a:t>Northwest Territories</a:t>
            </a:r>
          </a:p>
          <a:p>
            <a:pPr>
              <a:spcBef>
                <a:spcPts val="200"/>
              </a:spcBef>
              <a:spcAft>
                <a:spcPts val="200"/>
              </a:spcAft>
            </a:pPr>
            <a:r>
              <a:rPr lang="en-CA" dirty="0">
                <a:solidFill>
                  <a:schemeClr val="tx1">
                    <a:lumMod val="65000"/>
                    <a:lumOff val="35000"/>
                  </a:schemeClr>
                </a:solidFill>
              </a:rPr>
              <a:t>Nova Scotia</a:t>
            </a:r>
          </a:p>
          <a:p>
            <a:pPr>
              <a:spcBef>
                <a:spcPts val="200"/>
              </a:spcBef>
              <a:spcAft>
                <a:spcPts val="200"/>
              </a:spcAft>
            </a:pPr>
            <a:r>
              <a:rPr lang="en-CA" dirty="0">
                <a:solidFill>
                  <a:schemeClr val="tx1">
                    <a:lumMod val="65000"/>
                    <a:lumOff val="35000"/>
                  </a:schemeClr>
                </a:solidFill>
              </a:rPr>
              <a:t>Nunavut</a:t>
            </a:r>
          </a:p>
          <a:p>
            <a:pPr>
              <a:spcBef>
                <a:spcPts val="200"/>
              </a:spcBef>
              <a:spcAft>
                <a:spcPts val="200"/>
              </a:spcAft>
            </a:pPr>
            <a:r>
              <a:rPr lang="en-CA" dirty="0">
                <a:solidFill>
                  <a:schemeClr val="tx1">
                    <a:lumMod val="65000"/>
                    <a:lumOff val="35000"/>
                  </a:schemeClr>
                </a:solidFill>
              </a:rPr>
              <a:t>Ontario</a:t>
            </a:r>
          </a:p>
          <a:p>
            <a:pPr>
              <a:spcBef>
                <a:spcPts val="200"/>
              </a:spcBef>
              <a:spcAft>
                <a:spcPts val="200"/>
              </a:spcAft>
            </a:pPr>
            <a:r>
              <a:rPr lang="en-CA" dirty="0">
                <a:solidFill>
                  <a:schemeClr val="tx1">
                    <a:lumMod val="65000"/>
                    <a:lumOff val="35000"/>
                  </a:schemeClr>
                </a:solidFill>
              </a:rPr>
              <a:t>Prince Edward Island</a:t>
            </a:r>
          </a:p>
          <a:p>
            <a:pPr>
              <a:spcBef>
                <a:spcPts val="200"/>
              </a:spcBef>
              <a:spcAft>
                <a:spcPts val="200"/>
              </a:spcAft>
            </a:pPr>
            <a:r>
              <a:rPr lang="en-CA" dirty="0">
                <a:solidFill>
                  <a:schemeClr val="tx1">
                    <a:lumMod val="65000"/>
                    <a:lumOff val="35000"/>
                  </a:schemeClr>
                </a:solidFill>
              </a:rPr>
              <a:t>Quebec</a:t>
            </a:r>
          </a:p>
          <a:p>
            <a:pPr>
              <a:spcBef>
                <a:spcPts val="200"/>
              </a:spcBef>
              <a:spcAft>
                <a:spcPts val="200"/>
              </a:spcAft>
            </a:pPr>
            <a:r>
              <a:rPr lang="en-CA" dirty="0">
                <a:solidFill>
                  <a:schemeClr val="tx1">
                    <a:lumMod val="65000"/>
                    <a:lumOff val="35000"/>
                  </a:schemeClr>
                </a:solidFill>
              </a:rPr>
              <a:t>Saskatchewan</a:t>
            </a:r>
          </a:p>
          <a:p>
            <a:pPr>
              <a:spcBef>
                <a:spcPts val="200"/>
              </a:spcBef>
              <a:spcAft>
                <a:spcPts val="200"/>
              </a:spcAft>
            </a:pPr>
            <a:r>
              <a:rPr lang="en-CA" dirty="0">
                <a:solidFill>
                  <a:schemeClr val="tx1">
                    <a:lumMod val="65000"/>
                    <a:lumOff val="35000"/>
                  </a:schemeClr>
                </a:solidFill>
              </a:rPr>
              <a:t>Yukon</a:t>
            </a:r>
          </a:p>
        </p:txBody>
      </p:sp>
      <p:sp>
        <p:nvSpPr>
          <p:cNvPr id="34" name="Rectangle 33">
            <a:extLst>
              <a:ext uri="{FF2B5EF4-FFF2-40B4-BE49-F238E27FC236}">
                <a16:creationId xmlns:a16="http://schemas.microsoft.com/office/drawing/2014/main" id="{2A1750DF-F996-4446-80E3-9C23BB1FA71A}"/>
              </a:ext>
            </a:extLst>
          </p:cNvPr>
          <p:cNvSpPr/>
          <p:nvPr/>
        </p:nvSpPr>
        <p:spPr>
          <a:xfrm>
            <a:off x="5866477" y="1340768"/>
            <a:ext cx="1800197" cy="369332"/>
          </a:xfrm>
          <a:prstGeom prst="rect">
            <a:avLst/>
          </a:prstGeom>
        </p:spPr>
        <p:txBody>
          <a:bodyPr wrap="square">
            <a:spAutoFit/>
          </a:bodyPr>
          <a:lstStyle/>
          <a:p>
            <a:pPr algn="ctr"/>
            <a:r>
              <a:rPr lang="en-US" b="1" dirty="0">
                <a:solidFill>
                  <a:srgbClr val="595959"/>
                </a:solidFill>
                <a:latin typeface="Calibri" panose="020F0502020204030204" pitchFamily="34" charset="0"/>
              </a:rPr>
              <a:t>Sectors</a:t>
            </a:r>
          </a:p>
        </p:txBody>
      </p:sp>
      <p:cxnSp>
        <p:nvCxnSpPr>
          <p:cNvPr id="35" name="Connecteur droit 34">
            <a:extLst>
              <a:ext uri="{FF2B5EF4-FFF2-40B4-BE49-F238E27FC236}">
                <a16:creationId xmlns:a16="http://schemas.microsoft.com/office/drawing/2014/main" id="{A057123A-60F8-492B-9B42-DACE4D100CA1}"/>
              </a:ext>
            </a:extLst>
          </p:cNvPr>
          <p:cNvCxnSpPr>
            <a:cxnSpLocks/>
          </p:cNvCxnSpPr>
          <p:nvPr/>
        </p:nvCxnSpPr>
        <p:spPr>
          <a:xfrm flipH="1">
            <a:off x="6444208" y="1710100"/>
            <a:ext cx="194438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A2B6B33-2D01-431C-A3DB-703D8C2D6BFE}"/>
              </a:ext>
            </a:extLst>
          </p:cNvPr>
          <p:cNvSpPr/>
          <p:nvPr/>
        </p:nvSpPr>
        <p:spPr>
          <a:xfrm>
            <a:off x="6444208" y="1891417"/>
            <a:ext cx="2097077" cy="3929281"/>
          </a:xfrm>
          <a:prstGeom prst="rect">
            <a:avLst/>
          </a:prstGeom>
        </p:spPr>
        <p:txBody>
          <a:bodyPr wrap="square">
            <a:spAutoFit/>
          </a:bodyPr>
          <a:lstStyle/>
          <a:p>
            <a:pPr>
              <a:spcBef>
                <a:spcPts val="200"/>
              </a:spcBef>
              <a:spcAft>
                <a:spcPts val="200"/>
              </a:spcAft>
            </a:pPr>
            <a:r>
              <a:rPr lang="en-US" dirty="0">
                <a:solidFill>
                  <a:schemeClr val="tx1">
                    <a:lumMod val="65000"/>
                    <a:lumOff val="35000"/>
                  </a:schemeClr>
                </a:solidFill>
              </a:rPr>
              <a:t>Beef cattle</a:t>
            </a:r>
          </a:p>
          <a:p>
            <a:pPr>
              <a:spcBef>
                <a:spcPts val="200"/>
              </a:spcBef>
              <a:spcAft>
                <a:spcPts val="200"/>
              </a:spcAft>
            </a:pPr>
            <a:r>
              <a:rPr lang="en-US" dirty="0">
                <a:solidFill>
                  <a:schemeClr val="tx1">
                    <a:lumMod val="65000"/>
                    <a:lumOff val="35000"/>
                  </a:schemeClr>
                </a:solidFill>
              </a:rPr>
              <a:t>Dairy</a:t>
            </a:r>
          </a:p>
          <a:p>
            <a:pPr>
              <a:spcBef>
                <a:spcPts val="200"/>
              </a:spcBef>
              <a:spcAft>
                <a:spcPts val="200"/>
              </a:spcAft>
            </a:pPr>
            <a:r>
              <a:rPr lang="en-US" dirty="0">
                <a:solidFill>
                  <a:schemeClr val="tx1">
                    <a:lumMod val="65000"/>
                    <a:lumOff val="35000"/>
                  </a:schemeClr>
                </a:solidFill>
              </a:rPr>
              <a:t>Hogs and pigs</a:t>
            </a:r>
          </a:p>
          <a:p>
            <a:pPr>
              <a:spcBef>
                <a:spcPts val="200"/>
              </a:spcBef>
              <a:spcAft>
                <a:spcPts val="200"/>
              </a:spcAft>
            </a:pPr>
            <a:r>
              <a:rPr lang="en-US" dirty="0">
                <a:solidFill>
                  <a:schemeClr val="tx1">
                    <a:lumMod val="65000"/>
                    <a:lumOff val="35000"/>
                  </a:schemeClr>
                </a:solidFill>
              </a:rPr>
              <a:t>Poultry</a:t>
            </a:r>
          </a:p>
          <a:p>
            <a:pPr>
              <a:spcBef>
                <a:spcPts val="200"/>
              </a:spcBef>
              <a:spcAft>
                <a:spcPts val="200"/>
              </a:spcAft>
            </a:pPr>
            <a:r>
              <a:rPr lang="en-US" dirty="0">
                <a:solidFill>
                  <a:schemeClr val="tx1">
                    <a:lumMod val="65000"/>
                    <a:lumOff val="35000"/>
                  </a:schemeClr>
                </a:solidFill>
              </a:rPr>
              <a:t>Eggs</a:t>
            </a:r>
          </a:p>
          <a:p>
            <a:pPr>
              <a:spcBef>
                <a:spcPts val="200"/>
              </a:spcBef>
              <a:spcAft>
                <a:spcPts val="200"/>
              </a:spcAft>
            </a:pPr>
            <a:r>
              <a:rPr lang="en-US" dirty="0">
                <a:solidFill>
                  <a:schemeClr val="tx1">
                    <a:lumMod val="65000"/>
                    <a:lumOff val="35000"/>
                  </a:schemeClr>
                </a:solidFill>
              </a:rPr>
              <a:t>Sheep and goats</a:t>
            </a:r>
          </a:p>
          <a:p>
            <a:pPr>
              <a:spcBef>
                <a:spcPts val="200"/>
              </a:spcBef>
              <a:spcAft>
                <a:spcPts val="200"/>
              </a:spcAft>
            </a:pPr>
            <a:r>
              <a:rPr lang="en-US" dirty="0">
                <a:solidFill>
                  <a:schemeClr val="tx1">
                    <a:lumMod val="65000"/>
                    <a:lumOff val="35000"/>
                  </a:schemeClr>
                </a:solidFill>
              </a:rPr>
              <a:t>Horses and other equine production</a:t>
            </a:r>
          </a:p>
          <a:p>
            <a:pPr>
              <a:spcBef>
                <a:spcPts val="200"/>
              </a:spcBef>
              <a:spcAft>
                <a:spcPts val="200"/>
              </a:spcAft>
            </a:pPr>
            <a:r>
              <a:rPr lang="en-US" dirty="0">
                <a:solidFill>
                  <a:schemeClr val="tx1">
                    <a:lumMod val="65000"/>
                    <a:lumOff val="35000"/>
                  </a:schemeClr>
                </a:solidFill>
              </a:rPr>
              <a:t>Apiculture</a:t>
            </a:r>
          </a:p>
          <a:p>
            <a:pPr>
              <a:spcBef>
                <a:spcPts val="200"/>
              </a:spcBef>
              <a:spcAft>
                <a:spcPts val="200"/>
              </a:spcAft>
            </a:pPr>
            <a:r>
              <a:rPr lang="en-US" dirty="0">
                <a:solidFill>
                  <a:schemeClr val="tx1">
                    <a:lumMod val="65000"/>
                    <a:lumOff val="35000"/>
                  </a:schemeClr>
                </a:solidFill>
              </a:rPr>
              <a:t>Crops and oilseeds</a:t>
            </a:r>
          </a:p>
          <a:p>
            <a:pPr>
              <a:spcBef>
                <a:spcPts val="200"/>
              </a:spcBef>
              <a:spcAft>
                <a:spcPts val="200"/>
              </a:spcAft>
            </a:pPr>
            <a:r>
              <a:rPr lang="en-US" dirty="0">
                <a:solidFill>
                  <a:schemeClr val="tx1">
                    <a:lumMod val="65000"/>
                    <a:lumOff val="35000"/>
                  </a:schemeClr>
                </a:solidFill>
              </a:rPr>
              <a:t>Horticulture</a:t>
            </a:r>
          </a:p>
          <a:p>
            <a:pPr>
              <a:spcBef>
                <a:spcPts val="200"/>
              </a:spcBef>
              <a:spcAft>
                <a:spcPts val="200"/>
              </a:spcAft>
            </a:pPr>
            <a:r>
              <a:rPr lang="en-US" dirty="0">
                <a:solidFill>
                  <a:schemeClr val="tx1">
                    <a:lumMod val="65000"/>
                    <a:lumOff val="35000"/>
                  </a:schemeClr>
                </a:solidFill>
              </a:rPr>
              <a:t>Maple products</a:t>
            </a:r>
          </a:p>
        </p:txBody>
      </p:sp>
      <p:cxnSp>
        <p:nvCxnSpPr>
          <p:cNvPr id="39" name="Connecteur droit 38">
            <a:extLst>
              <a:ext uri="{FF2B5EF4-FFF2-40B4-BE49-F238E27FC236}">
                <a16:creationId xmlns:a16="http://schemas.microsoft.com/office/drawing/2014/main" id="{CED1A66F-2FB2-44B0-9B22-B8F235C70073}"/>
              </a:ext>
            </a:extLst>
          </p:cNvPr>
          <p:cNvCxnSpPr>
            <a:cxnSpLocks/>
          </p:cNvCxnSpPr>
          <p:nvPr/>
        </p:nvCxnSpPr>
        <p:spPr>
          <a:xfrm flipH="1">
            <a:off x="3131840" y="1710100"/>
            <a:ext cx="194438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225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00890CE-0269-41C6-AA12-98ED0C89E289}"/>
              </a:ext>
            </a:extLst>
          </p:cNvPr>
          <p:cNvSpPr>
            <a:spLocks noGrp="1"/>
          </p:cNvSpPr>
          <p:nvPr>
            <p:ph idx="1"/>
          </p:nvPr>
        </p:nvSpPr>
        <p:spPr>
          <a:xfrm>
            <a:off x="323528" y="3409557"/>
            <a:ext cx="8496944" cy="1024892"/>
          </a:xfrm>
        </p:spPr>
        <p:txBody>
          <a:bodyPr>
            <a:normAutofit/>
          </a:bodyPr>
          <a:lstStyle/>
          <a:p>
            <a:pPr marL="0" indent="0" algn="ctr">
              <a:buNone/>
            </a:pPr>
            <a:r>
              <a:rPr lang="en-CA" sz="2800" dirty="0"/>
              <a:t>Different options depending on the platform used</a:t>
            </a:r>
          </a:p>
        </p:txBody>
      </p:sp>
      <p:sp>
        <p:nvSpPr>
          <p:cNvPr id="3" name="Espace réservé du numéro de diapositive 2">
            <a:extLst>
              <a:ext uri="{FF2B5EF4-FFF2-40B4-BE49-F238E27FC236}">
                <a16:creationId xmlns:a16="http://schemas.microsoft.com/office/drawing/2014/main" id="{7D9E498C-AD9E-4EE2-9CB4-B3AC59EBFB93}"/>
              </a:ext>
            </a:extLst>
          </p:cNvPr>
          <p:cNvSpPr>
            <a:spLocks noGrp="1"/>
          </p:cNvSpPr>
          <p:nvPr>
            <p:ph type="sldNum" sz="quarter" idx="4"/>
          </p:nvPr>
        </p:nvSpPr>
        <p:spPr/>
        <p:txBody>
          <a:bodyPr/>
          <a:lstStyle/>
          <a:p>
            <a:fld id="{1D6BA0AC-C4FF-4AF8-8D17-BFD66ABA6074}" type="slidenum">
              <a:rPr lang="fr-CA" smtClean="0"/>
              <a:pPr/>
              <a:t>26</a:t>
            </a:fld>
            <a:endParaRPr lang="fr-CA" dirty="0"/>
          </a:p>
        </p:txBody>
      </p:sp>
      <p:sp>
        <p:nvSpPr>
          <p:cNvPr id="4" name="Espace réservé du pied de page 3">
            <a:extLst>
              <a:ext uri="{FF2B5EF4-FFF2-40B4-BE49-F238E27FC236}">
                <a16:creationId xmlns:a16="http://schemas.microsoft.com/office/drawing/2014/main" id="{633D3B0E-15E3-497B-839F-267B9F494385}"/>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A6F591FD-C036-4782-9D76-BD23F977D4D4}"/>
              </a:ext>
            </a:extLst>
          </p:cNvPr>
          <p:cNvSpPr>
            <a:spLocks noGrp="1"/>
          </p:cNvSpPr>
          <p:nvPr>
            <p:ph type="title"/>
          </p:nvPr>
        </p:nvSpPr>
        <p:spPr/>
        <p:txBody>
          <a:bodyPr/>
          <a:lstStyle/>
          <a:p>
            <a:r>
              <a:rPr lang="en-CA" dirty="0"/>
              <a:t>Visual representation of results</a:t>
            </a:r>
          </a:p>
        </p:txBody>
      </p:sp>
      <p:sp>
        <p:nvSpPr>
          <p:cNvPr id="6" name="Rectangle : avec coins arrondis en diagonale 5">
            <a:extLst>
              <a:ext uri="{FF2B5EF4-FFF2-40B4-BE49-F238E27FC236}">
                <a16:creationId xmlns:a16="http://schemas.microsoft.com/office/drawing/2014/main" id="{B4792A15-7D56-41BE-A634-EB84F520C29A}"/>
              </a:ext>
            </a:extLst>
          </p:cNvPr>
          <p:cNvSpPr/>
          <p:nvPr/>
        </p:nvSpPr>
        <p:spPr>
          <a:xfrm>
            <a:off x="841970" y="2155545"/>
            <a:ext cx="2663439" cy="702630"/>
          </a:xfrm>
          <a:prstGeom prst="round2DiagRect">
            <a:avLst>
              <a:gd name="adj1" fmla="val 3901"/>
              <a:gd name="adj2" fmla="val 0"/>
            </a:avLst>
          </a:prstGeom>
          <a:solidFill>
            <a:srgbClr val="31869B">
              <a:lumMod val="50000"/>
            </a:srgbClr>
          </a:solidFill>
          <a:ln w="41275" cap="flat" cmpd="sng" algn="ctr">
            <a:solidFill>
              <a:sysClr val="window" lastClr="FFFFFF"/>
            </a:solidFill>
            <a:prstDash val="solid"/>
          </a:ln>
          <a:effectLst/>
        </p:spPr>
        <p:txBody>
          <a:bodyPr rtlCol="0" anchor="ctr"/>
          <a:lstStyle/>
          <a:p>
            <a:pPr lvl="0" algn="ctr">
              <a:defRPr/>
            </a:pPr>
            <a:r>
              <a:rPr lang="en-CA" sz="2000" b="1" kern="0" dirty="0">
                <a:solidFill>
                  <a:prstClr val="white"/>
                </a:solidFill>
              </a:rPr>
              <a:t>Individual Scorecard</a:t>
            </a:r>
          </a:p>
        </p:txBody>
      </p:sp>
      <p:sp>
        <p:nvSpPr>
          <p:cNvPr id="7" name="Rectangle : avec coins arrondis en diagonale 6">
            <a:extLst>
              <a:ext uri="{FF2B5EF4-FFF2-40B4-BE49-F238E27FC236}">
                <a16:creationId xmlns:a16="http://schemas.microsoft.com/office/drawing/2014/main" id="{5544C339-348B-4BDF-8B13-4865C61FF2A4}"/>
              </a:ext>
            </a:extLst>
          </p:cNvPr>
          <p:cNvSpPr/>
          <p:nvPr/>
        </p:nvSpPr>
        <p:spPr>
          <a:xfrm>
            <a:off x="5564487" y="2155545"/>
            <a:ext cx="2663439" cy="702630"/>
          </a:xfrm>
          <a:prstGeom prst="round2DiagRect">
            <a:avLst>
              <a:gd name="adj1" fmla="val 3901"/>
              <a:gd name="adj2" fmla="val 0"/>
            </a:avLst>
          </a:prstGeom>
          <a:solidFill>
            <a:srgbClr val="31869B">
              <a:lumMod val="50000"/>
            </a:srgbClr>
          </a:solidFill>
          <a:ln w="41275" cap="flat" cmpd="sng" algn="ctr">
            <a:solidFill>
              <a:sysClr val="window" lastClr="FFFFFF"/>
            </a:solidFill>
            <a:prstDash val="solid"/>
          </a:ln>
          <a:effectLst/>
        </p:spPr>
        <p:txBody>
          <a:bodyPr rtlCol="0" anchor="ctr"/>
          <a:lstStyle/>
          <a:p>
            <a:pPr lvl="0" algn="ctr">
              <a:defRPr/>
            </a:pPr>
            <a:r>
              <a:rPr lang="en-CA" sz="2000" b="1" kern="0" dirty="0">
                <a:solidFill>
                  <a:prstClr val="white"/>
                </a:solidFill>
              </a:rPr>
              <a:t>Overall Performance</a:t>
            </a:r>
          </a:p>
        </p:txBody>
      </p:sp>
      <p:sp>
        <p:nvSpPr>
          <p:cNvPr id="9" name="Flèche : double flèche horizontale 8">
            <a:extLst>
              <a:ext uri="{FF2B5EF4-FFF2-40B4-BE49-F238E27FC236}">
                <a16:creationId xmlns:a16="http://schemas.microsoft.com/office/drawing/2014/main" id="{AE32D345-4A8F-4938-BF17-C59F89205D61}"/>
              </a:ext>
            </a:extLst>
          </p:cNvPr>
          <p:cNvSpPr/>
          <p:nvPr/>
        </p:nvSpPr>
        <p:spPr>
          <a:xfrm>
            <a:off x="3771315" y="2272116"/>
            <a:ext cx="1527266" cy="469487"/>
          </a:xfrm>
          <a:prstGeom prst="leftRightArrow">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ysClr val="windowText" lastClr="000000"/>
              </a:solidFill>
            </a:endParaRPr>
          </a:p>
        </p:txBody>
      </p:sp>
      <p:cxnSp>
        <p:nvCxnSpPr>
          <p:cNvPr id="12" name="Connecteur droit 11">
            <a:extLst>
              <a:ext uri="{FF2B5EF4-FFF2-40B4-BE49-F238E27FC236}">
                <a16:creationId xmlns:a16="http://schemas.microsoft.com/office/drawing/2014/main" id="{2F36E715-A767-4DE8-8010-0CF0B6EB4233}"/>
              </a:ext>
            </a:extLst>
          </p:cNvPr>
          <p:cNvCxnSpPr/>
          <p:nvPr/>
        </p:nvCxnSpPr>
        <p:spPr>
          <a:xfrm>
            <a:off x="576333" y="4968516"/>
            <a:ext cx="802811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A0526DA-1B9D-4E18-99E7-B665EC86DEE5}"/>
              </a:ext>
            </a:extLst>
          </p:cNvPr>
          <p:cNvSpPr/>
          <p:nvPr/>
        </p:nvSpPr>
        <p:spPr>
          <a:xfrm>
            <a:off x="3274260" y="4737684"/>
            <a:ext cx="2632260" cy="461665"/>
          </a:xfrm>
          <a:prstGeom prst="rect">
            <a:avLst/>
          </a:prstGeom>
          <a:solidFill>
            <a:schemeClr val="bg1"/>
          </a:solidFill>
        </p:spPr>
        <p:txBody>
          <a:bodyPr wrap="none">
            <a:spAutoFit/>
          </a:bodyPr>
          <a:lstStyle/>
          <a:p>
            <a:pPr algn="ctr"/>
            <a:r>
              <a:rPr lang="en-CA" sz="2400" b="1" dirty="0">
                <a:solidFill>
                  <a:schemeClr val="bg2"/>
                </a:solidFill>
              </a:rPr>
              <a:t>Basic requirements</a:t>
            </a:r>
          </a:p>
        </p:txBody>
      </p:sp>
      <p:sp>
        <p:nvSpPr>
          <p:cNvPr id="14" name="ZoneTexte 13">
            <a:extLst>
              <a:ext uri="{FF2B5EF4-FFF2-40B4-BE49-F238E27FC236}">
                <a16:creationId xmlns:a16="http://schemas.microsoft.com/office/drawing/2014/main" id="{6DC5B26A-F966-43D2-A4D2-FD11D6D71362}"/>
              </a:ext>
            </a:extLst>
          </p:cNvPr>
          <p:cNvSpPr txBox="1"/>
          <p:nvPr/>
        </p:nvSpPr>
        <p:spPr>
          <a:xfrm>
            <a:off x="899592" y="5333146"/>
            <a:ext cx="1698735" cy="400110"/>
          </a:xfrm>
          <a:prstGeom prst="rect">
            <a:avLst/>
          </a:prstGeom>
          <a:noFill/>
        </p:spPr>
        <p:txBody>
          <a:bodyPr wrap="square" rtlCol="0">
            <a:spAutoFit/>
          </a:bodyPr>
          <a:lstStyle/>
          <a:p>
            <a:pPr algn="ctr"/>
            <a:r>
              <a:rPr lang="en-US" sz="2000" dirty="0"/>
              <a:t>Secure</a:t>
            </a:r>
          </a:p>
        </p:txBody>
      </p:sp>
      <p:sp>
        <p:nvSpPr>
          <p:cNvPr id="15" name="ZoneTexte 14">
            <a:extLst>
              <a:ext uri="{FF2B5EF4-FFF2-40B4-BE49-F238E27FC236}">
                <a16:creationId xmlns:a16="http://schemas.microsoft.com/office/drawing/2014/main" id="{29363CBC-CC49-4B22-A75C-92BD3F89C84D}"/>
              </a:ext>
            </a:extLst>
          </p:cNvPr>
          <p:cNvSpPr txBox="1"/>
          <p:nvPr/>
        </p:nvSpPr>
        <p:spPr>
          <a:xfrm>
            <a:off x="3177958" y="5333146"/>
            <a:ext cx="870752" cy="400110"/>
          </a:xfrm>
          <a:prstGeom prst="rect">
            <a:avLst/>
          </a:prstGeom>
          <a:noFill/>
        </p:spPr>
        <p:txBody>
          <a:bodyPr wrap="none" rtlCol="0">
            <a:spAutoFit/>
          </a:bodyPr>
          <a:lstStyle/>
          <a:p>
            <a:pPr algn="ctr"/>
            <a:r>
              <a:rPr lang="en-US" sz="2000" dirty="0"/>
              <a:t>Online</a:t>
            </a:r>
          </a:p>
        </p:txBody>
      </p:sp>
      <p:sp>
        <p:nvSpPr>
          <p:cNvPr id="16" name="ZoneTexte 15">
            <a:extLst>
              <a:ext uri="{FF2B5EF4-FFF2-40B4-BE49-F238E27FC236}">
                <a16:creationId xmlns:a16="http://schemas.microsoft.com/office/drawing/2014/main" id="{60CB1D46-9329-48EB-8A88-424F02E4242F}"/>
              </a:ext>
            </a:extLst>
          </p:cNvPr>
          <p:cNvSpPr txBox="1"/>
          <p:nvPr/>
        </p:nvSpPr>
        <p:spPr>
          <a:xfrm>
            <a:off x="4737254" y="5333146"/>
            <a:ext cx="1547219" cy="400110"/>
          </a:xfrm>
          <a:prstGeom prst="rect">
            <a:avLst/>
          </a:prstGeom>
          <a:noFill/>
        </p:spPr>
        <p:txBody>
          <a:bodyPr wrap="none" rtlCol="0">
            <a:spAutoFit/>
          </a:bodyPr>
          <a:lstStyle/>
          <a:p>
            <a:pPr algn="ctr"/>
            <a:r>
              <a:rPr lang="en-US" sz="2000" dirty="0"/>
              <a:t>User-friendly</a:t>
            </a:r>
          </a:p>
        </p:txBody>
      </p:sp>
      <p:sp>
        <p:nvSpPr>
          <p:cNvPr id="17" name="ZoneTexte 16">
            <a:extLst>
              <a:ext uri="{FF2B5EF4-FFF2-40B4-BE49-F238E27FC236}">
                <a16:creationId xmlns:a16="http://schemas.microsoft.com/office/drawing/2014/main" id="{FF4AC8A9-49FF-4C51-B393-C724F2A49A5F}"/>
              </a:ext>
            </a:extLst>
          </p:cNvPr>
          <p:cNvSpPr txBox="1"/>
          <p:nvPr/>
        </p:nvSpPr>
        <p:spPr>
          <a:xfrm>
            <a:off x="6876572" y="5333146"/>
            <a:ext cx="979051" cy="400110"/>
          </a:xfrm>
          <a:prstGeom prst="rect">
            <a:avLst/>
          </a:prstGeom>
          <a:noFill/>
        </p:spPr>
        <p:txBody>
          <a:bodyPr wrap="none" rtlCol="0">
            <a:spAutoFit/>
          </a:bodyPr>
          <a:lstStyle/>
          <a:p>
            <a:pPr algn="ctr"/>
            <a:r>
              <a:rPr lang="en-US" sz="2000" dirty="0"/>
              <a:t>Flexible</a:t>
            </a:r>
          </a:p>
        </p:txBody>
      </p:sp>
    </p:spTree>
    <p:extLst>
      <p:ext uri="{BB962C8B-B14F-4D97-AF65-F5344CB8AC3E}">
        <p14:creationId xmlns:p14="http://schemas.microsoft.com/office/powerpoint/2010/main" val="3957978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68D2C6B-5604-4104-BF89-C516CDAE6825}"/>
              </a:ext>
            </a:extLst>
          </p:cNvPr>
          <p:cNvSpPr>
            <a:spLocks noGrp="1"/>
          </p:cNvSpPr>
          <p:nvPr>
            <p:ph type="sldNum" sz="quarter" idx="4"/>
          </p:nvPr>
        </p:nvSpPr>
        <p:spPr/>
        <p:txBody>
          <a:bodyPr/>
          <a:lstStyle/>
          <a:p>
            <a:fld id="{1D6BA0AC-C4FF-4AF8-8D17-BFD66ABA6074}" type="slidenum">
              <a:rPr lang="fr-CA" smtClean="0"/>
              <a:pPr/>
              <a:t>27</a:t>
            </a:fld>
            <a:endParaRPr lang="fr-CA" dirty="0"/>
          </a:p>
        </p:txBody>
      </p:sp>
      <p:sp>
        <p:nvSpPr>
          <p:cNvPr id="4" name="Espace réservé du pied de page 3">
            <a:extLst>
              <a:ext uri="{FF2B5EF4-FFF2-40B4-BE49-F238E27FC236}">
                <a16:creationId xmlns:a16="http://schemas.microsoft.com/office/drawing/2014/main" id="{F7BEC5A3-C8CC-4164-933C-E6E44B538EB7}"/>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552E5839-E4D4-4FA3-8C19-CCE8815952B0}"/>
              </a:ext>
            </a:extLst>
          </p:cNvPr>
          <p:cNvSpPr>
            <a:spLocks noGrp="1"/>
          </p:cNvSpPr>
          <p:nvPr>
            <p:ph type="title"/>
          </p:nvPr>
        </p:nvSpPr>
        <p:spPr/>
        <p:txBody>
          <a:bodyPr>
            <a:normAutofit/>
          </a:bodyPr>
          <a:lstStyle/>
          <a:p>
            <a:r>
              <a:rPr lang="en-CA" dirty="0"/>
              <a:t>Visual representation of results</a:t>
            </a:r>
            <a:br>
              <a:rPr lang="en-CA" dirty="0"/>
            </a:br>
            <a:r>
              <a:rPr lang="en-CA" sz="2200" dirty="0">
                <a:solidFill>
                  <a:schemeClr val="accent1"/>
                </a:solidFill>
              </a:rPr>
              <a:t>Example 1</a:t>
            </a:r>
            <a:endParaRPr lang="fr-CA" dirty="0">
              <a:solidFill>
                <a:schemeClr val="accent1"/>
              </a:solidFill>
            </a:endParaRPr>
          </a:p>
        </p:txBody>
      </p:sp>
      <p:pic>
        <p:nvPicPr>
          <p:cNvPr id="6" name="Image 5">
            <a:extLst>
              <a:ext uri="{FF2B5EF4-FFF2-40B4-BE49-F238E27FC236}">
                <a16:creationId xmlns:a16="http://schemas.microsoft.com/office/drawing/2014/main" id="{A4E863E0-0C82-4EDA-8FA1-193ADA943A6B}"/>
              </a:ext>
            </a:extLst>
          </p:cNvPr>
          <p:cNvPicPr>
            <a:picLocks noChangeAspect="1"/>
          </p:cNvPicPr>
          <p:nvPr/>
        </p:nvPicPr>
        <p:blipFill>
          <a:blip r:embed="rId2"/>
          <a:stretch>
            <a:fillRect/>
          </a:stretch>
        </p:blipFill>
        <p:spPr>
          <a:xfrm>
            <a:off x="161764" y="1556792"/>
            <a:ext cx="8820472" cy="4858596"/>
          </a:xfrm>
          <a:prstGeom prst="rect">
            <a:avLst/>
          </a:prstGeom>
        </p:spPr>
      </p:pic>
    </p:spTree>
    <p:extLst>
      <p:ext uri="{BB962C8B-B14F-4D97-AF65-F5344CB8AC3E}">
        <p14:creationId xmlns:p14="http://schemas.microsoft.com/office/powerpoint/2010/main" val="216007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68D2C6B-5604-4104-BF89-C516CDAE6825}"/>
              </a:ext>
            </a:extLst>
          </p:cNvPr>
          <p:cNvSpPr>
            <a:spLocks noGrp="1"/>
          </p:cNvSpPr>
          <p:nvPr>
            <p:ph type="sldNum" sz="quarter" idx="4"/>
          </p:nvPr>
        </p:nvSpPr>
        <p:spPr/>
        <p:txBody>
          <a:bodyPr/>
          <a:lstStyle/>
          <a:p>
            <a:fld id="{1D6BA0AC-C4FF-4AF8-8D17-BFD66ABA6074}" type="slidenum">
              <a:rPr lang="fr-CA" smtClean="0"/>
              <a:pPr/>
              <a:t>28</a:t>
            </a:fld>
            <a:endParaRPr lang="fr-CA" dirty="0"/>
          </a:p>
        </p:txBody>
      </p:sp>
      <p:sp>
        <p:nvSpPr>
          <p:cNvPr id="4" name="Espace réservé du pied de page 3">
            <a:extLst>
              <a:ext uri="{FF2B5EF4-FFF2-40B4-BE49-F238E27FC236}">
                <a16:creationId xmlns:a16="http://schemas.microsoft.com/office/drawing/2014/main" id="{F7BEC5A3-C8CC-4164-933C-E6E44B538EB7}"/>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552E5839-E4D4-4FA3-8C19-CCE8815952B0}"/>
              </a:ext>
            </a:extLst>
          </p:cNvPr>
          <p:cNvSpPr>
            <a:spLocks noGrp="1"/>
          </p:cNvSpPr>
          <p:nvPr>
            <p:ph type="title"/>
          </p:nvPr>
        </p:nvSpPr>
        <p:spPr/>
        <p:txBody>
          <a:bodyPr>
            <a:normAutofit/>
          </a:bodyPr>
          <a:lstStyle/>
          <a:p>
            <a:r>
              <a:rPr lang="en-CA" dirty="0"/>
              <a:t>Visual representation of results</a:t>
            </a:r>
            <a:br>
              <a:rPr lang="en-CA" dirty="0"/>
            </a:br>
            <a:r>
              <a:rPr lang="en-CA" sz="2200" dirty="0">
                <a:solidFill>
                  <a:schemeClr val="accent1"/>
                </a:solidFill>
              </a:rPr>
              <a:t>Example 2</a:t>
            </a:r>
            <a:endParaRPr lang="fr-CA" dirty="0">
              <a:solidFill>
                <a:schemeClr val="accent1"/>
              </a:solidFill>
            </a:endParaRPr>
          </a:p>
        </p:txBody>
      </p:sp>
      <p:sp>
        <p:nvSpPr>
          <p:cNvPr id="7" name="Rectangle 6">
            <a:extLst>
              <a:ext uri="{FF2B5EF4-FFF2-40B4-BE49-F238E27FC236}">
                <a16:creationId xmlns:a16="http://schemas.microsoft.com/office/drawing/2014/main" id="{5DF18069-6C9A-4C12-B14B-8DCFCBD91E36}"/>
              </a:ext>
            </a:extLst>
          </p:cNvPr>
          <p:cNvSpPr/>
          <p:nvPr/>
        </p:nvSpPr>
        <p:spPr>
          <a:xfrm>
            <a:off x="903354" y="1556792"/>
            <a:ext cx="2520280"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Rectangle 7">
            <a:extLst>
              <a:ext uri="{FF2B5EF4-FFF2-40B4-BE49-F238E27FC236}">
                <a16:creationId xmlns:a16="http://schemas.microsoft.com/office/drawing/2014/main" id="{8B16DBBB-13AB-49A2-8104-4419341E9084}"/>
              </a:ext>
            </a:extLst>
          </p:cNvPr>
          <p:cNvSpPr/>
          <p:nvPr/>
        </p:nvSpPr>
        <p:spPr>
          <a:xfrm>
            <a:off x="3423634" y="1556792"/>
            <a:ext cx="4896192" cy="1368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B3DD3787-BA0A-4965-A1E9-C070278BA79E}"/>
              </a:ext>
            </a:extLst>
          </p:cNvPr>
          <p:cNvSpPr/>
          <p:nvPr/>
        </p:nvSpPr>
        <p:spPr>
          <a:xfrm>
            <a:off x="903354" y="2992166"/>
            <a:ext cx="2520280" cy="1666756"/>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Organigramme : Connecteur 10">
            <a:extLst>
              <a:ext uri="{FF2B5EF4-FFF2-40B4-BE49-F238E27FC236}">
                <a16:creationId xmlns:a16="http://schemas.microsoft.com/office/drawing/2014/main" id="{D3112F0F-329D-46DA-9ADC-F1BD11D722EA}"/>
              </a:ext>
            </a:extLst>
          </p:cNvPr>
          <p:cNvSpPr/>
          <p:nvPr/>
        </p:nvSpPr>
        <p:spPr>
          <a:xfrm>
            <a:off x="2414884" y="1909611"/>
            <a:ext cx="792088" cy="72008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Organigramme : Connecteur 11">
            <a:extLst>
              <a:ext uri="{FF2B5EF4-FFF2-40B4-BE49-F238E27FC236}">
                <a16:creationId xmlns:a16="http://schemas.microsoft.com/office/drawing/2014/main" id="{8F7A1EC5-5B2E-410D-A10C-2CC97E60B875}"/>
              </a:ext>
            </a:extLst>
          </p:cNvPr>
          <p:cNvSpPr/>
          <p:nvPr/>
        </p:nvSpPr>
        <p:spPr>
          <a:xfrm>
            <a:off x="2491084" y="1985811"/>
            <a:ext cx="639688" cy="567680"/>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ZoneTexte 12">
            <a:extLst>
              <a:ext uri="{FF2B5EF4-FFF2-40B4-BE49-F238E27FC236}">
                <a16:creationId xmlns:a16="http://schemas.microsoft.com/office/drawing/2014/main" id="{4018A1EF-58CD-4241-9735-B9DA8E8F6D44}"/>
              </a:ext>
            </a:extLst>
          </p:cNvPr>
          <p:cNvSpPr txBox="1"/>
          <p:nvPr/>
        </p:nvSpPr>
        <p:spPr>
          <a:xfrm>
            <a:off x="985307" y="1933035"/>
            <a:ext cx="1399679" cy="646331"/>
          </a:xfrm>
          <a:prstGeom prst="rect">
            <a:avLst/>
          </a:prstGeom>
          <a:noFill/>
        </p:spPr>
        <p:txBody>
          <a:bodyPr wrap="none" rtlCol="0">
            <a:spAutoFit/>
          </a:bodyPr>
          <a:lstStyle/>
          <a:p>
            <a:pPr algn="ctr"/>
            <a:r>
              <a:rPr lang="en-CA" dirty="0">
                <a:solidFill>
                  <a:schemeClr val="bg1"/>
                </a:solidFill>
              </a:rPr>
              <a:t>Overall </a:t>
            </a:r>
            <a:br>
              <a:rPr lang="en-CA" dirty="0">
                <a:solidFill>
                  <a:schemeClr val="bg1"/>
                </a:solidFill>
              </a:rPr>
            </a:br>
            <a:r>
              <a:rPr lang="en-CA" dirty="0">
                <a:solidFill>
                  <a:schemeClr val="bg1"/>
                </a:solidFill>
              </a:rPr>
              <a:t>performance</a:t>
            </a:r>
          </a:p>
        </p:txBody>
      </p:sp>
      <p:sp>
        <p:nvSpPr>
          <p:cNvPr id="14" name="ZoneTexte 13">
            <a:extLst>
              <a:ext uri="{FF2B5EF4-FFF2-40B4-BE49-F238E27FC236}">
                <a16:creationId xmlns:a16="http://schemas.microsoft.com/office/drawing/2014/main" id="{906616A1-E842-433A-92A2-7FD54A162462}"/>
              </a:ext>
            </a:extLst>
          </p:cNvPr>
          <p:cNvSpPr txBox="1"/>
          <p:nvPr/>
        </p:nvSpPr>
        <p:spPr>
          <a:xfrm>
            <a:off x="2608425" y="2084985"/>
            <a:ext cx="466795" cy="369332"/>
          </a:xfrm>
          <a:prstGeom prst="rect">
            <a:avLst/>
          </a:prstGeom>
          <a:noFill/>
        </p:spPr>
        <p:txBody>
          <a:bodyPr wrap="none" rtlCol="0">
            <a:spAutoFit/>
          </a:bodyPr>
          <a:lstStyle/>
          <a:p>
            <a:pPr algn="ctr"/>
            <a:r>
              <a:rPr lang="en-CA" dirty="0">
                <a:solidFill>
                  <a:schemeClr val="bg1"/>
                </a:solidFill>
              </a:rPr>
              <a:t>0%</a:t>
            </a:r>
          </a:p>
        </p:txBody>
      </p:sp>
      <p:sp>
        <p:nvSpPr>
          <p:cNvPr id="15" name="ZoneTexte 14">
            <a:extLst>
              <a:ext uri="{FF2B5EF4-FFF2-40B4-BE49-F238E27FC236}">
                <a16:creationId xmlns:a16="http://schemas.microsoft.com/office/drawing/2014/main" id="{2972696B-C822-46AF-B84B-941DAC5DB855}"/>
              </a:ext>
            </a:extLst>
          </p:cNvPr>
          <p:cNvSpPr txBox="1"/>
          <p:nvPr/>
        </p:nvSpPr>
        <p:spPr>
          <a:xfrm>
            <a:off x="3419872" y="1588150"/>
            <a:ext cx="4896192" cy="369332"/>
          </a:xfrm>
          <a:prstGeom prst="rect">
            <a:avLst/>
          </a:prstGeom>
          <a:noFill/>
        </p:spPr>
        <p:txBody>
          <a:bodyPr wrap="square" rtlCol="0">
            <a:spAutoFit/>
          </a:bodyPr>
          <a:lstStyle/>
          <a:p>
            <a:pPr algn="ctr"/>
            <a:r>
              <a:rPr lang="en-CA" dirty="0">
                <a:solidFill>
                  <a:schemeClr val="bg1"/>
                </a:solidFill>
              </a:rPr>
              <a:t>Per pillar</a:t>
            </a:r>
          </a:p>
        </p:txBody>
      </p:sp>
      <p:sp>
        <p:nvSpPr>
          <p:cNvPr id="16" name="Rectangle 15">
            <a:extLst>
              <a:ext uri="{FF2B5EF4-FFF2-40B4-BE49-F238E27FC236}">
                <a16:creationId xmlns:a16="http://schemas.microsoft.com/office/drawing/2014/main" id="{60E26C08-0D2F-4539-94E5-6C87F43AC4C4}"/>
              </a:ext>
            </a:extLst>
          </p:cNvPr>
          <p:cNvSpPr/>
          <p:nvPr/>
        </p:nvSpPr>
        <p:spPr>
          <a:xfrm>
            <a:off x="4718502" y="1988840"/>
            <a:ext cx="3425296" cy="136264"/>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a:extLst>
              <a:ext uri="{FF2B5EF4-FFF2-40B4-BE49-F238E27FC236}">
                <a16:creationId xmlns:a16="http://schemas.microsoft.com/office/drawing/2014/main" id="{557AE6BC-97F5-4DCA-AEA5-CED83E6B13E3}"/>
              </a:ext>
            </a:extLst>
          </p:cNvPr>
          <p:cNvSpPr/>
          <p:nvPr/>
        </p:nvSpPr>
        <p:spPr>
          <a:xfrm>
            <a:off x="4714739" y="2270172"/>
            <a:ext cx="3425296" cy="136264"/>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Rectangle 17">
            <a:extLst>
              <a:ext uri="{FF2B5EF4-FFF2-40B4-BE49-F238E27FC236}">
                <a16:creationId xmlns:a16="http://schemas.microsoft.com/office/drawing/2014/main" id="{34A55B9D-3273-4B40-80D5-118E74E6996F}"/>
              </a:ext>
            </a:extLst>
          </p:cNvPr>
          <p:cNvSpPr/>
          <p:nvPr/>
        </p:nvSpPr>
        <p:spPr>
          <a:xfrm>
            <a:off x="4714739" y="2551507"/>
            <a:ext cx="3425296" cy="136264"/>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ZoneTexte 18">
            <a:extLst>
              <a:ext uri="{FF2B5EF4-FFF2-40B4-BE49-F238E27FC236}">
                <a16:creationId xmlns:a16="http://schemas.microsoft.com/office/drawing/2014/main" id="{01FB05E4-CA61-4661-ACA8-5103C4348605}"/>
              </a:ext>
            </a:extLst>
          </p:cNvPr>
          <p:cNvSpPr txBox="1"/>
          <p:nvPr/>
        </p:nvSpPr>
        <p:spPr>
          <a:xfrm>
            <a:off x="3372404" y="1914771"/>
            <a:ext cx="1342335" cy="338554"/>
          </a:xfrm>
          <a:prstGeom prst="rect">
            <a:avLst/>
          </a:prstGeom>
          <a:noFill/>
        </p:spPr>
        <p:txBody>
          <a:bodyPr wrap="square" rtlCol="0">
            <a:spAutoFit/>
          </a:bodyPr>
          <a:lstStyle/>
          <a:p>
            <a:pPr algn="ctr"/>
            <a:r>
              <a:rPr lang="en-CA" sz="1600" dirty="0">
                <a:solidFill>
                  <a:schemeClr val="bg1"/>
                </a:solidFill>
              </a:rPr>
              <a:t>Plan</a:t>
            </a:r>
          </a:p>
        </p:txBody>
      </p:sp>
      <p:sp>
        <p:nvSpPr>
          <p:cNvPr id="20" name="ZoneTexte 19">
            <a:extLst>
              <a:ext uri="{FF2B5EF4-FFF2-40B4-BE49-F238E27FC236}">
                <a16:creationId xmlns:a16="http://schemas.microsoft.com/office/drawing/2014/main" id="{6D444C24-821C-45E2-A58C-6C71AA9C7526}"/>
              </a:ext>
            </a:extLst>
          </p:cNvPr>
          <p:cNvSpPr txBox="1"/>
          <p:nvPr/>
        </p:nvSpPr>
        <p:spPr>
          <a:xfrm>
            <a:off x="3370523" y="2172100"/>
            <a:ext cx="1342335" cy="338554"/>
          </a:xfrm>
          <a:prstGeom prst="rect">
            <a:avLst/>
          </a:prstGeom>
          <a:noFill/>
        </p:spPr>
        <p:txBody>
          <a:bodyPr wrap="square" rtlCol="0">
            <a:spAutoFit/>
          </a:bodyPr>
          <a:lstStyle/>
          <a:p>
            <a:pPr algn="ctr"/>
            <a:r>
              <a:rPr lang="en-CA" sz="1600" dirty="0">
                <a:solidFill>
                  <a:schemeClr val="bg1"/>
                </a:solidFill>
              </a:rPr>
              <a:t>Do</a:t>
            </a:r>
          </a:p>
        </p:txBody>
      </p:sp>
      <p:sp>
        <p:nvSpPr>
          <p:cNvPr id="21" name="ZoneTexte 20">
            <a:extLst>
              <a:ext uri="{FF2B5EF4-FFF2-40B4-BE49-F238E27FC236}">
                <a16:creationId xmlns:a16="http://schemas.microsoft.com/office/drawing/2014/main" id="{9414F94B-B82D-4E1D-AD24-DB4BE319901A}"/>
              </a:ext>
            </a:extLst>
          </p:cNvPr>
          <p:cNvSpPr txBox="1"/>
          <p:nvPr/>
        </p:nvSpPr>
        <p:spPr>
          <a:xfrm>
            <a:off x="3370523" y="2447863"/>
            <a:ext cx="1342335" cy="338554"/>
          </a:xfrm>
          <a:prstGeom prst="rect">
            <a:avLst/>
          </a:prstGeom>
          <a:noFill/>
        </p:spPr>
        <p:txBody>
          <a:bodyPr wrap="square" rtlCol="0">
            <a:spAutoFit/>
          </a:bodyPr>
          <a:lstStyle/>
          <a:p>
            <a:pPr algn="ctr"/>
            <a:r>
              <a:rPr lang="en-CA" sz="1600" dirty="0">
                <a:solidFill>
                  <a:schemeClr val="bg1"/>
                </a:solidFill>
              </a:rPr>
              <a:t>Say</a:t>
            </a:r>
          </a:p>
        </p:txBody>
      </p:sp>
      <p:sp>
        <p:nvSpPr>
          <p:cNvPr id="22" name="ZoneTexte 21">
            <a:extLst>
              <a:ext uri="{FF2B5EF4-FFF2-40B4-BE49-F238E27FC236}">
                <a16:creationId xmlns:a16="http://schemas.microsoft.com/office/drawing/2014/main" id="{8B986E5A-A527-4292-B875-0D15E3A72CDD}"/>
              </a:ext>
            </a:extLst>
          </p:cNvPr>
          <p:cNvSpPr txBox="1"/>
          <p:nvPr/>
        </p:nvSpPr>
        <p:spPr>
          <a:xfrm>
            <a:off x="903353" y="3116520"/>
            <a:ext cx="2516519" cy="369332"/>
          </a:xfrm>
          <a:prstGeom prst="rect">
            <a:avLst/>
          </a:prstGeom>
          <a:noFill/>
        </p:spPr>
        <p:txBody>
          <a:bodyPr wrap="square" rtlCol="0">
            <a:spAutoFit/>
          </a:bodyPr>
          <a:lstStyle/>
          <a:p>
            <a:pPr algn="ctr"/>
            <a:r>
              <a:rPr lang="en-CA" dirty="0">
                <a:solidFill>
                  <a:schemeClr val="accent1"/>
                </a:solidFill>
              </a:rPr>
              <a:t>Plan</a:t>
            </a:r>
          </a:p>
        </p:txBody>
      </p:sp>
      <p:sp>
        <p:nvSpPr>
          <p:cNvPr id="23" name="Organigramme : Connecteur 22">
            <a:extLst>
              <a:ext uri="{FF2B5EF4-FFF2-40B4-BE49-F238E27FC236}">
                <a16:creationId xmlns:a16="http://schemas.microsoft.com/office/drawing/2014/main" id="{83C241EA-4612-4043-B3EF-2EEBC5EB964D}"/>
              </a:ext>
            </a:extLst>
          </p:cNvPr>
          <p:cNvSpPr/>
          <p:nvPr/>
        </p:nvSpPr>
        <p:spPr>
          <a:xfrm>
            <a:off x="1693613" y="3565314"/>
            <a:ext cx="936000" cy="936000"/>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4" name="Organigramme : Connecteur 23">
            <a:extLst>
              <a:ext uri="{FF2B5EF4-FFF2-40B4-BE49-F238E27FC236}">
                <a16:creationId xmlns:a16="http://schemas.microsoft.com/office/drawing/2014/main" id="{B821BB1D-AA71-4F15-BCD3-AA8A1EFEA5B6}"/>
              </a:ext>
            </a:extLst>
          </p:cNvPr>
          <p:cNvSpPr/>
          <p:nvPr/>
        </p:nvSpPr>
        <p:spPr>
          <a:xfrm>
            <a:off x="1801573" y="3673314"/>
            <a:ext cx="720079" cy="72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ZoneTexte 24">
            <a:extLst>
              <a:ext uri="{FF2B5EF4-FFF2-40B4-BE49-F238E27FC236}">
                <a16:creationId xmlns:a16="http://schemas.microsoft.com/office/drawing/2014/main" id="{26759D6A-6FAB-414D-B48C-5E985E6A6C12}"/>
              </a:ext>
            </a:extLst>
          </p:cNvPr>
          <p:cNvSpPr txBox="1"/>
          <p:nvPr/>
        </p:nvSpPr>
        <p:spPr>
          <a:xfrm>
            <a:off x="1928214" y="3848648"/>
            <a:ext cx="466795" cy="369332"/>
          </a:xfrm>
          <a:prstGeom prst="rect">
            <a:avLst/>
          </a:prstGeom>
          <a:noFill/>
        </p:spPr>
        <p:txBody>
          <a:bodyPr wrap="none" rtlCol="0">
            <a:spAutoFit/>
          </a:bodyPr>
          <a:lstStyle/>
          <a:p>
            <a:pPr algn="ctr"/>
            <a:r>
              <a:rPr lang="en-CA" dirty="0">
                <a:solidFill>
                  <a:schemeClr val="accent1"/>
                </a:solidFill>
              </a:rPr>
              <a:t>0%</a:t>
            </a:r>
          </a:p>
        </p:txBody>
      </p:sp>
      <p:sp>
        <p:nvSpPr>
          <p:cNvPr id="26" name="Rectangle 25">
            <a:extLst>
              <a:ext uri="{FF2B5EF4-FFF2-40B4-BE49-F238E27FC236}">
                <a16:creationId xmlns:a16="http://schemas.microsoft.com/office/drawing/2014/main" id="{97926201-5C93-4717-A108-34359BE8C06A}"/>
              </a:ext>
            </a:extLst>
          </p:cNvPr>
          <p:cNvSpPr/>
          <p:nvPr/>
        </p:nvSpPr>
        <p:spPr>
          <a:xfrm>
            <a:off x="3419872" y="2992166"/>
            <a:ext cx="4896192" cy="1666756"/>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ZoneTexte 26">
            <a:extLst>
              <a:ext uri="{FF2B5EF4-FFF2-40B4-BE49-F238E27FC236}">
                <a16:creationId xmlns:a16="http://schemas.microsoft.com/office/drawing/2014/main" id="{4A22AFB5-BE32-438F-8637-038E2B955056}"/>
              </a:ext>
            </a:extLst>
          </p:cNvPr>
          <p:cNvSpPr txBox="1"/>
          <p:nvPr/>
        </p:nvSpPr>
        <p:spPr>
          <a:xfrm>
            <a:off x="3450663" y="3095551"/>
            <a:ext cx="1340771" cy="338554"/>
          </a:xfrm>
          <a:prstGeom prst="rect">
            <a:avLst/>
          </a:prstGeom>
          <a:noFill/>
        </p:spPr>
        <p:txBody>
          <a:bodyPr wrap="square" rtlCol="0">
            <a:spAutoFit/>
          </a:bodyPr>
          <a:lstStyle/>
          <a:p>
            <a:r>
              <a:rPr lang="en-CA" sz="1600" dirty="0">
                <a:solidFill>
                  <a:schemeClr val="tx1">
                    <a:lumMod val="65000"/>
                    <a:lumOff val="35000"/>
                  </a:schemeClr>
                </a:solidFill>
              </a:rPr>
              <a:t>Indicator 1</a:t>
            </a:r>
          </a:p>
        </p:txBody>
      </p:sp>
      <p:sp>
        <p:nvSpPr>
          <p:cNvPr id="28" name="ZoneTexte 27">
            <a:extLst>
              <a:ext uri="{FF2B5EF4-FFF2-40B4-BE49-F238E27FC236}">
                <a16:creationId xmlns:a16="http://schemas.microsoft.com/office/drawing/2014/main" id="{93134E27-ABE1-46B3-93FE-CB927274C859}"/>
              </a:ext>
            </a:extLst>
          </p:cNvPr>
          <p:cNvSpPr txBox="1"/>
          <p:nvPr/>
        </p:nvSpPr>
        <p:spPr>
          <a:xfrm>
            <a:off x="3450663" y="3459526"/>
            <a:ext cx="1340771" cy="338554"/>
          </a:xfrm>
          <a:prstGeom prst="rect">
            <a:avLst/>
          </a:prstGeom>
          <a:noFill/>
        </p:spPr>
        <p:txBody>
          <a:bodyPr wrap="square" rtlCol="0">
            <a:spAutoFit/>
          </a:bodyPr>
          <a:lstStyle/>
          <a:p>
            <a:r>
              <a:rPr lang="en-CA" sz="1600" dirty="0">
                <a:solidFill>
                  <a:schemeClr val="tx1">
                    <a:lumMod val="65000"/>
                    <a:lumOff val="35000"/>
                  </a:schemeClr>
                </a:solidFill>
              </a:rPr>
              <a:t>Indicator 2</a:t>
            </a:r>
          </a:p>
        </p:txBody>
      </p:sp>
      <p:sp>
        <p:nvSpPr>
          <p:cNvPr id="29" name="ZoneTexte 28">
            <a:extLst>
              <a:ext uri="{FF2B5EF4-FFF2-40B4-BE49-F238E27FC236}">
                <a16:creationId xmlns:a16="http://schemas.microsoft.com/office/drawing/2014/main" id="{29DCCDA7-2244-4FCB-8BE5-B08761361048}"/>
              </a:ext>
            </a:extLst>
          </p:cNvPr>
          <p:cNvSpPr txBox="1"/>
          <p:nvPr/>
        </p:nvSpPr>
        <p:spPr>
          <a:xfrm>
            <a:off x="3450663" y="3823501"/>
            <a:ext cx="1340771" cy="338554"/>
          </a:xfrm>
          <a:prstGeom prst="rect">
            <a:avLst/>
          </a:prstGeom>
          <a:noFill/>
        </p:spPr>
        <p:txBody>
          <a:bodyPr wrap="square" rtlCol="0">
            <a:spAutoFit/>
          </a:bodyPr>
          <a:lstStyle/>
          <a:p>
            <a:r>
              <a:rPr lang="en-CA" sz="1600" dirty="0">
                <a:solidFill>
                  <a:schemeClr val="tx1">
                    <a:lumMod val="65000"/>
                    <a:lumOff val="35000"/>
                  </a:schemeClr>
                </a:solidFill>
              </a:rPr>
              <a:t>Indicator 3</a:t>
            </a:r>
          </a:p>
        </p:txBody>
      </p:sp>
      <p:sp>
        <p:nvSpPr>
          <p:cNvPr id="30" name="ZoneTexte 29">
            <a:extLst>
              <a:ext uri="{FF2B5EF4-FFF2-40B4-BE49-F238E27FC236}">
                <a16:creationId xmlns:a16="http://schemas.microsoft.com/office/drawing/2014/main" id="{BFE9AB68-AFFF-4D87-B644-12CCC2BF4A9D}"/>
              </a:ext>
            </a:extLst>
          </p:cNvPr>
          <p:cNvSpPr txBox="1"/>
          <p:nvPr/>
        </p:nvSpPr>
        <p:spPr>
          <a:xfrm>
            <a:off x="3450663" y="4187477"/>
            <a:ext cx="1340771" cy="338554"/>
          </a:xfrm>
          <a:prstGeom prst="rect">
            <a:avLst/>
          </a:prstGeom>
          <a:noFill/>
        </p:spPr>
        <p:txBody>
          <a:bodyPr wrap="square" rtlCol="0">
            <a:spAutoFit/>
          </a:bodyPr>
          <a:lstStyle/>
          <a:p>
            <a:r>
              <a:rPr lang="en-CA" sz="1600" dirty="0">
                <a:solidFill>
                  <a:schemeClr val="tx1">
                    <a:lumMod val="65000"/>
                    <a:lumOff val="35000"/>
                  </a:schemeClr>
                </a:solidFill>
              </a:rPr>
              <a:t>Indicator 4</a:t>
            </a:r>
          </a:p>
        </p:txBody>
      </p:sp>
      <p:sp>
        <p:nvSpPr>
          <p:cNvPr id="31" name="Rectangle 30">
            <a:extLst>
              <a:ext uri="{FF2B5EF4-FFF2-40B4-BE49-F238E27FC236}">
                <a16:creationId xmlns:a16="http://schemas.microsoft.com/office/drawing/2014/main" id="{64386E17-5D19-4C5E-9CB9-D001E6005D63}"/>
              </a:ext>
            </a:extLst>
          </p:cNvPr>
          <p:cNvSpPr/>
          <p:nvPr/>
        </p:nvSpPr>
        <p:spPr>
          <a:xfrm>
            <a:off x="4613119" y="310643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X</a:t>
            </a:r>
          </a:p>
        </p:txBody>
      </p:sp>
      <p:sp>
        <p:nvSpPr>
          <p:cNvPr id="32" name="Rectangle 31">
            <a:extLst>
              <a:ext uri="{FF2B5EF4-FFF2-40B4-BE49-F238E27FC236}">
                <a16:creationId xmlns:a16="http://schemas.microsoft.com/office/drawing/2014/main" id="{802E4B7C-0537-4D00-AEFE-9EFD00EE7235}"/>
              </a:ext>
            </a:extLst>
          </p:cNvPr>
          <p:cNvSpPr/>
          <p:nvPr/>
        </p:nvSpPr>
        <p:spPr>
          <a:xfrm>
            <a:off x="4613119" y="3463533"/>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1"/>
              </a:solidFill>
            </a:endParaRPr>
          </a:p>
        </p:txBody>
      </p:sp>
      <p:sp>
        <p:nvSpPr>
          <p:cNvPr id="33" name="Rectangle 32">
            <a:extLst>
              <a:ext uri="{FF2B5EF4-FFF2-40B4-BE49-F238E27FC236}">
                <a16:creationId xmlns:a16="http://schemas.microsoft.com/office/drawing/2014/main" id="{3BDFE47D-42BC-4F0D-B5F0-8085ED9EB7B0}"/>
              </a:ext>
            </a:extLst>
          </p:cNvPr>
          <p:cNvSpPr/>
          <p:nvPr/>
        </p:nvSpPr>
        <p:spPr>
          <a:xfrm>
            <a:off x="4613119" y="384876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1"/>
              </a:solidFill>
            </a:endParaRPr>
          </a:p>
        </p:txBody>
      </p:sp>
      <p:sp>
        <p:nvSpPr>
          <p:cNvPr id="34" name="Rectangle 33">
            <a:extLst>
              <a:ext uri="{FF2B5EF4-FFF2-40B4-BE49-F238E27FC236}">
                <a16:creationId xmlns:a16="http://schemas.microsoft.com/office/drawing/2014/main" id="{A9131358-4DB7-4A59-A821-A72D540702A1}"/>
              </a:ext>
            </a:extLst>
          </p:cNvPr>
          <p:cNvSpPr/>
          <p:nvPr/>
        </p:nvSpPr>
        <p:spPr>
          <a:xfrm>
            <a:off x="4613119" y="421273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X</a:t>
            </a:r>
          </a:p>
        </p:txBody>
      </p:sp>
      <p:sp>
        <p:nvSpPr>
          <p:cNvPr id="35" name="Rectangle 34">
            <a:extLst>
              <a:ext uri="{FF2B5EF4-FFF2-40B4-BE49-F238E27FC236}">
                <a16:creationId xmlns:a16="http://schemas.microsoft.com/office/drawing/2014/main" id="{D937E56E-3111-47D4-B39A-9F8129F7836A}"/>
              </a:ext>
            </a:extLst>
          </p:cNvPr>
          <p:cNvSpPr/>
          <p:nvPr/>
        </p:nvSpPr>
        <p:spPr>
          <a:xfrm>
            <a:off x="5016731" y="3172695"/>
            <a:ext cx="2160592" cy="174672"/>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6" name="ZoneTexte 35">
            <a:extLst>
              <a:ext uri="{FF2B5EF4-FFF2-40B4-BE49-F238E27FC236}">
                <a16:creationId xmlns:a16="http://schemas.microsoft.com/office/drawing/2014/main" id="{021770FB-E5E3-465D-B98A-A362AA44CA5A}"/>
              </a:ext>
            </a:extLst>
          </p:cNvPr>
          <p:cNvSpPr txBox="1"/>
          <p:nvPr/>
        </p:nvSpPr>
        <p:spPr>
          <a:xfrm>
            <a:off x="7280756" y="3078495"/>
            <a:ext cx="637982" cy="338554"/>
          </a:xfrm>
          <a:prstGeom prst="rect">
            <a:avLst/>
          </a:prstGeom>
          <a:noFill/>
        </p:spPr>
        <p:txBody>
          <a:bodyPr wrap="square" rtlCol="0">
            <a:spAutoFit/>
          </a:bodyPr>
          <a:lstStyle/>
          <a:p>
            <a:r>
              <a:rPr lang="en-CA" sz="1600" dirty="0">
                <a:solidFill>
                  <a:schemeClr val="tx1">
                    <a:lumMod val="65000"/>
                    <a:lumOff val="35000"/>
                  </a:schemeClr>
                </a:solidFill>
              </a:rPr>
              <a:t>55%</a:t>
            </a:r>
          </a:p>
        </p:txBody>
      </p:sp>
      <p:sp>
        <p:nvSpPr>
          <p:cNvPr id="37" name="Rectangle 36">
            <a:extLst>
              <a:ext uri="{FF2B5EF4-FFF2-40B4-BE49-F238E27FC236}">
                <a16:creationId xmlns:a16="http://schemas.microsoft.com/office/drawing/2014/main" id="{18E43150-CDDA-4C79-A477-99179B96A2C3}"/>
              </a:ext>
            </a:extLst>
          </p:cNvPr>
          <p:cNvSpPr/>
          <p:nvPr/>
        </p:nvSpPr>
        <p:spPr>
          <a:xfrm>
            <a:off x="5016731" y="3172695"/>
            <a:ext cx="1214863" cy="17467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Rectangle 37">
            <a:extLst>
              <a:ext uri="{FF2B5EF4-FFF2-40B4-BE49-F238E27FC236}">
                <a16:creationId xmlns:a16="http://schemas.microsoft.com/office/drawing/2014/main" id="{1A3F43E7-60D4-435C-84C6-A7C32161736D}"/>
              </a:ext>
            </a:extLst>
          </p:cNvPr>
          <p:cNvSpPr/>
          <p:nvPr/>
        </p:nvSpPr>
        <p:spPr>
          <a:xfrm>
            <a:off x="5016731" y="3521608"/>
            <a:ext cx="2160592" cy="174672"/>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ZoneTexte 38">
            <a:extLst>
              <a:ext uri="{FF2B5EF4-FFF2-40B4-BE49-F238E27FC236}">
                <a16:creationId xmlns:a16="http://schemas.microsoft.com/office/drawing/2014/main" id="{69045BB7-7D89-48B8-9F7A-E08ABFE19340}"/>
              </a:ext>
            </a:extLst>
          </p:cNvPr>
          <p:cNvSpPr txBox="1"/>
          <p:nvPr/>
        </p:nvSpPr>
        <p:spPr>
          <a:xfrm>
            <a:off x="7280756" y="3427408"/>
            <a:ext cx="637982" cy="338554"/>
          </a:xfrm>
          <a:prstGeom prst="rect">
            <a:avLst/>
          </a:prstGeom>
          <a:noFill/>
        </p:spPr>
        <p:txBody>
          <a:bodyPr wrap="square" rtlCol="0">
            <a:spAutoFit/>
          </a:bodyPr>
          <a:lstStyle/>
          <a:p>
            <a:r>
              <a:rPr lang="en-CA" sz="1600" dirty="0">
                <a:solidFill>
                  <a:schemeClr val="tx1">
                    <a:lumMod val="65000"/>
                    <a:lumOff val="35000"/>
                  </a:schemeClr>
                </a:solidFill>
              </a:rPr>
              <a:t>30%</a:t>
            </a:r>
          </a:p>
        </p:txBody>
      </p:sp>
      <p:sp>
        <p:nvSpPr>
          <p:cNvPr id="40" name="Rectangle 39">
            <a:extLst>
              <a:ext uri="{FF2B5EF4-FFF2-40B4-BE49-F238E27FC236}">
                <a16:creationId xmlns:a16="http://schemas.microsoft.com/office/drawing/2014/main" id="{75D9E60D-D15F-447F-A006-C942A2FDF4EE}"/>
              </a:ext>
            </a:extLst>
          </p:cNvPr>
          <p:cNvSpPr/>
          <p:nvPr/>
        </p:nvSpPr>
        <p:spPr>
          <a:xfrm>
            <a:off x="5016731" y="3521608"/>
            <a:ext cx="705739" cy="17467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Rectangle 40">
            <a:extLst>
              <a:ext uri="{FF2B5EF4-FFF2-40B4-BE49-F238E27FC236}">
                <a16:creationId xmlns:a16="http://schemas.microsoft.com/office/drawing/2014/main" id="{43087D70-0B04-44A2-BFB0-FCAA9948678A}"/>
              </a:ext>
            </a:extLst>
          </p:cNvPr>
          <p:cNvSpPr/>
          <p:nvPr/>
        </p:nvSpPr>
        <p:spPr>
          <a:xfrm>
            <a:off x="5016731" y="4267349"/>
            <a:ext cx="2160592" cy="174672"/>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ZoneTexte 41">
            <a:extLst>
              <a:ext uri="{FF2B5EF4-FFF2-40B4-BE49-F238E27FC236}">
                <a16:creationId xmlns:a16="http://schemas.microsoft.com/office/drawing/2014/main" id="{9C74FF72-0F44-43B1-9535-65F22A1DFE77}"/>
              </a:ext>
            </a:extLst>
          </p:cNvPr>
          <p:cNvSpPr txBox="1"/>
          <p:nvPr/>
        </p:nvSpPr>
        <p:spPr>
          <a:xfrm>
            <a:off x="7280756" y="4173149"/>
            <a:ext cx="637982" cy="338554"/>
          </a:xfrm>
          <a:prstGeom prst="rect">
            <a:avLst/>
          </a:prstGeom>
          <a:noFill/>
        </p:spPr>
        <p:txBody>
          <a:bodyPr wrap="square" rtlCol="0">
            <a:spAutoFit/>
          </a:bodyPr>
          <a:lstStyle/>
          <a:p>
            <a:r>
              <a:rPr lang="en-CA" sz="1600" dirty="0">
                <a:solidFill>
                  <a:schemeClr val="tx1">
                    <a:lumMod val="65000"/>
                    <a:lumOff val="35000"/>
                  </a:schemeClr>
                </a:solidFill>
              </a:rPr>
              <a:t>50%</a:t>
            </a:r>
          </a:p>
        </p:txBody>
      </p:sp>
      <p:sp>
        <p:nvSpPr>
          <p:cNvPr id="43" name="Rectangle 42">
            <a:extLst>
              <a:ext uri="{FF2B5EF4-FFF2-40B4-BE49-F238E27FC236}">
                <a16:creationId xmlns:a16="http://schemas.microsoft.com/office/drawing/2014/main" id="{FAA1260A-2BF1-4A2C-AEC9-62CD6FB6D46E}"/>
              </a:ext>
            </a:extLst>
          </p:cNvPr>
          <p:cNvSpPr/>
          <p:nvPr/>
        </p:nvSpPr>
        <p:spPr>
          <a:xfrm>
            <a:off x="5016732" y="4267349"/>
            <a:ext cx="1046876" cy="17467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4" name="Rectangle 43">
            <a:extLst>
              <a:ext uri="{FF2B5EF4-FFF2-40B4-BE49-F238E27FC236}">
                <a16:creationId xmlns:a16="http://schemas.microsoft.com/office/drawing/2014/main" id="{E8054B2B-7432-4D9F-81AF-FE4DDF381136}"/>
              </a:ext>
            </a:extLst>
          </p:cNvPr>
          <p:cNvSpPr/>
          <p:nvPr/>
        </p:nvSpPr>
        <p:spPr>
          <a:xfrm>
            <a:off x="5016731" y="3917701"/>
            <a:ext cx="2160592" cy="174672"/>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ZoneTexte 44">
            <a:extLst>
              <a:ext uri="{FF2B5EF4-FFF2-40B4-BE49-F238E27FC236}">
                <a16:creationId xmlns:a16="http://schemas.microsoft.com/office/drawing/2014/main" id="{BEC3FD49-7727-4DBE-8D64-A1F7E01E864F}"/>
              </a:ext>
            </a:extLst>
          </p:cNvPr>
          <p:cNvSpPr txBox="1"/>
          <p:nvPr/>
        </p:nvSpPr>
        <p:spPr>
          <a:xfrm>
            <a:off x="7280756" y="3823501"/>
            <a:ext cx="637982" cy="338554"/>
          </a:xfrm>
          <a:prstGeom prst="rect">
            <a:avLst/>
          </a:prstGeom>
          <a:noFill/>
        </p:spPr>
        <p:txBody>
          <a:bodyPr wrap="square" rtlCol="0">
            <a:spAutoFit/>
          </a:bodyPr>
          <a:lstStyle/>
          <a:p>
            <a:r>
              <a:rPr lang="en-CA" sz="1600" dirty="0">
                <a:solidFill>
                  <a:schemeClr val="tx1">
                    <a:lumMod val="65000"/>
                    <a:lumOff val="35000"/>
                  </a:schemeClr>
                </a:solidFill>
              </a:rPr>
              <a:t>75%</a:t>
            </a:r>
          </a:p>
        </p:txBody>
      </p:sp>
      <p:sp>
        <p:nvSpPr>
          <p:cNvPr id="46" name="Rectangle 45">
            <a:extLst>
              <a:ext uri="{FF2B5EF4-FFF2-40B4-BE49-F238E27FC236}">
                <a16:creationId xmlns:a16="http://schemas.microsoft.com/office/drawing/2014/main" id="{70C25E07-B31F-4068-9655-D55BE80E4018}"/>
              </a:ext>
            </a:extLst>
          </p:cNvPr>
          <p:cNvSpPr/>
          <p:nvPr/>
        </p:nvSpPr>
        <p:spPr>
          <a:xfrm>
            <a:off x="5016731" y="3917701"/>
            <a:ext cx="1718919" cy="17467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7" name="Rectangle 46">
            <a:extLst>
              <a:ext uri="{FF2B5EF4-FFF2-40B4-BE49-F238E27FC236}">
                <a16:creationId xmlns:a16="http://schemas.microsoft.com/office/drawing/2014/main" id="{1DAC17B5-9A9B-4435-8C44-470FFBA67B03}"/>
              </a:ext>
            </a:extLst>
          </p:cNvPr>
          <p:cNvSpPr/>
          <p:nvPr/>
        </p:nvSpPr>
        <p:spPr>
          <a:xfrm>
            <a:off x="976715" y="4974081"/>
            <a:ext cx="7272808" cy="1056721"/>
          </a:xfrm>
          <a:prstGeom prst="rect">
            <a:avLst/>
          </a:prstGeom>
          <a:solidFill>
            <a:schemeClr val="bg1">
              <a:lumMod val="85000"/>
              <a:alpha val="68000"/>
            </a:schemeClr>
          </a:solidFill>
          <a:ln>
            <a:solidFill>
              <a:schemeClr val="bg1"/>
            </a:solidFill>
          </a:ln>
        </p:spPr>
        <p:txBody>
          <a:bodyPr wrap="square" tIns="36000" anchor="ctr" anchorCtr="0">
            <a:noAutofit/>
          </a:bodyPr>
          <a:lstStyle/>
          <a:p>
            <a:pPr algn="ctr"/>
            <a:r>
              <a:rPr lang="en-US" sz="2000" dirty="0">
                <a:solidFill>
                  <a:schemeClr val="tx1">
                    <a:lumMod val="65000"/>
                    <a:lumOff val="35000"/>
                  </a:schemeClr>
                </a:solidFill>
              </a:rPr>
              <a:t>The final recommendation will depend on who will manage the framework and how it will be rolled out</a:t>
            </a:r>
          </a:p>
        </p:txBody>
      </p:sp>
    </p:spTree>
    <p:extLst>
      <p:ext uri="{BB962C8B-B14F-4D97-AF65-F5344CB8AC3E}">
        <p14:creationId xmlns:p14="http://schemas.microsoft.com/office/powerpoint/2010/main" val="3905527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Conclusion and Next Steps</a:t>
            </a:r>
          </a:p>
        </p:txBody>
      </p:sp>
      <p:pic>
        <p:nvPicPr>
          <p:cNvPr id="7" name="Picture 4" descr="Brown Wood Across the Green Grass">
            <a:extLst>
              <a:ext uri="{FF2B5EF4-FFF2-40B4-BE49-F238E27FC236}">
                <a16:creationId xmlns:a16="http://schemas.microsoft.com/office/drawing/2014/main" id="{FA504403-1F32-4062-B819-E4E9A23A2D9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4000" y="311647"/>
            <a:ext cx="8496000" cy="408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40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own and White Track Fiel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4000" y="320835"/>
            <a:ext cx="8496000" cy="40860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en-CA" dirty="0"/>
              <a:t>Context and Project Objectives</a:t>
            </a:r>
          </a:p>
        </p:txBody>
      </p:sp>
    </p:spTree>
    <p:extLst>
      <p:ext uri="{BB962C8B-B14F-4D97-AF65-F5344CB8AC3E}">
        <p14:creationId xmlns:p14="http://schemas.microsoft.com/office/powerpoint/2010/main" val="285320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9BEB531-FC89-4873-B748-338FE026B5D2}"/>
              </a:ext>
            </a:extLst>
          </p:cNvPr>
          <p:cNvSpPr>
            <a:spLocks noGrp="1"/>
          </p:cNvSpPr>
          <p:nvPr>
            <p:ph type="sldNum" sz="quarter" idx="4"/>
          </p:nvPr>
        </p:nvSpPr>
        <p:spPr/>
        <p:txBody>
          <a:bodyPr/>
          <a:lstStyle/>
          <a:p>
            <a:fld id="{1D6BA0AC-C4FF-4AF8-8D17-BFD66ABA6074}" type="slidenum">
              <a:rPr lang="fr-CA" smtClean="0"/>
              <a:pPr/>
              <a:t>30</a:t>
            </a:fld>
            <a:endParaRPr lang="fr-CA" dirty="0"/>
          </a:p>
        </p:txBody>
      </p:sp>
      <p:sp>
        <p:nvSpPr>
          <p:cNvPr id="4" name="Espace réservé du pied de page 3">
            <a:extLst>
              <a:ext uri="{FF2B5EF4-FFF2-40B4-BE49-F238E27FC236}">
                <a16:creationId xmlns:a16="http://schemas.microsoft.com/office/drawing/2014/main" id="{BD4C0FE2-5EC5-42B0-A0C9-33DB665E217D}"/>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B0DB1971-1F2E-4D18-ACC4-C36CCC346B57}"/>
              </a:ext>
            </a:extLst>
          </p:cNvPr>
          <p:cNvSpPr>
            <a:spLocks noGrp="1"/>
          </p:cNvSpPr>
          <p:nvPr>
            <p:ph type="title"/>
          </p:nvPr>
        </p:nvSpPr>
        <p:spPr/>
        <p:txBody>
          <a:bodyPr/>
          <a:lstStyle/>
          <a:p>
            <a:r>
              <a:rPr lang="en-CA" dirty="0"/>
              <a:t>The expected benefits</a:t>
            </a:r>
          </a:p>
        </p:txBody>
      </p:sp>
      <p:grpSp>
        <p:nvGrpSpPr>
          <p:cNvPr id="2" name="Groupe 1">
            <a:extLst>
              <a:ext uri="{FF2B5EF4-FFF2-40B4-BE49-F238E27FC236}">
                <a16:creationId xmlns:a16="http://schemas.microsoft.com/office/drawing/2014/main" id="{DE8006D4-584F-43E2-8503-A71499959755}"/>
              </a:ext>
            </a:extLst>
          </p:cNvPr>
          <p:cNvGrpSpPr/>
          <p:nvPr/>
        </p:nvGrpSpPr>
        <p:grpSpPr>
          <a:xfrm>
            <a:off x="446226" y="1690562"/>
            <a:ext cx="6931533" cy="930871"/>
            <a:chOff x="446226" y="1383550"/>
            <a:chExt cx="6931533" cy="930871"/>
          </a:xfrm>
        </p:grpSpPr>
        <p:sp>
          <p:nvSpPr>
            <p:cNvPr id="6" name="Rectangle 5">
              <a:extLst>
                <a:ext uri="{FF2B5EF4-FFF2-40B4-BE49-F238E27FC236}">
                  <a16:creationId xmlns:a16="http://schemas.microsoft.com/office/drawing/2014/main" id="{4C52DDE3-F0E9-4D04-A4DA-48AB8632492C}"/>
                </a:ext>
              </a:extLst>
            </p:cNvPr>
            <p:cNvSpPr/>
            <p:nvPr/>
          </p:nvSpPr>
          <p:spPr>
            <a:xfrm>
              <a:off x="1113063" y="1525064"/>
              <a:ext cx="6264696" cy="789357"/>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US" sz="2000" b="1" dirty="0">
                  <a:solidFill>
                    <a:schemeClr val="tx1">
                      <a:lumMod val="65000"/>
                      <a:lumOff val="35000"/>
                    </a:schemeClr>
                  </a:solidFill>
                </a:rPr>
                <a:t>A baseline </a:t>
              </a:r>
              <a:r>
                <a:rPr lang="en-US" sz="2000" dirty="0">
                  <a:solidFill>
                    <a:schemeClr val="tx1">
                      <a:lumMod val="65000"/>
                      <a:lumOff val="35000"/>
                    </a:schemeClr>
                  </a:solidFill>
                </a:rPr>
                <a:t>to understand who does what, where, and how; compare performance; and provide retroaction</a:t>
              </a:r>
            </a:p>
          </p:txBody>
        </p:sp>
        <p:grpSp>
          <p:nvGrpSpPr>
            <p:cNvPr id="7" name="Groupe 6">
              <a:extLst>
                <a:ext uri="{FF2B5EF4-FFF2-40B4-BE49-F238E27FC236}">
                  <a16:creationId xmlns:a16="http://schemas.microsoft.com/office/drawing/2014/main" id="{69B0E7FE-10F8-4A6E-A7B6-B8E031D2B405}"/>
                </a:ext>
              </a:extLst>
            </p:cNvPr>
            <p:cNvGrpSpPr/>
            <p:nvPr/>
          </p:nvGrpSpPr>
          <p:grpSpPr>
            <a:xfrm>
              <a:off x="446226" y="1383550"/>
              <a:ext cx="576000" cy="576000"/>
              <a:chOff x="1270623" y="2052812"/>
              <a:chExt cx="576000" cy="576000"/>
            </a:xfrm>
          </p:grpSpPr>
          <p:sp>
            <p:nvSpPr>
              <p:cNvPr id="8" name="Larme 7">
                <a:extLst>
                  <a:ext uri="{FF2B5EF4-FFF2-40B4-BE49-F238E27FC236}">
                    <a16:creationId xmlns:a16="http://schemas.microsoft.com/office/drawing/2014/main" id="{BB75441E-8D48-4528-8FA1-23A652F1075E}"/>
                  </a:ext>
                </a:extLst>
              </p:cNvPr>
              <p:cNvSpPr/>
              <p:nvPr/>
            </p:nvSpPr>
            <p:spPr>
              <a:xfrm rot="8156444">
                <a:off x="1270623" y="2052812"/>
                <a:ext cx="576000" cy="576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bg1">
                      <a:lumMod val="75000"/>
                    </a:schemeClr>
                  </a:solidFill>
                </a:endParaRPr>
              </a:p>
            </p:txBody>
          </p:sp>
          <p:sp>
            <p:nvSpPr>
              <p:cNvPr id="9" name="Ellipse 8">
                <a:extLst>
                  <a:ext uri="{FF2B5EF4-FFF2-40B4-BE49-F238E27FC236}">
                    <a16:creationId xmlns:a16="http://schemas.microsoft.com/office/drawing/2014/main" id="{62E021A9-522D-4637-BF72-8EFBDB38DF57}"/>
                  </a:ext>
                </a:extLst>
              </p:cNvPr>
              <p:cNvSpPr/>
              <p:nvPr/>
            </p:nvSpPr>
            <p:spPr>
              <a:xfrm>
                <a:off x="1342623" y="21289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accent1">
                        <a:lumMod val="75000"/>
                      </a:schemeClr>
                    </a:solidFill>
                  </a:rPr>
                  <a:t>1</a:t>
                </a:r>
              </a:p>
            </p:txBody>
          </p:sp>
        </p:grpSp>
      </p:grpSp>
      <p:grpSp>
        <p:nvGrpSpPr>
          <p:cNvPr id="10" name="Groupe 9">
            <a:extLst>
              <a:ext uri="{FF2B5EF4-FFF2-40B4-BE49-F238E27FC236}">
                <a16:creationId xmlns:a16="http://schemas.microsoft.com/office/drawing/2014/main" id="{30361491-F02E-4972-B562-AEECF8772E08}"/>
              </a:ext>
            </a:extLst>
          </p:cNvPr>
          <p:cNvGrpSpPr/>
          <p:nvPr/>
        </p:nvGrpSpPr>
        <p:grpSpPr>
          <a:xfrm>
            <a:off x="446226" y="2770900"/>
            <a:ext cx="6931533" cy="950625"/>
            <a:chOff x="446226" y="2376129"/>
            <a:chExt cx="6931533" cy="950625"/>
          </a:xfrm>
        </p:grpSpPr>
        <p:sp>
          <p:nvSpPr>
            <p:cNvPr id="11" name="Rectangle 10">
              <a:extLst>
                <a:ext uri="{FF2B5EF4-FFF2-40B4-BE49-F238E27FC236}">
                  <a16:creationId xmlns:a16="http://schemas.microsoft.com/office/drawing/2014/main" id="{2CBC9882-96FF-49D6-943D-FA8A43615B46}"/>
                </a:ext>
              </a:extLst>
            </p:cNvPr>
            <p:cNvSpPr/>
            <p:nvPr/>
          </p:nvSpPr>
          <p:spPr>
            <a:xfrm>
              <a:off x="1113063" y="2517644"/>
              <a:ext cx="6264696" cy="80911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US" sz="2000" b="1" dirty="0">
                  <a:solidFill>
                    <a:schemeClr val="tx1">
                      <a:lumMod val="65000"/>
                      <a:lumOff val="35000"/>
                    </a:schemeClr>
                  </a:solidFill>
                </a:rPr>
                <a:t>A framework </a:t>
              </a:r>
              <a:r>
                <a:rPr lang="en-US" sz="2000" dirty="0">
                  <a:solidFill>
                    <a:schemeClr val="tx1">
                      <a:lumMod val="65000"/>
                      <a:lumOff val="35000"/>
                    </a:schemeClr>
                  </a:solidFill>
                </a:rPr>
                <a:t>to structure action with regard to public trust and develop a more consistent vision </a:t>
              </a:r>
              <a:endParaRPr lang="en-CA" sz="2000" dirty="0">
                <a:solidFill>
                  <a:schemeClr val="tx1">
                    <a:lumMod val="65000"/>
                    <a:lumOff val="35000"/>
                  </a:schemeClr>
                </a:solidFill>
              </a:endParaRPr>
            </a:p>
          </p:txBody>
        </p:sp>
        <p:grpSp>
          <p:nvGrpSpPr>
            <p:cNvPr id="12" name="Groupe 11">
              <a:extLst>
                <a:ext uri="{FF2B5EF4-FFF2-40B4-BE49-F238E27FC236}">
                  <a16:creationId xmlns:a16="http://schemas.microsoft.com/office/drawing/2014/main" id="{F19FCC36-4F09-48BD-81A7-B75C98C57122}"/>
                </a:ext>
              </a:extLst>
            </p:cNvPr>
            <p:cNvGrpSpPr/>
            <p:nvPr/>
          </p:nvGrpSpPr>
          <p:grpSpPr>
            <a:xfrm>
              <a:off x="446226" y="2376129"/>
              <a:ext cx="576000" cy="576000"/>
              <a:chOff x="1270623" y="2052812"/>
              <a:chExt cx="576000" cy="576000"/>
            </a:xfrm>
          </p:grpSpPr>
          <p:sp>
            <p:nvSpPr>
              <p:cNvPr id="13" name="Larme 12">
                <a:extLst>
                  <a:ext uri="{FF2B5EF4-FFF2-40B4-BE49-F238E27FC236}">
                    <a16:creationId xmlns:a16="http://schemas.microsoft.com/office/drawing/2014/main" id="{47941884-7AAB-4789-8CEC-47A569E13798}"/>
                  </a:ext>
                </a:extLst>
              </p:cNvPr>
              <p:cNvSpPr/>
              <p:nvPr/>
            </p:nvSpPr>
            <p:spPr>
              <a:xfrm rot="8156444">
                <a:off x="1270623" y="2052812"/>
                <a:ext cx="576000" cy="576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bg1">
                      <a:lumMod val="75000"/>
                    </a:schemeClr>
                  </a:solidFill>
                </a:endParaRPr>
              </a:p>
            </p:txBody>
          </p:sp>
          <p:sp>
            <p:nvSpPr>
              <p:cNvPr id="14" name="Ellipse 13">
                <a:extLst>
                  <a:ext uri="{FF2B5EF4-FFF2-40B4-BE49-F238E27FC236}">
                    <a16:creationId xmlns:a16="http://schemas.microsoft.com/office/drawing/2014/main" id="{4EB5C02B-E8F4-4B2D-9C83-1DFEBD62E1AA}"/>
                  </a:ext>
                </a:extLst>
              </p:cNvPr>
              <p:cNvSpPr/>
              <p:nvPr/>
            </p:nvSpPr>
            <p:spPr>
              <a:xfrm>
                <a:off x="1342623" y="21289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accent1">
                        <a:lumMod val="75000"/>
                      </a:schemeClr>
                    </a:solidFill>
                  </a:rPr>
                  <a:t>2</a:t>
                </a:r>
              </a:p>
            </p:txBody>
          </p:sp>
        </p:grpSp>
      </p:grpSp>
      <p:grpSp>
        <p:nvGrpSpPr>
          <p:cNvPr id="23" name="Groupe 22">
            <a:extLst>
              <a:ext uri="{FF2B5EF4-FFF2-40B4-BE49-F238E27FC236}">
                <a16:creationId xmlns:a16="http://schemas.microsoft.com/office/drawing/2014/main" id="{79BA6B94-FDCA-4C4B-9E41-E1D848B03EE9}"/>
              </a:ext>
            </a:extLst>
          </p:cNvPr>
          <p:cNvGrpSpPr/>
          <p:nvPr/>
        </p:nvGrpSpPr>
        <p:grpSpPr>
          <a:xfrm>
            <a:off x="446226" y="3870992"/>
            <a:ext cx="6931533" cy="670319"/>
            <a:chOff x="446226" y="3413381"/>
            <a:chExt cx="6931533" cy="670319"/>
          </a:xfrm>
        </p:grpSpPr>
        <p:sp>
          <p:nvSpPr>
            <p:cNvPr id="15" name="Rectangle 14">
              <a:extLst>
                <a:ext uri="{FF2B5EF4-FFF2-40B4-BE49-F238E27FC236}">
                  <a16:creationId xmlns:a16="http://schemas.microsoft.com/office/drawing/2014/main" id="{1F15ED96-094A-40C6-8A84-05AB28483630}"/>
                </a:ext>
              </a:extLst>
            </p:cNvPr>
            <p:cNvSpPr/>
            <p:nvPr/>
          </p:nvSpPr>
          <p:spPr>
            <a:xfrm>
              <a:off x="1113063" y="3554896"/>
              <a:ext cx="6264696" cy="52880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US" sz="2000" b="1" dirty="0">
                  <a:solidFill>
                    <a:schemeClr val="tx1">
                      <a:lumMod val="65000"/>
                      <a:lumOff val="35000"/>
                    </a:schemeClr>
                  </a:solidFill>
                </a:rPr>
                <a:t>An opportunity </a:t>
              </a:r>
              <a:r>
                <a:rPr lang="en-US" sz="2000" dirty="0">
                  <a:solidFill>
                    <a:schemeClr val="tx1">
                      <a:lumMod val="65000"/>
                      <a:lumOff val="35000"/>
                    </a:schemeClr>
                  </a:solidFill>
                </a:rPr>
                <a:t>to streamline efforts and foster alignment </a:t>
              </a:r>
            </a:p>
          </p:txBody>
        </p:sp>
        <p:grpSp>
          <p:nvGrpSpPr>
            <p:cNvPr id="16" name="Groupe 15">
              <a:extLst>
                <a:ext uri="{FF2B5EF4-FFF2-40B4-BE49-F238E27FC236}">
                  <a16:creationId xmlns:a16="http://schemas.microsoft.com/office/drawing/2014/main" id="{DFF9B5BB-ADFD-45DD-97AA-D89BBB62FA23}"/>
                </a:ext>
              </a:extLst>
            </p:cNvPr>
            <p:cNvGrpSpPr/>
            <p:nvPr/>
          </p:nvGrpSpPr>
          <p:grpSpPr>
            <a:xfrm>
              <a:off x="446226" y="3413381"/>
              <a:ext cx="576000" cy="576000"/>
              <a:chOff x="1270623" y="2052812"/>
              <a:chExt cx="576000" cy="576000"/>
            </a:xfrm>
          </p:grpSpPr>
          <p:sp>
            <p:nvSpPr>
              <p:cNvPr id="17" name="Larme 16">
                <a:extLst>
                  <a:ext uri="{FF2B5EF4-FFF2-40B4-BE49-F238E27FC236}">
                    <a16:creationId xmlns:a16="http://schemas.microsoft.com/office/drawing/2014/main" id="{BE4E7F81-A35C-437A-B4AE-D720C1C9D898}"/>
                  </a:ext>
                </a:extLst>
              </p:cNvPr>
              <p:cNvSpPr/>
              <p:nvPr/>
            </p:nvSpPr>
            <p:spPr>
              <a:xfrm rot="8156444">
                <a:off x="1270623" y="2052812"/>
                <a:ext cx="576000" cy="576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bg1">
                      <a:lumMod val="75000"/>
                    </a:schemeClr>
                  </a:solidFill>
                </a:endParaRPr>
              </a:p>
            </p:txBody>
          </p:sp>
          <p:sp>
            <p:nvSpPr>
              <p:cNvPr id="18" name="Ellipse 17">
                <a:extLst>
                  <a:ext uri="{FF2B5EF4-FFF2-40B4-BE49-F238E27FC236}">
                    <a16:creationId xmlns:a16="http://schemas.microsoft.com/office/drawing/2014/main" id="{3872182A-98C9-454B-B92C-60B701077241}"/>
                  </a:ext>
                </a:extLst>
              </p:cNvPr>
              <p:cNvSpPr/>
              <p:nvPr/>
            </p:nvSpPr>
            <p:spPr>
              <a:xfrm>
                <a:off x="1342623" y="21289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accent1">
                        <a:lumMod val="75000"/>
                      </a:schemeClr>
                    </a:solidFill>
                  </a:rPr>
                  <a:t>3</a:t>
                </a:r>
              </a:p>
            </p:txBody>
          </p:sp>
        </p:grpSp>
      </p:grpSp>
      <p:grpSp>
        <p:nvGrpSpPr>
          <p:cNvPr id="24" name="Groupe 23">
            <a:extLst>
              <a:ext uri="{FF2B5EF4-FFF2-40B4-BE49-F238E27FC236}">
                <a16:creationId xmlns:a16="http://schemas.microsoft.com/office/drawing/2014/main" id="{E2CA66C2-604A-49B2-8A3C-5288054D26FB}"/>
              </a:ext>
            </a:extLst>
          </p:cNvPr>
          <p:cNvGrpSpPr/>
          <p:nvPr/>
        </p:nvGrpSpPr>
        <p:grpSpPr>
          <a:xfrm>
            <a:off x="446226" y="4834795"/>
            <a:ext cx="6931533" cy="898461"/>
            <a:chOff x="446226" y="4383767"/>
            <a:chExt cx="6931533" cy="898461"/>
          </a:xfrm>
        </p:grpSpPr>
        <p:sp>
          <p:nvSpPr>
            <p:cNvPr id="19" name="Rectangle 18">
              <a:extLst>
                <a:ext uri="{FF2B5EF4-FFF2-40B4-BE49-F238E27FC236}">
                  <a16:creationId xmlns:a16="http://schemas.microsoft.com/office/drawing/2014/main" id="{B36AC6C3-1585-4120-BE84-303D7625C044}"/>
                </a:ext>
              </a:extLst>
            </p:cNvPr>
            <p:cNvSpPr/>
            <p:nvPr/>
          </p:nvSpPr>
          <p:spPr>
            <a:xfrm>
              <a:off x="1113063" y="4525281"/>
              <a:ext cx="6264696" cy="756947"/>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US" sz="2000" b="1" dirty="0">
                  <a:solidFill>
                    <a:schemeClr val="tx1">
                      <a:lumMod val="65000"/>
                      <a:lumOff val="35000"/>
                    </a:schemeClr>
                  </a:solidFill>
                </a:rPr>
                <a:t>A roadmap </a:t>
              </a:r>
              <a:r>
                <a:rPr lang="en-US" sz="2000" dirty="0">
                  <a:solidFill>
                    <a:schemeClr val="tx1">
                      <a:lumMod val="65000"/>
                      <a:lumOff val="35000"/>
                    </a:schemeClr>
                  </a:solidFill>
                </a:rPr>
                <a:t>to set priorities, guide actions, and promote continuous improvement </a:t>
              </a:r>
            </a:p>
          </p:txBody>
        </p:sp>
        <p:grpSp>
          <p:nvGrpSpPr>
            <p:cNvPr id="20" name="Groupe 19">
              <a:extLst>
                <a:ext uri="{FF2B5EF4-FFF2-40B4-BE49-F238E27FC236}">
                  <a16:creationId xmlns:a16="http://schemas.microsoft.com/office/drawing/2014/main" id="{766B3A95-C588-4BC6-8F5B-3FCBEF67CCD2}"/>
                </a:ext>
              </a:extLst>
            </p:cNvPr>
            <p:cNvGrpSpPr/>
            <p:nvPr/>
          </p:nvGrpSpPr>
          <p:grpSpPr>
            <a:xfrm>
              <a:off x="446226" y="4383767"/>
              <a:ext cx="576000" cy="576000"/>
              <a:chOff x="1270623" y="2052812"/>
              <a:chExt cx="576000" cy="576000"/>
            </a:xfrm>
          </p:grpSpPr>
          <p:sp>
            <p:nvSpPr>
              <p:cNvPr id="21" name="Larme 20">
                <a:extLst>
                  <a:ext uri="{FF2B5EF4-FFF2-40B4-BE49-F238E27FC236}">
                    <a16:creationId xmlns:a16="http://schemas.microsoft.com/office/drawing/2014/main" id="{D1912A15-C061-4E21-A085-790A1C026EC3}"/>
                  </a:ext>
                </a:extLst>
              </p:cNvPr>
              <p:cNvSpPr/>
              <p:nvPr/>
            </p:nvSpPr>
            <p:spPr>
              <a:xfrm rot="8156444">
                <a:off x="1270623" y="2052812"/>
                <a:ext cx="576000" cy="576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bg1">
                      <a:lumMod val="75000"/>
                    </a:schemeClr>
                  </a:solidFill>
                </a:endParaRPr>
              </a:p>
            </p:txBody>
          </p:sp>
          <p:sp>
            <p:nvSpPr>
              <p:cNvPr id="22" name="Ellipse 21">
                <a:extLst>
                  <a:ext uri="{FF2B5EF4-FFF2-40B4-BE49-F238E27FC236}">
                    <a16:creationId xmlns:a16="http://schemas.microsoft.com/office/drawing/2014/main" id="{1380BB71-574E-498A-8135-6F281E10A840}"/>
                  </a:ext>
                </a:extLst>
              </p:cNvPr>
              <p:cNvSpPr/>
              <p:nvPr/>
            </p:nvSpPr>
            <p:spPr>
              <a:xfrm>
                <a:off x="1342623" y="21289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accent1">
                        <a:lumMod val="75000"/>
                      </a:schemeClr>
                    </a:solidFill>
                  </a:rPr>
                  <a:t>4</a:t>
                </a:r>
              </a:p>
            </p:txBody>
          </p:sp>
        </p:grpSp>
      </p:grpSp>
    </p:spTree>
    <p:extLst>
      <p:ext uri="{BB962C8B-B14F-4D97-AF65-F5344CB8AC3E}">
        <p14:creationId xmlns:p14="http://schemas.microsoft.com/office/powerpoint/2010/main" val="2578538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1DBF067-9AEA-46CA-992F-D078277FC9E6}"/>
              </a:ext>
            </a:extLst>
          </p:cNvPr>
          <p:cNvSpPr>
            <a:spLocks noGrp="1"/>
          </p:cNvSpPr>
          <p:nvPr>
            <p:ph idx="1"/>
          </p:nvPr>
        </p:nvSpPr>
        <p:spPr>
          <a:xfrm>
            <a:off x="323528" y="1340768"/>
            <a:ext cx="8712968" cy="5112568"/>
          </a:xfrm>
        </p:spPr>
        <p:txBody>
          <a:bodyPr>
            <a:normAutofit/>
          </a:bodyPr>
          <a:lstStyle/>
          <a:p>
            <a:r>
              <a:rPr lang="en-US" dirty="0"/>
              <a:t>Framework and questionnaire</a:t>
            </a:r>
          </a:p>
          <a:p>
            <a:pPr lvl="1"/>
            <a:r>
              <a:rPr lang="en-US" dirty="0"/>
              <a:t>Are all the relevant indicators/questions asked? </a:t>
            </a:r>
          </a:p>
          <a:p>
            <a:pPr lvl="1"/>
            <a:r>
              <a:rPr lang="en-US" dirty="0"/>
              <a:t>Is the wording clear and unambiguous? </a:t>
            </a:r>
          </a:p>
          <a:p>
            <a:pPr lvl="1"/>
            <a:r>
              <a:rPr lang="en-US" dirty="0"/>
              <a:t>Are indicators relevant to all organizations?</a:t>
            </a:r>
          </a:p>
          <a:p>
            <a:pPr lvl="1"/>
            <a:r>
              <a:rPr lang="en-US" dirty="0"/>
              <a:t>Should the framework include more sector- and </a:t>
            </a:r>
            <a:br>
              <a:rPr lang="en-US" dirty="0"/>
            </a:br>
            <a:r>
              <a:rPr lang="en-US" dirty="0"/>
              <a:t>organization-specific questions?	</a:t>
            </a:r>
          </a:p>
          <a:p>
            <a:pPr marL="269875" lvl="1" indent="-269875">
              <a:buClr>
                <a:schemeClr val="bg2"/>
              </a:buClr>
              <a:buFont typeface="Arial" pitchFamily="34" charset="0"/>
              <a:buChar char="•"/>
            </a:pPr>
            <a:r>
              <a:rPr lang="en-US" sz="2400" dirty="0"/>
              <a:t>Scoring system</a:t>
            </a:r>
          </a:p>
          <a:p>
            <a:pPr lvl="1"/>
            <a:r>
              <a:rPr lang="en-US" dirty="0"/>
              <a:t>Should all indicators/questions be weighted the same way?</a:t>
            </a:r>
          </a:p>
          <a:p>
            <a:pPr lvl="1"/>
            <a:r>
              <a:rPr lang="en-US" dirty="0"/>
              <a:t>How normative should the system be?</a:t>
            </a:r>
          </a:p>
          <a:p>
            <a:pPr marL="269875" lvl="1" indent="-269875">
              <a:buClr>
                <a:schemeClr val="bg2"/>
              </a:buClr>
              <a:buFont typeface="Arial" pitchFamily="34" charset="0"/>
              <a:buChar char="•"/>
            </a:pPr>
            <a:r>
              <a:rPr lang="en-CA" sz="2400" dirty="0"/>
              <a:t>Visual representation </a:t>
            </a:r>
          </a:p>
          <a:p>
            <a:pPr lvl="1"/>
            <a:r>
              <a:rPr lang="en-CA" dirty="0"/>
              <a:t>How should data be collected (who, when, and using which tools)?</a:t>
            </a:r>
          </a:p>
          <a:p>
            <a:pPr lvl="1"/>
            <a:r>
              <a:rPr lang="en-CA" dirty="0"/>
              <a:t>How should performance be measured (data input and validation)? </a:t>
            </a:r>
          </a:p>
          <a:p>
            <a:pPr lvl="1"/>
            <a:r>
              <a:rPr lang="en-CA" dirty="0"/>
              <a:t>What platform should be used to present results (homemade, existing)?</a:t>
            </a:r>
          </a:p>
        </p:txBody>
      </p:sp>
      <p:sp>
        <p:nvSpPr>
          <p:cNvPr id="3" name="Espace réservé du numéro de diapositive 2">
            <a:extLst>
              <a:ext uri="{FF2B5EF4-FFF2-40B4-BE49-F238E27FC236}">
                <a16:creationId xmlns:a16="http://schemas.microsoft.com/office/drawing/2014/main" id="{49BEB531-FC89-4873-B748-338FE026B5D2}"/>
              </a:ext>
            </a:extLst>
          </p:cNvPr>
          <p:cNvSpPr>
            <a:spLocks noGrp="1"/>
          </p:cNvSpPr>
          <p:nvPr>
            <p:ph type="sldNum" sz="quarter" idx="4"/>
          </p:nvPr>
        </p:nvSpPr>
        <p:spPr/>
        <p:txBody>
          <a:bodyPr/>
          <a:lstStyle/>
          <a:p>
            <a:fld id="{1D6BA0AC-C4FF-4AF8-8D17-BFD66ABA6074}" type="slidenum">
              <a:rPr lang="fr-CA" smtClean="0"/>
              <a:pPr/>
              <a:t>31</a:t>
            </a:fld>
            <a:endParaRPr lang="fr-CA" dirty="0"/>
          </a:p>
        </p:txBody>
      </p:sp>
      <p:sp>
        <p:nvSpPr>
          <p:cNvPr id="4" name="Espace réservé du pied de page 3">
            <a:extLst>
              <a:ext uri="{FF2B5EF4-FFF2-40B4-BE49-F238E27FC236}">
                <a16:creationId xmlns:a16="http://schemas.microsoft.com/office/drawing/2014/main" id="{BD4C0FE2-5EC5-42B0-A0C9-33DB665E217D}"/>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B0DB1971-1F2E-4D18-ACC4-C36CCC346B57}"/>
              </a:ext>
            </a:extLst>
          </p:cNvPr>
          <p:cNvSpPr>
            <a:spLocks noGrp="1"/>
          </p:cNvSpPr>
          <p:nvPr>
            <p:ph type="title"/>
          </p:nvPr>
        </p:nvSpPr>
        <p:spPr/>
        <p:txBody>
          <a:bodyPr/>
          <a:lstStyle/>
          <a:p>
            <a:r>
              <a:rPr lang="en-CA" dirty="0"/>
              <a:t>Pending questions to address</a:t>
            </a:r>
          </a:p>
        </p:txBody>
      </p:sp>
      <p:sp>
        <p:nvSpPr>
          <p:cNvPr id="6" name="Rectangle 5">
            <a:extLst>
              <a:ext uri="{FF2B5EF4-FFF2-40B4-BE49-F238E27FC236}">
                <a16:creationId xmlns:a16="http://schemas.microsoft.com/office/drawing/2014/main" id="{4A5F9F13-6A43-4BF5-9D6A-AA7942397BF1}"/>
              </a:ext>
            </a:extLst>
          </p:cNvPr>
          <p:cNvSpPr/>
          <p:nvPr/>
        </p:nvSpPr>
        <p:spPr>
          <a:xfrm>
            <a:off x="6372200" y="1844824"/>
            <a:ext cx="2232248" cy="1296144"/>
          </a:xfrm>
          <a:prstGeom prst="rect">
            <a:avLst/>
          </a:prstGeom>
          <a:solidFill>
            <a:schemeClr val="bg1">
              <a:lumMod val="85000"/>
              <a:alpha val="68000"/>
            </a:schemeClr>
          </a:solidFill>
          <a:ln>
            <a:solidFill>
              <a:schemeClr val="bg1"/>
            </a:solidFill>
          </a:ln>
        </p:spPr>
        <p:txBody>
          <a:bodyPr wrap="square" tIns="36000" anchor="ctr" anchorCtr="0">
            <a:noAutofit/>
          </a:bodyPr>
          <a:lstStyle/>
          <a:p>
            <a:pPr algn="ctr"/>
            <a:r>
              <a:rPr lang="en-US" dirty="0">
                <a:solidFill>
                  <a:schemeClr val="tx1">
                    <a:lumMod val="65000"/>
                    <a:lumOff val="35000"/>
                  </a:schemeClr>
                </a:solidFill>
              </a:rPr>
              <a:t>Some potential </a:t>
            </a:r>
            <a:br>
              <a:rPr lang="en-US" dirty="0">
                <a:solidFill>
                  <a:schemeClr val="tx1">
                    <a:lumMod val="65000"/>
                    <a:lumOff val="35000"/>
                  </a:schemeClr>
                </a:solidFill>
              </a:rPr>
            </a:br>
            <a:r>
              <a:rPr lang="en-US" dirty="0">
                <a:solidFill>
                  <a:schemeClr val="tx1">
                    <a:lumMod val="65000"/>
                    <a:lumOff val="35000"/>
                  </a:schemeClr>
                </a:solidFill>
              </a:rPr>
              <a:t>users are providing feedback</a:t>
            </a:r>
          </a:p>
        </p:txBody>
      </p:sp>
    </p:spTree>
    <p:extLst>
      <p:ext uri="{BB962C8B-B14F-4D97-AF65-F5344CB8AC3E}">
        <p14:creationId xmlns:p14="http://schemas.microsoft.com/office/powerpoint/2010/main" val="3775706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ite Stairs Wallpaper">
            <a:extLst>
              <a:ext uri="{FF2B5EF4-FFF2-40B4-BE49-F238E27FC236}">
                <a16:creationId xmlns:a16="http://schemas.microsoft.com/office/drawing/2014/main" id="{158F6988-21DE-4734-8254-0A4616A08DA3}"/>
              </a:ext>
            </a:extLst>
          </p:cNvPr>
          <p:cNvPicPr>
            <a:picLocks noChangeAspect="1" noChangeArrowheads="1"/>
          </p:cNvPicPr>
          <p:nvPr/>
        </p:nvPicPr>
        <p:blipFill rotWithShape="1">
          <a:blip r:embed="rId2" cstate="print">
            <a:duotone>
              <a:prstClr val="black"/>
              <a:schemeClr val="tx1">
                <a:lumMod val="95000"/>
                <a:lumOff val="5000"/>
                <a:tint val="45000"/>
                <a:satMod val="400000"/>
              </a:schemeClr>
            </a:duotone>
            <a:extLst>
              <a:ext uri="{28A0092B-C50C-407E-A947-70E740481C1C}">
                <a14:useLocalDpi xmlns:a14="http://schemas.microsoft.com/office/drawing/2010/main" val="0"/>
              </a:ext>
            </a:extLst>
          </a:blip>
          <a:srcRect/>
          <a:stretch/>
        </p:blipFill>
        <p:spPr bwMode="auto">
          <a:xfrm>
            <a:off x="323528" y="1157899"/>
            <a:ext cx="8496944" cy="5365731"/>
          </a:xfrm>
          <a:prstGeom prst="rect">
            <a:avLst/>
          </a:prstGeom>
          <a:extLst>
            <a:ext uri="{909E8E84-426E-40DD-AFC4-6F175D3DCCD1}">
              <a14:hiddenFill xmlns:a14="http://schemas.microsoft.com/office/drawing/2010/main">
                <a:solidFill>
                  <a:srgbClr val="FFFFFF"/>
                </a:solidFill>
              </a14:hiddenFill>
            </a:ext>
          </a:extLst>
        </p:spPr>
      </p:pic>
      <p:sp>
        <p:nvSpPr>
          <p:cNvPr id="3" name="Espace réservé du numéro de diapositive 2">
            <a:extLst>
              <a:ext uri="{FF2B5EF4-FFF2-40B4-BE49-F238E27FC236}">
                <a16:creationId xmlns:a16="http://schemas.microsoft.com/office/drawing/2014/main" id="{49BEB531-FC89-4873-B748-338FE026B5D2}"/>
              </a:ext>
            </a:extLst>
          </p:cNvPr>
          <p:cNvSpPr>
            <a:spLocks noGrp="1"/>
          </p:cNvSpPr>
          <p:nvPr>
            <p:ph type="sldNum" sz="quarter" idx="4"/>
          </p:nvPr>
        </p:nvSpPr>
        <p:spPr/>
        <p:txBody>
          <a:bodyPr/>
          <a:lstStyle/>
          <a:p>
            <a:fld id="{1D6BA0AC-C4FF-4AF8-8D17-BFD66ABA6074}" type="slidenum">
              <a:rPr lang="fr-CA" smtClean="0"/>
              <a:pPr/>
              <a:t>32</a:t>
            </a:fld>
            <a:endParaRPr lang="fr-CA" dirty="0"/>
          </a:p>
        </p:txBody>
      </p:sp>
      <p:sp>
        <p:nvSpPr>
          <p:cNvPr id="4" name="Espace réservé du pied de page 3">
            <a:extLst>
              <a:ext uri="{FF2B5EF4-FFF2-40B4-BE49-F238E27FC236}">
                <a16:creationId xmlns:a16="http://schemas.microsoft.com/office/drawing/2014/main" id="{BD4C0FE2-5EC5-42B0-A0C9-33DB665E217D}"/>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B0DB1971-1F2E-4D18-ACC4-C36CCC346B57}"/>
              </a:ext>
            </a:extLst>
          </p:cNvPr>
          <p:cNvSpPr>
            <a:spLocks noGrp="1"/>
          </p:cNvSpPr>
          <p:nvPr>
            <p:ph type="title"/>
          </p:nvPr>
        </p:nvSpPr>
        <p:spPr/>
        <p:txBody>
          <a:bodyPr/>
          <a:lstStyle/>
          <a:p>
            <a:r>
              <a:rPr lang="en-CA" dirty="0"/>
              <a:t>Next steps</a:t>
            </a:r>
          </a:p>
        </p:txBody>
      </p:sp>
      <p:sp>
        <p:nvSpPr>
          <p:cNvPr id="7" name="ZoneTexte 6">
            <a:extLst>
              <a:ext uri="{FF2B5EF4-FFF2-40B4-BE49-F238E27FC236}">
                <a16:creationId xmlns:a16="http://schemas.microsoft.com/office/drawing/2014/main" id="{BAFD77BA-BBE9-4C44-A4CA-D995F937B90B}"/>
              </a:ext>
            </a:extLst>
          </p:cNvPr>
          <p:cNvSpPr txBox="1"/>
          <p:nvPr/>
        </p:nvSpPr>
        <p:spPr>
          <a:xfrm>
            <a:off x="798649" y="1526988"/>
            <a:ext cx="7920880" cy="400110"/>
          </a:xfrm>
          <a:prstGeom prst="rect">
            <a:avLst/>
          </a:prstGeom>
          <a:noFill/>
        </p:spPr>
        <p:txBody>
          <a:bodyPr wrap="square" rtlCol="0">
            <a:spAutoFit/>
          </a:bodyPr>
          <a:lstStyle/>
          <a:p>
            <a:r>
              <a:rPr lang="en-US" sz="2000" b="1" dirty="0">
                <a:solidFill>
                  <a:schemeClr val="bg1"/>
                </a:solidFill>
              </a:rPr>
              <a:t>Finalization of the framework, questionnaire, and scoring system</a:t>
            </a:r>
          </a:p>
        </p:txBody>
      </p:sp>
      <p:grpSp>
        <p:nvGrpSpPr>
          <p:cNvPr id="8" name="Groupe 7">
            <a:extLst>
              <a:ext uri="{FF2B5EF4-FFF2-40B4-BE49-F238E27FC236}">
                <a16:creationId xmlns:a16="http://schemas.microsoft.com/office/drawing/2014/main" id="{519EEF99-DCB1-4566-955D-5FF1C5905744}"/>
              </a:ext>
            </a:extLst>
          </p:cNvPr>
          <p:cNvGrpSpPr/>
          <p:nvPr/>
        </p:nvGrpSpPr>
        <p:grpSpPr>
          <a:xfrm>
            <a:off x="439735" y="1629970"/>
            <a:ext cx="242708" cy="175331"/>
            <a:chOff x="467544" y="1249188"/>
            <a:chExt cx="529766" cy="334031"/>
          </a:xfrm>
        </p:grpSpPr>
        <p:sp>
          <p:nvSpPr>
            <p:cNvPr id="9" name="Flèche : pentagone 8">
              <a:extLst>
                <a:ext uri="{FF2B5EF4-FFF2-40B4-BE49-F238E27FC236}">
                  <a16:creationId xmlns:a16="http://schemas.microsoft.com/office/drawing/2014/main" id="{6C5FC715-61D8-4FCF-9288-D10F338253F5}"/>
                </a:ext>
              </a:extLst>
            </p:cNvPr>
            <p:cNvSpPr/>
            <p:nvPr/>
          </p:nvSpPr>
          <p:spPr>
            <a:xfrm>
              <a:off x="539552" y="1295187"/>
              <a:ext cx="457758" cy="288032"/>
            </a:xfrm>
            <a:prstGeom prst="homePlate">
              <a:avLst>
                <a:gd name="adj" fmla="val 2354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Flèche : pentagone 9">
              <a:extLst>
                <a:ext uri="{FF2B5EF4-FFF2-40B4-BE49-F238E27FC236}">
                  <a16:creationId xmlns:a16="http://schemas.microsoft.com/office/drawing/2014/main" id="{F98DCCE8-8A81-41AF-B23F-7E75A792490E}"/>
                </a:ext>
              </a:extLst>
            </p:cNvPr>
            <p:cNvSpPr/>
            <p:nvPr/>
          </p:nvSpPr>
          <p:spPr>
            <a:xfrm>
              <a:off x="467544" y="1249188"/>
              <a:ext cx="457758" cy="288032"/>
            </a:xfrm>
            <a:prstGeom prst="homePlate">
              <a:avLst>
                <a:gd name="adj" fmla="val 23545"/>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sp>
        <p:nvSpPr>
          <p:cNvPr id="11" name="ZoneTexte 10">
            <a:extLst>
              <a:ext uri="{FF2B5EF4-FFF2-40B4-BE49-F238E27FC236}">
                <a16:creationId xmlns:a16="http://schemas.microsoft.com/office/drawing/2014/main" id="{07871A7A-AD0F-499F-85A0-3B29F9B09B11}"/>
              </a:ext>
            </a:extLst>
          </p:cNvPr>
          <p:cNvSpPr txBox="1"/>
          <p:nvPr/>
        </p:nvSpPr>
        <p:spPr>
          <a:xfrm>
            <a:off x="813402" y="2069647"/>
            <a:ext cx="7920880" cy="400110"/>
          </a:xfrm>
          <a:prstGeom prst="rect">
            <a:avLst/>
          </a:prstGeom>
          <a:noFill/>
        </p:spPr>
        <p:txBody>
          <a:bodyPr wrap="square" rtlCol="0">
            <a:spAutoFit/>
          </a:bodyPr>
          <a:lstStyle/>
          <a:p>
            <a:r>
              <a:rPr lang="en-CA" sz="2000" b="1" dirty="0">
                <a:solidFill>
                  <a:schemeClr val="bg1"/>
                </a:solidFill>
              </a:rPr>
              <a:t>Preparation of the final report </a:t>
            </a:r>
          </a:p>
        </p:txBody>
      </p:sp>
      <p:sp>
        <p:nvSpPr>
          <p:cNvPr id="15" name="ZoneTexte 14">
            <a:extLst>
              <a:ext uri="{FF2B5EF4-FFF2-40B4-BE49-F238E27FC236}">
                <a16:creationId xmlns:a16="http://schemas.microsoft.com/office/drawing/2014/main" id="{48A42675-47AF-4AFE-A19A-0DCFE15CF80E}"/>
              </a:ext>
            </a:extLst>
          </p:cNvPr>
          <p:cNvSpPr txBox="1"/>
          <p:nvPr/>
        </p:nvSpPr>
        <p:spPr>
          <a:xfrm>
            <a:off x="679902" y="2439480"/>
            <a:ext cx="7650695" cy="1661993"/>
          </a:xfrm>
          <a:prstGeom prst="rect">
            <a:avLst/>
          </a:prstGeom>
          <a:noFill/>
        </p:spPr>
        <p:txBody>
          <a:bodyPr wrap="square" rtlCol="0">
            <a:spAutoFit/>
          </a:bodyPr>
          <a:lstStyle/>
          <a:p>
            <a:pPr lvl="1">
              <a:spcBef>
                <a:spcPts val="600"/>
              </a:spcBef>
              <a:spcAft>
                <a:spcPts val="600"/>
              </a:spcAft>
            </a:pPr>
            <a:r>
              <a:rPr lang="en-US" b="1" dirty="0">
                <a:solidFill>
                  <a:schemeClr val="bg1"/>
                </a:solidFill>
              </a:rPr>
              <a:t>Learnings from other sectors and organizations</a:t>
            </a:r>
          </a:p>
          <a:p>
            <a:pPr lvl="1">
              <a:spcBef>
                <a:spcPts val="600"/>
              </a:spcBef>
              <a:spcAft>
                <a:spcPts val="600"/>
              </a:spcAft>
            </a:pPr>
            <a:r>
              <a:rPr lang="en-US" b="1" dirty="0">
                <a:solidFill>
                  <a:schemeClr val="bg1"/>
                </a:solidFill>
              </a:rPr>
              <a:t>Insights on the Trust Framework</a:t>
            </a:r>
          </a:p>
          <a:p>
            <a:pPr lvl="1">
              <a:spcBef>
                <a:spcPts val="600"/>
              </a:spcBef>
              <a:spcAft>
                <a:spcPts val="600"/>
              </a:spcAft>
            </a:pPr>
            <a:r>
              <a:rPr lang="en-US" b="1" dirty="0">
                <a:solidFill>
                  <a:schemeClr val="bg1"/>
                </a:solidFill>
              </a:rPr>
              <a:t>Guidance on how to use the framework and questionnaire</a:t>
            </a:r>
          </a:p>
          <a:p>
            <a:pPr lvl="1">
              <a:spcBef>
                <a:spcPts val="600"/>
              </a:spcBef>
              <a:spcAft>
                <a:spcPts val="600"/>
              </a:spcAft>
            </a:pPr>
            <a:r>
              <a:rPr lang="en-US" b="1" dirty="0">
                <a:solidFill>
                  <a:schemeClr val="bg1"/>
                </a:solidFill>
              </a:rPr>
              <a:t>Recommendations on next steps (e.g. a pilot phase)</a:t>
            </a:r>
          </a:p>
        </p:txBody>
      </p:sp>
      <p:grpSp>
        <p:nvGrpSpPr>
          <p:cNvPr id="17" name="Groupe 16">
            <a:extLst>
              <a:ext uri="{FF2B5EF4-FFF2-40B4-BE49-F238E27FC236}">
                <a16:creationId xmlns:a16="http://schemas.microsoft.com/office/drawing/2014/main" id="{C2051150-68CE-403E-A737-FEBF2EF346A4}"/>
              </a:ext>
            </a:extLst>
          </p:cNvPr>
          <p:cNvGrpSpPr/>
          <p:nvPr/>
        </p:nvGrpSpPr>
        <p:grpSpPr>
          <a:xfrm>
            <a:off x="437194" y="2173549"/>
            <a:ext cx="242708" cy="175331"/>
            <a:chOff x="467544" y="1249188"/>
            <a:chExt cx="529766" cy="334031"/>
          </a:xfrm>
        </p:grpSpPr>
        <p:sp>
          <p:nvSpPr>
            <p:cNvPr id="18" name="Flèche : pentagone 17">
              <a:extLst>
                <a:ext uri="{FF2B5EF4-FFF2-40B4-BE49-F238E27FC236}">
                  <a16:creationId xmlns:a16="http://schemas.microsoft.com/office/drawing/2014/main" id="{CE4AD5E7-4CCB-42B6-99F6-0BF8D8ADDFEE}"/>
                </a:ext>
              </a:extLst>
            </p:cNvPr>
            <p:cNvSpPr/>
            <p:nvPr/>
          </p:nvSpPr>
          <p:spPr>
            <a:xfrm>
              <a:off x="539552" y="1295187"/>
              <a:ext cx="457758" cy="288032"/>
            </a:xfrm>
            <a:prstGeom prst="homePlate">
              <a:avLst>
                <a:gd name="adj" fmla="val 2354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9" name="Flèche : pentagone 18">
              <a:extLst>
                <a:ext uri="{FF2B5EF4-FFF2-40B4-BE49-F238E27FC236}">
                  <a16:creationId xmlns:a16="http://schemas.microsoft.com/office/drawing/2014/main" id="{7E1D9196-E0D8-4155-B168-F46565CCB059}"/>
                </a:ext>
              </a:extLst>
            </p:cNvPr>
            <p:cNvSpPr/>
            <p:nvPr/>
          </p:nvSpPr>
          <p:spPr>
            <a:xfrm>
              <a:off x="467544" y="1249188"/>
              <a:ext cx="457758" cy="288032"/>
            </a:xfrm>
            <a:prstGeom prst="homePlate">
              <a:avLst>
                <a:gd name="adj" fmla="val 23545"/>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spTree>
    <p:extLst>
      <p:ext uri="{BB962C8B-B14F-4D97-AF65-F5344CB8AC3E}">
        <p14:creationId xmlns:p14="http://schemas.microsoft.com/office/powerpoint/2010/main" val="1658906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8226546-651B-4000-80FF-D22FFDFF3F17}"/>
              </a:ext>
            </a:extLst>
          </p:cNvPr>
          <p:cNvSpPr>
            <a:spLocks noGrp="1"/>
          </p:cNvSpPr>
          <p:nvPr>
            <p:ph type="ftr" sz="quarter" idx="11"/>
          </p:nvPr>
        </p:nvSpPr>
        <p:spPr/>
        <p:txBody>
          <a:bodyPr/>
          <a:lstStyle/>
          <a:p>
            <a:r>
              <a:rPr lang="fr-CA"/>
              <a:t>Groupe AGÉCO</a:t>
            </a:r>
            <a:endParaRPr lang="fr-CA" dirty="0"/>
          </a:p>
        </p:txBody>
      </p:sp>
      <p:sp>
        <p:nvSpPr>
          <p:cNvPr id="3" name="Espace réservé du numéro de diapositive 2">
            <a:extLst>
              <a:ext uri="{FF2B5EF4-FFF2-40B4-BE49-F238E27FC236}">
                <a16:creationId xmlns:a16="http://schemas.microsoft.com/office/drawing/2014/main" id="{C2CA3C7E-5387-438F-9308-0406485E65C8}"/>
              </a:ext>
            </a:extLst>
          </p:cNvPr>
          <p:cNvSpPr>
            <a:spLocks noGrp="1"/>
          </p:cNvSpPr>
          <p:nvPr>
            <p:ph type="sldNum" sz="quarter" idx="10"/>
          </p:nvPr>
        </p:nvSpPr>
        <p:spPr/>
        <p:txBody>
          <a:bodyPr/>
          <a:lstStyle/>
          <a:p>
            <a:fld id="{1D6BA0AC-C4FF-4AF8-8D17-BFD66ABA6074}" type="slidenum">
              <a:rPr lang="fr-CA" smtClean="0"/>
              <a:pPr/>
              <a:t>33</a:t>
            </a:fld>
            <a:endParaRPr lang="fr-CA" dirty="0"/>
          </a:p>
        </p:txBody>
      </p:sp>
      <p:cxnSp>
        <p:nvCxnSpPr>
          <p:cNvPr id="4" name="Straight Connector 4">
            <a:extLst>
              <a:ext uri="{FF2B5EF4-FFF2-40B4-BE49-F238E27FC236}">
                <a16:creationId xmlns:a16="http://schemas.microsoft.com/office/drawing/2014/main" id="{5716AB7A-A649-4B37-BB50-7DB9A453CD51}"/>
              </a:ext>
            </a:extLst>
          </p:cNvPr>
          <p:cNvCxnSpPr/>
          <p:nvPr/>
        </p:nvCxnSpPr>
        <p:spPr>
          <a:xfrm>
            <a:off x="4283968" y="1844824"/>
            <a:ext cx="0" cy="280831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Box 6">
            <a:extLst>
              <a:ext uri="{FF2B5EF4-FFF2-40B4-BE49-F238E27FC236}">
                <a16:creationId xmlns:a16="http://schemas.microsoft.com/office/drawing/2014/main" id="{E57449B4-93BA-4A30-9AF0-CF355D6965AE}"/>
              </a:ext>
            </a:extLst>
          </p:cNvPr>
          <p:cNvSpPr txBox="1"/>
          <p:nvPr/>
        </p:nvSpPr>
        <p:spPr>
          <a:xfrm>
            <a:off x="4427984" y="1850014"/>
            <a:ext cx="3960440" cy="769441"/>
          </a:xfrm>
          <a:prstGeom prst="rect">
            <a:avLst/>
          </a:prstGeom>
          <a:noFill/>
        </p:spPr>
        <p:txBody>
          <a:bodyPr wrap="square" rtlCol="0">
            <a:spAutoFit/>
          </a:bodyPr>
          <a:lstStyle/>
          <a:p>
            <a:r>
              <a:rPr lang="fr-CA" sz="4400" b="1" dirty="0" err="1">
                <a:solidFill>
                  <a:schemeClr val="bg2"/>
                </a:solidFill>
              </a:rPr>
              <a:t>Thank</a:t>
            </a:r>
            <a:r>
              <a:rPr lang="fr-CA" sz="4400" b="1" dirty="0">
                <a:solidFill>
                  <a:schemeClr val="bg2"/>
                </a:solidFill>
              </a:rPr>
              <a:t> </a:t>
            </a:r>
            <a:r>
              <a:rPr lang="fr-CA" sz="4400" b="1" dirty="0" err="1">
                <a:solidFill>
                  <a:schemeClr val="bg2"/>
                </a:solidFill>
              </a:rPr>
              <a:t>you</a:t>
            </a:r>
            <a:r>
              <a:rPr lang="fr-CA" sz="4400" b="1" dirty="0">
                <a:solidFill>
                  <a:schemeClr val="bg2"/>
                </a:solidFill>
              </a:rPr>
              <a:t>!</a:t>
            </a:r>
            <a:endParaRPr lang="en-CA" sz="4400" b="1" dirty="0">
              <a:solidFill>
                <a:schemeClr val="bg2"/>
              </a:solidFill>
            </a:endParaRPr>
          </a:p>
        </p:txBody>
      </p:sp>
      <p:sp>
        <p:nvSpPr>
          <p:cNvPr id="6" name="TextBox 7">
            <a:extLst>
              <a:ext uri="{FF2B5EF4-FFF2-40B4-BE49-F238E27FC236}">
                <a16:creationId xmlns:a16="http://schemas.microsoft.com/office/drawing/2014/main" id="{709CE9BE-A1F5-4386-83AE-7275A6142758}"/>
              </a:ext>
            </a:extLst>
          </p:cNvPr>
          <p:cNvSpPr txBox="1"/>
          <p:nvPr/>
        </p:nvSpPr>
        <p:spPr>
          <a:xfrm>
            <a:off x="4445786" y="2780928"/>
            <a:ext cx="2934526" cy="1477328"/>
          </a:xfrm>
          <a:prstGeom prst="rect">
            <a:avLst/>
          </a:prstGeom>
          <a:noFill/>
        </p:spPr>
        <p:txBody>
          <a:bodyPr wrap="square" rtlCol="0">
            <a:spAutoFit/>
          </a:bodyPr>
          <a:lstStyle/>
          <a:p>
            <a:r>
              <a:rPr lang="fr-CA" dirty="0">
                <a:solidFill>
                  <a:schemeClr val="tx1">
                    <a:lumMod val="65000"/>
                    <a:lumOff val="35000"/>
                  </a:schemeClr>
                </a:solidFill>
              </a:rPr>
              <a:t>Groupe AGÉCO</a:t>
            </a:r>
          </a:p>
          <a:p>
            <a:r>
              <a:rPr lang="en-CA" dirty="0">
                <a:solidFill>
                  <a:schemeClr val="tx1">
                    <a:lumMod val="65000"/>
                    <a:lumOff val="35000"/>
                  </a:schemeClr>
                </a:solidFill>
              </a:rPr>
              <a:t>25 Mozart East, office 310</a:t>
            </a:r>
          </a:p>
          <a:p>
            <a:r>
              <a:rPr lang="en-CA" dirty="0">
                <a:solidFill>
                  <a:schemeClr val="tx1">
                    <a:lumMod val="65000"/>
                    <a:lumOff val="35000"/>
                  </a:schemeClr>
                </a:solidFill>
              </a:rPr>
              <a:t>Montréal, Québec H2S 1B1</a:t>
            </a:r>
          </a:p>
          <a:p>
            <a:r>
              <a:rPr lang="en-CA" dirty="0">
                <a:solidFill>
                  <a:schemeClr val="tx1">
                    <a:lumMod val="65000"/>
                    <a:lumOff val="35000"/>
                  </a:schemeClr>
                </a:solidFill>
              </a:rPr>
              <a:t>514 439-9724</a:t>
            </a:r>
          </a:p>
          <a:p>
            <a:r>
              <a:rPr lang="en-CA" dirty="0">
                <a:solidFill>
                  <a:schemeClr val="tx1">
                    <a:lumMod val="65000"/>
                    <a:lumOff val="35000"/>
                  </a:schemeClr>
                </a:solidFill>
              </a:rPr>
              <a:t>www.groupeageco.ca</a:t>
            </a:r>
          </a:p>
        </p:txBody>
      </p:sp>
    </p:spTree>
    <p:extLst>
      <p:ext uri="{BB962C8B-B14F-4D97-AF65-F5344CB8AC3E}">
        <p14:creationId xmlns:p14="http://schemas.microsoft.com/office/powerpoint/2010/main" val="4001561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1D6BA0AC-C4FF-4AF8-8D17-BFD66ABA6074}" type="slidenum">
              <a:rPr lang="fr-CA" smtClean="0"/>
              <a:pPr/>
              <a:t>4</a:t>
            </a:fld>
            <a:endParaRPr lang="fr-CA" dirty="0"/>
          </a:p>
        </p:txBody>
      </p:sp>
      <p:sp>
        <p:nvSpPr>
          <p:cNvPr id="4" name="Espace réservé du pied de page 3"/>
          <p:cNvSpPr>
            <a:spLocks noGrp="1"/>
          </p:cNvSpPr>
          <p:nvPr>
            <p:ph type="ftr" sz="quarter" idx="3"/>
          </p:nvPr>
        </p:nvSpPr>
        <p:spPr/>
        <p:txBody>
          <a:bodyPr/>
          <a:lstStyle/>
          <a:p>
            <a:r>
              <a:rPr lang="fr-CA"/>
              <a:t>Groupe AGÉCO</a:t>
            </a:r>
            <a:endParaRPr lang="fr-CA" dirty="0"/>
          </a:p>
        </p:txBody>
      </p:sp>
      <p:sp>
        <p:nvSpPr>
          <p:cNvPr id="5" name="Titre 4"/>
          <p:cNvSpPr>
            <a:spLocks noGrp="1"/>
          </p:cNvSpPr>
          <p:nvPr>
            <p:ph type="title"/>
          </p:nvPr>
        </p:nvSpPr>
        <p:spPr/>
        <p:txBody>
          <a:bodyPr/>
          <a:lstStyle/>
          <a:p>
            <a:r>
              <a:rPr lang="en-CA" dirty="0"/>
              <a:t>A clear call to action</a:t>
            </a:r>
          </a:p>
        </p:txBody>
      </p:sp>
      <p:sp>
        <p:nvSpPr>
          <p:cNvPr id="8" name="Rectangle 7"/>
          <p:cNvSpPr/>
          <p:nvPr/>
        </p:nvSpPr>
        <p:spPr>
          <a:xfrm>
            <a:off x="4368380" y="2132856"/>
            <a:ext cx="4452092" cy="3285515"/>
          </a:xfrm>
          <a:prstGeom prst="rect">
            <a:avLst/>
          </a:prstGeom>
        </p:spPr>
        <p:txBody>
          <a:bodyPr wrap="square">
            <a:spAutoFit/>
          </a:bodyPr>
          <a:lstStyle/>
          <a:p>
            <a:pPr>
              <a:spcBef>
                <a:spcPts val="300"/>
              </a:spcBef>
              <a:spcAft>
                <a:spcPts val="300"/>
              </a:spcAft>
            </a:pPr>
            <a:r>
              <a:rPr lang="en-US" sz="2000" dirty="0">
                <a:solidFill>
                  <a:schemeClr val="tx1">
                    <a:lumMod val="65000"/>
                    <a:lumOff val="35000"/>
                  </a:schemeClr>
                </a:solidFill>
              </a:rPr>
              <a:t>It has been established that to build and maintain trust, it is necessary to: </a:t>
            </a:r>
          </a:p>
          <a:p>
            <a:pPr marL="177800" indent="-177800">
              <a:spcBef>
                <a:spcPts val="300"/>
              </a:spcBef>
              <a:spcAft>
                <a:spcPts val="300"/>
              </a:spcAft>
              <a:buFont typeface="Arial" panose="020B0604020202020204" pitchFamily="34" charset="0"/>
              <a:buChar char="•"/>
            </a:pPr>
            <a:r>
              <a:rPr lang="en-US" sz="2000" b="1" dirty="0">
                <a:solidFill>
                  <a:schemeClr val="tx1">
                    <a:lumMod val="65000"/>
                    <a:lumOff val="35000"/>
                  </a:schemeClr>
                </a:solidFill>
              </a:rPr>
              <a:t>Do the right thing </a:t>
            </a:r>
          </a:p>
          <a:p>
            <a:pPr marL="177800" indent="-177800">
              <a:spcBef>
                <a:spcPts val="300"/>
              </a:spcBef>
              <a:spcAft>
                <a:spcPts val="300"/>
              </a:spcAft>
              <a:buFont typeface="Arial" panose="020B0604020202020204" pitchFamily="34" charset="0"/>
              <a:buChar char="•"/>
            </a:pPr>
            <a:r>
              <a:rPr lang="en-US" sz="2000" b="1" dirty="0">
                <a:solidFill>
                  <a:schemeClr val="tx1">
                    <a:lumMod val="65000"/>
                    <a:lumOff val="35000"/>
                  </a:schemeClr>
                </a:solidFill>
              </a:rPr>
              <a:t>Provide proof</a:t>
            </a:r>
          </a:p>
          <a:p>
            <a:pPr marL="177800" indent="-177800">
              <a:spcBef>
                <a:spcPts val="300"/>
              </a:spcBef>
              <a:spcAft>
                <a:spcPts val="300"/>
              </a:spcAft>
              <a:buFont typeface="Arial" panose="020B0604020202020204" pitchFamily="34" charset="0"/>
              <a:buChar char="•"/>
            </a:pPr>
            <a:r>
              <a:rPr lang="en-US" sz="2000" b="1" dirty="0">
                <a:solidFill>
                  <a:schemeClr val="tx1">
                    <a:lumMod val="65000"/>
                    <a:lumOff val="35000"/>
                  </a:schemeClr>
                </a:solidFill>
              </a:rPr>
              <a:t>Communicate</a:t>
            </a:r>
            <a:r>
              <a:rPr lang="en-US" sz="2000" dirty="0">
                <a:solidFill>
                  <a:schemeClr val="tx1">
                    <a:lumMod val="65000"/>
                    <a:lumOff val="35000"/>
                  </a:schemeClr>
                </a:solidFill>
              </a:rPr>
              <a:t> the right messages to the right audience</a:t>
            </a:r>
          </a:p>
          <a:p>
            <a:pPr>
              <a:spcBef>
                <a:spcPts val="1200"/>
              </a:spcBef>
              <a:spcAft>
                <a:spcPts val="300"/>
              </a:spcAft>
            </a:pPr>
            <a:r>
              <a:rPr lang="en-US" sz="2000" dirty="0">
                <a:solidFill>
                  <a:schemeClr val="tx1">
                    <a:lumMod val="65000"/>
                    <a:lumOff val="35000"/>
                  </a:schemeClr>
                </a:solidFill>
              </a:rPr>
              <a:t>And operate on a foundation of </a:t>
            </a:r>
            <a:r>
              <a:rPr lang="en-US" sz="2000" b="1" dirty="0">
                <a:solidFill>
                  <a:schemeClr val="tx1">
                    <a:lumMod val="65000"/>
                    <a:lumOff val="35000"/>
                  </a:schemeClr>
                </a:solidFill>
              </a:rPr>
              <a:t>transparency</a:t>
            </a:r>
            <a:r>
              <a:rPr lang="en-US" sz="2000" dirty="0">
                <a:solidFill>
                  <a:schemeClr val="tx1">
                    <a:lumMod val="65000"/>
                    <a:lumOff val="35000"/>
                  </a:schemeClr>
                </a:solidFill>
              </a:rPr>
              <a:t> and with a commitment to </a:t>
            </a:r>
            <a:r>
              <a:rPr lang="en-US" sz="2000" b="1" dirty="0">
                <a:solidFill>
                  <a:schemeClr val="tx1">
                    <a:lumMod val="65000"/>
                    <a:lumOff val="35000"/>
                  </a:schemeClr>
                </a:solidFill>
              </a:rPr>
              <a:t>continuous improvement</a:t>
            </a:r>
            <a:r>
              <a:rPr lang="en-US" sz="2000" dirty="0">
                <a:solidFill>
                  <a:schemeClr val="tx1">
                    <a:lumMod val="65000"/>
                    <a:lumOff val="35000"/>
                  </a:schemeClr>
                </a:solidFill>
              </a:rPr>
              <a:t> </a:t>
            </a:r>
            <a:endParaRPr lang="en-CA" sz="2000" dirty="0">
              <a:solidFill>
                <a:schemeClr val="tx1">
                  <a:lumMod val="65000"/>
                  <a:lumOff val="35000"/>
                </a:schemeClr>
              </a:solidFill>
            </a:endParaRPr>
          </a:p>
        </p:txBody>
      </p:sp>
      <p:cxnSp>
        <p:nvCxnSpPr>
          <p:cNvPr id="13" name="Connecteur droit 12"/>
          <p:cNvCxnSpPr/>
          <p:nvPr/>
        </p:nvCxnSpPr>
        <p:spPr>
          <a:xfrm>
            <a:off x="3990777" y="2101987"/>
            <a:ext cx="0" cy="331276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Flèche : chevron 14"/>
          <p:cNvSpPr/>
          <p:nvPr/>
        </p:nvSpPr>
        <p:spPr>
          <a:xfrm>
            <a:off x="3801976" y="3625901"/>
            <a:ext cx="377603" cy="281067"/>
          </a:xfrm>
          <a:prstGeom prst="chevron">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grpSp>
        <p:nvGrpSpPr>
          <p:cNvPr id="11" name="Groupe 10">
            <a:extLst>
              <a:ext uri="{FF2B5EF4-FFF2-40B4-BE49-F238E27FC236}">
                <a16:creationId xmlns:a16="http://schemas.microsoft.com/office/drawing/2014/main" id="{75C1B0AE-DAEC-499B-9FD2-120336E8DC45}"/>
              </a:ext>
            </a:extLst>
          </p:cNvPr>
          <p:cNvGrpSpPr/>
          <p:nvPr/>
        </p:nvGrpSpPr>
        <p:grpSpPr>
          <a:xfrm>
            <a:off x="614321" y="2068891"/>
            <a:ext cx="2736298" cy="3312763"/>
            <a:chOff x="473686" y="1596839"/>
            <a:chExt cx="3598761" cy="4656880"/>
          </a:xfrm>
          <a:effectLst>
            <a:outerShdw blurRad="50800" dist="38100" dir="2700000" algn="tl" rotWithShape="0">
              <a:prstClr val="black">
                <a:alpha val="40000"/>
              </a:prstClr>
            </a:outerShdw>
          </a:effectLst>
        </p:grpSpPr>
        <p:sp>
          <p:nvSpPr>
            <p:cNvPr id="9" name="Rectangle 8">
              <a:extLst>
                <a:ext uri="{FF2B5EF4-FFF2-40B4-BE49-F238E27FC236}">
                  <a16:creationId xmlns:a16="http://schemas.microsoft.com/office/drawing/2014/main" id="{E4F369CE-4D73-426C-BBEB-5CA0B39ECBA5}"/>
                </a:ext>
              </a:extLst>
            </p:cNvPr>
            <p:cNvSpPr/>
            <p:nvPr/>
          </p:nvSpPr>
          <p:spPr>
            <a:xfrm>
              <a:off x="473687" y="1596839"/>
              <a:ext cx="3598760" cy="4656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2" name="Image 1">
              <a:extLst>
                <a:ext uri="{FF2B5EF4-FFF2-40B4-BE49-F238E27FC236}">
                  <a16:creationId xmlns:a16="http://schemas.microsoft.com/office/drawing/2014/main" id="{0AD6177C-CFBA-4D16-BBB7-7811CF316EF9}"/>
                </a:ext>
              </a:extLst>
            </p:cNvPr>
            <p:cNvPicPr>
              <a:picLocks noChangeAspect="1"/>
            </p:cNvPicPr>
            <p:nvPr/>
          </p:nvPicPr>
          <p:blipFill>
            <a:blip r:embed="rId3"/>
            <a:stretch>
              <a:fillRect/>
            </a:stretch>
          </p:blipFill>
          <p:spPr>
            <a:xfrm>
              <a:off x="473686" y="1596841"/>
              <a:ext cx="3598761" cy="4656878"/>
            </a:xfrm>
            <a:prstGeom prst="rect">
              <a:avLst/>
            </a:prstGeom>
          </p:spPr>
        </p:pic>
      </p:grpSp>
    </p:spTree>
    <p:extLst>
      <p:ext uri="{BB962C8B-B14F-4D97-AF65-F5344CB8AC3E}">
        <p14:creationId xmlns:p14="http://schemas.microsoft.com/office/powerpoint/2010/main" val="96755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1D6BA0AC-C4FF-4AF8-8D17-BFD66ABA6074}" type="slidenum">
              <a:rPr lang="fr-CA" smtClean="0"/>
              <a:pPr/>
              <a:t>5</a:t>
            </a:fld>
            <a:endParaRPr lang="fr-CA" dirty="0"/>
          </a:p>
        </p:txBody>
      </p:sp>
      <p:sp>
        <p:nvSpPr>
          <p:cNvPr id="4" name="Espace réservé du pied de page 3"/>
          <p:cNvSpPr>
            <a:spLocks noGrp="1"/>
          </p:cNvSpPr>
          <p:nvPr>
            <p:ph type="ftr" sz="quarter" idx="3"/>
          </p:nvPr>
        </p:nvSpPr>
        <p:spPr/>
        <p:txBody>
          <a:bodyPr/>
          <a:lstStyle/>
          <a:p>
            <a:r>
              <a:rPr lang="fr-CA"/>
              <a:t>Groupe AGÉCO</a:t>
            </a:r>
            <a:endParaRPr lang="fr-CA" dirty="0"/>
          </a:p>
        </p:txBody>
      </p:sp>
      <p:sp>
        <p:nvSpPr>
          <p:cNvPr id="5" name="Titre 4"/>
          <p:cNvSpPr>
            <a:spLocks noGrp="1"/>
          </p:cNvSpPr>
          <p:nvPr>
            <p:ph type="title"/>
          </p:nvPr>
        </p:nvSpPr>
        <p:spPr/>
        <p:txBody>
          <a:bodyPr/>
          <a:lstStyle/>
          <a:p>
            <a:r>
              <a:rPr lang="en-US" dirty="0"/>
              <a:t>A growing number of actors, platforms, and initiatives</a:t>
            </a:r>
          </a:p>
        </p:txBody>
      </p:sp>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61" y="2911270"/>
            <a:ext cx="1656184" cy="822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865" y="4316936"/>
            <a:ext cx="2084076" cy="79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5616" y="2899013"/>
            <a:ext cx="2023120" cy="899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Image 21">
            <a:extLst>
              <a:ext uri="{FF2B5EF4-FFF2-40B4-BE49-F238E27FC236}">
                <a16:creationId xmlns:a16="http://schemas.microsoft.com/office/drawing/2014/main" id="{D5DAB3DC-C008-4E29-A905-B34836786DD2}"/>
              </a:ext>
            </a:extLst>
          </p:cNvPr>
          <p:cNvPicPr>
            <a:picLocks noChangeAspect="1"/>
          </p:cNvPicPr>
          <p:nvPr/>
        </p:nvPicPr>
        <p:blipFill>
          <a:blip r:embed="rId6"/>
          <a:stretch>
            <a:fillRect/>
          </a:stretch>
        </p:blipFill>
        <p:spPr>
          <a:xfrm>
            <a:off x="7093779" y="2653880"/>
            <a:ext cx="1359983" cy="1441582"/>
          </a:xfrm>
          <a:prstGeom prst="rect">
            <a:avLst/>
          </a:prstGeom>
        </p:spPr>
      </p:pic>
      <p:pic>
        <p:nvPicPr>
          <p:cNvPr id="27" name="Image 26">
            <a:extLst>
              <a:ext uri="{FF2B5EF4-FFF2-40B4-BE49-F238E27FC236}">
                <a16:creationId xmlns:a16="http://schemas.microsoft.com/office/drawing/2014/main" id="{27D7AB3F-B21F-4931-8E5C-0DBD7A3BA5D4}"/>
              </a:ext>
            </a:extLst>
          </p:cNvPr>
          <p:cNvPicPr>
            <a:picLocks noChangeAspect="1"/>
          </p:cNvPicPr>
          <p:nvPr/>
        </p:nvPicPr>
        <p:blipFill>
          <a:blip r:embed="rId7"/>
          <a:stretch>
            <a:fillRect/>
          </a:stretch>
        </p:blipFill>
        <p:spPr>
          <a:xfrm>
            <a:off x="323528" y="1382245"/>
            <a:ext cx="2263686" cy="1131843"/>
          </a:xfrm>
          <a:prstGeom prst="rect">
            <a:avLst/>
          </a:prstGeom>
        </p:spPr>
      </p:pic>
      <p:pic>
        <p:nvPicPr>
          <p:cNvPr id="29" name="Image 28">
            <a:extLst>
              <a:ext uri="{FF2B5EF4-FFF2-40B4-BE49-F238E27FC236}">
                <a16:creationId xmlns:a16="http://schemas.microsoft.com/office/drawing/2014/main" id="{7E13A732-1A1C-450C-BD19-9FA4A2B246AB}"/>
              </a:ext>
            </a:extLst>
          </p:cNvPr>
          <p:cNvPicPr>
            <a:picLocks noChangeAspect="1"/>
          </p:cNvPicPr>
          <p:nvPr/>
        </p:nvPicPr>
        <p:blipFill>
          <a:blip r:embed="rId8"/>
          <a:stretch>
            <a:fillRect/>
          </a:stretch>
        </p:blipFill>
        <p:spPr>
          <a:xfrm>
            <a:off x="2843606" y="1340768"/>
            <a:ext cx="1871840" cy="1251793"/>
          </a:xfrm>
          <a:prstGeom prst="rect">
            <a:avLst/>
          </a:prstGeom>
        </p:spPr>
      </p:pic>
      <p:pic>
        <p:nvPicPr>
          <p:cNvPr id="7" name="Image 6">
            <a:extLst>
              <a:ext uri="{FF2B5EF4-FFF2-40B4-BE49-F238E27FC236}">
                <a16:creationId xmlns:a16="http://schemas.microsoft.com/office/drawing/2014/main" id="{5E0D0CB4-8FEB-498A-B004-AD75BA5040B7}"/>
              </a:ext>
            </a:extLst>
          </p:cNvPr>
          <p:cNvPicPr>
            <a:picLocks noChangeAspect="1"/>
          </p:cNvPicPr>
          <p:nvPr/>
        </p:nvPicPr>
        <p:blipFill>
          <a:blip r:embed="rId9"/>
          <a:stretch>
            <a:fillRect/>
          </a:stretch>
        </p:blipFill>
        <p:spPr>
          <a:xfrm>
            <a:off x="3442323" y="4244808"/>
            <a:ext cx="2097087" cy="807262"/>
          </a:xfrm>
          <a:prstGeom prst="rect">
            <a:avLst/>
          </a:prstGeom>
        </p:spPr>
      </p:pic>
      <p:pic>
        <p:nvPicPr>
          <p:cNvPr id="9" name="Image 8">
            <a:extLst>
              <a:ext uri="{FF2B5EF4-FFF2-40B4-BE49-F238E27FC236}">
                <a16:creationId xmlns:a16="http://schemas.microsoft.com/office/drawing/2014/main" id="{B027B476-D638-4A59-945C-B1479B25DDF0}"/>
              </a:ext>
            </a:extLst>
          </p:cNvPr>
          <p:cNvPicPr>
            <a:picLocks noChangeAspect="1"/>
          </p:cNvPicPr>
          <p:nvPr/>
        </p:nvPicPr>
        <p:blipFill>
          <a:blip r:embed="rId10"/>
          <a:stretch>
            <a:fillRect/>
          </a:stretch>
        </p:blipFill>
        <p:spPr>
          <a:xfrm>
            <a:off x="5477051" y="1353583"/>
            <a:ext cx="1144781" cy="1105823"/>
          </a:xfrm>
          <a:prstGeom prst="rect">
            <a:avLst/>
          </a:prstGeom>
        </p:spPr>
      </p:pic>
      <p:pic>
        <p:nvPicPr>
          <p:cNvPr id="1026" name="Picture 2" descr="Bildergebnis fÃ¼r verified beef production plus">
            <a:extLst>
              <a:ext uri="{FF2B5EF4-FFF2-40B4-BE49-F238E27FC236}">
                <a16:creationId xmlns:a16="http://schemas.microsoft.com/office/drawing/2014/main" id="{F2E296A9-344E-43DE-BDEB-92772CDCAF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2901" y="2790832"/>
            <a:ext cx="1186713" cy="105030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BE975398-A56C-495F-ADF2-5985E7B46269}"/>
              </a:ext>
            </a:extLst>
          </p:cNvPr>
          <p:cNvPicPr>
            <a:picLocks noChangeAspect="1"/>
          </p:cNvPicPr>
          <p:nvPr/>
        </p:nvPicPr>
        <p:blipFill>
          <a:blip r:embed="rId12"/>
          <a:stretch>
            <a:fillRect/>
          </a:stretch>
        </p:blipFill>
        <p:spPr>
          <a:xfrm>
            <a:off x="6104115" y="4234083"/>
            <a:ext cx="2436117" cy="807262"/>
          </a:xfrm>
          <a:prstGeom prst="rect">
            <a:avLst/>
          </a:prstGeom>
        </p:spPr>
      </p:pic>
      <p:pic>
        <p:nvPicPr>
          <p:cNvPr id="11" name="Picture 4" descr="Bildergebnis fÃ¼r 4r stewardship">
            <a:extLst>
              <a:ext uri="{FF2B5EF4-FFF2-40B4-BE49-F238E27FC236}">
                <a16:creationId xmlns:a16="http://schemas.microsoft.com/office/drawing/2014/main" id="{CF729F58-8198-468A-9F39-3A789651957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44088" y="1502863"/>
            <a:ext cx="1614524" cy="80726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necteur droit 31">
            <a:extLst>
              <a:ext uri="{FF2B5EF4-FFF2-40B4-BE49-F238E27FC236}">
                <a16:creationId xmlns:a16="http://schemas.microsoft.com/office/drawing/2014/main" id="{ED501E6A-5C07-48C5-9C16-5F7569CC3ED3}"/>
              </a:ext>
            </a:extLst>
          </p:cNvPr>
          <p:cNvCxnSpPr/>
          <p:nvPr/>
        </p:nvCxnSpPr>
        <p:spPr>
          <a:xfrm>
            <a:off x="539552" y="5548590"/>
            <a:ext cx="802811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3145360-0C81-4856-B7F7-E32628AECDE9}"/>
              </a:ext>
            </a:extLst>
          </p:cNvPr>
          <p:cNvSpPr/>
          <p:nvPr/>
        </p:nvSpPr>
        <p:spPr>
          <a:xfrm>
            <a:off x="3813772" y="5363924"/>
            <a:ext cx="1476046" cy="369332"/>
          </a:xfrm>
          <a:prstGeom prst="rect">
            <a:avLst/>
          </a:prstGeom>
          <a:solidFill>
            <a:schemeClr val="bg1"/>
          </a:solidFill>
        </p:spPr>
        <p:txBody>
          <a:bodyPr wrap="none">
            <a:spAutoFit/>
          </a:bodyPr>
          <a:lstStyle/>
          <a:p>
            <a:pPr algn="ctr"/>
            <a:r>
              <a:rPr lang="en-CA" b="1" dirty="0">
                <a:solidFill>
                  <a:schemeClr val="bg2"/>
                </a:solidFill>
              </a:rPr>
              <a:t>In addition to</a:t>
            </a:r>
          </a:p>
        </p:txBody>
      </p:sp>
      <p:sp>
        <p:nvSpPr>
          <p:cNvPr id="35" name="ZoneTexte 34">
            <a:extLst>
              <a:ext uri="{FF2B5EF4-FFF2-40B4-BE49-F238E27FC236}">
                <a16:creationId xmlns:a16="http://schemas.microsoft.com/office/drawing/2014/main" id="{A049A2E8-4909-4CC2-9F05-441AB32EB743}"/>
              </a:ext>
            </a:extLst>
          </p:cNvPr>
          <p:cNvSpPr txBox="1"/>
          <p:nvPr/>
        </p:nvSpPr>
        <p:spPr>
          <a:xfrm>
            <a:off x="841971" y="5807005"/>
            <a:ext cx="1521428" cy="646331"/>
          </a:xfrm>
          <a:prstGeom prst="rect">
            <a:avLst/>
          </a:prstGeom>
          <a:noFill/>
        </p:spPr>
        <p:txBody>
          <a:bodyPr wrap="square" rtlCol="0">
            <a:spAutoFit/>
          </a:bodyPr>
          <a:lstStyle/>
          <a:p>
            <a:pPr algn="ctr"/>
            <a:r>
              <a:rPr lang="en-US" b="1" dirty="0">
                <a:solidFill>
                  <a:schemeClr val="tx1">
                    <a:lumMod val="65000"/>
                    <a:lumOff val="35000"/>
                  </a:schemeClr>
                </a:solidFill>
              </a:rPr>
              <a:t>On-farm certifications</a:t>
            </a:r>
          </a:p>
        </p:txBody>
      </p:sp>
      <p:sp>
        <p:nvSpPr>
          <p:cNvPr id="36" name="ZoneTexte 35">
            <a:extLst>
              <a:ext uri="{FF2B5EF4-FFF2-40B4-BE49-F238E27FC236}">
                <a16:creationId xmlns:a16="http://schemas.microsoft.com/office/drawing/2014/main" id="{7373CA8B-9491-4E18-9E1C-057696855E51}"/>
              </a:ext>
            </a:extLst>
          </p:cNvPr>
          <p:cNvSpPr txBox="1"/>
          <p:nvPr/>
        </p:nvSpPr>
        <p:spPr>
          <a:xfrm>
            <a:off x="3017422" y="5807005"/>
            <a:ext cx="1076577" cy="646331"/>
          </a:xfrm>
          <a:prstGeom prst="rect">
            <a:avLst/>
          </a:prstGeom>
          <a:noFill/>
        </p:spPr>
        <p:txBody>
          <a:bodyPr wrap="none" rtlCol="0">
            <a:spAutoFit/>
          </a:bodyPr>
          <a:lstStyle/>
          <a:p>
            <a:pPr algn="ctr"/>
            <a:r>
              <a:rPr lang="en-US" b="1" dirty="0">
                <a:solidFill>
                  <a:schemeClr val="tx1">
                    <a:lumMod val="65000"/>
                    <a:lumOff val="35000"/>
                  </a:schemeClr>
                </a:solidFill>
              </a:rPr>
              <a:t>CSR </a:t>
            </a:r>
            <a:br>
              <a:rPr lang="en-US" b="1" dirty="0">
                <a:solidFill>
                  <a:schemeClr val="tx1">
                    <a:lumMod val="65000"/>
                    <a:lumOff val="35000"/>
                  </a:schemeClr>
                </a:solidFill>
              </a:rPr>
            </a:br>
            <a:r>
              <a:rPr lang="en-US" b="1" dirty="0">
                <a:solidFill>
                  <a:schemeClr val="tx1">
                    <a:lumMod val="65000"/>
                    <a:lumOff val="35000"/>
                  </a:schemeClr>
                </a:solidFill>
              </a:rPr>
              <a:t>reporting</a:t>
            </a:r>
          </a:p>
        </p:txBody>
      </p:sp>
      <p:sp>
        <p:nvSpPr>
          <p:cNvPr id="37" name="ZoneTexte 36">
            <a:extLst>
              <a:ext uri="{FF2B5EF4-FFF2-40B4-BE49-F238E27FC236}">
                <a16:creationId xmlns:a16="http://schemas.microsoft.com/office/drawing/2014/main" id="{45B3970D-6FC3-4FC0-BF4F-EB489FAC53E7}"/>
              </a:ext>
            </a:extLst>
          </p:cNvPr>
          <p:cNvSpPr txBox="1"/>
          <p:nvPr/>
        </p:nvSpPr>
        <p:spPr>
          <a:xfrm>
            <a:off x="4893436" y="5807005"/>
            <a:ext cx="1119602" cy="646331"/>
          </a:xfrm>
          <a:prstGeom prst="rect">
            <a:avLst/>
          </a:prstGeom>
          <a:noFill/>
        </p:spPr>
        <p:txBody>
          <a:bodyPr wrap="none" rtlCol="0">
            <a:spAutoFit/>
          </a:bodyPr>
          <a:lstStyle/>
          <a:p>
            <a:pPr algn="ctr"/>
            <a:r>
              <a:rPr lang="en-US" b="1" dirty="0">
                <a:solidFill>
                  <a:schemeClr val="tx1">
                    <a:lumMod val="65000"/>
                    <a:lumOff val="35000"/>
                  </a:schemeClr>
                </a:solidFill>
              </a:rPr>
              <a:t>Industry </a:t>
            </a:r>
            <a:br>
              <a:rPr lang="en-US" b="1" dirty="0">
                <a:solidFill>
                  <a:schemeClr val="tx1">
                    <a:lumMod val="65000"/>
                    <a:lumOff val="35000"/>
                  </a:schemeClr>
                </a:solidFill>
              </a:rPr>
            </a:br>
            <a:r>
              <a:rPr lang="en-US" b="1" dirty="0">
                <a:solidFill>
                  <a:schemeClr val="tx1">
                    <a:lumMod val="65000"/>
                    <a:lumOff val="35000"/>
                  </a:schemeClr>
                </a:solidFill>
              </a:rPr>
              <a:t>standards</a:t>
            </a:r>
          </a:p>
        </p:txBody>
      </p:sp>
      <p:sp>
        <p:nvSpPr>
          <p:cNvPr id="38" name="ZoneTexte 37">
            <a:extLst>
              <a:ext uri="{FF2B5EF4-FFF2-40B4-BE49-F238E27FC236}">
                <a16:creationId xmlns:a16="http://schemas.microsoft.com/office/drawing/2014/main" id="{B5DEC72D-3520-4E93-BFE0-6B7366B68FC2}"/>
              </a:ext>
            </a:extLst>
          </p:cNvPr>
          <p:cNvSpPr txBox="1"/>
          <p:nvPr/>
        </p:nvSpPr>
        <p:spPr>
          <a:xfrm>
            <a:off x="6869963" y="5809424"/>
            <a:ext cx="1342932" cy="646331"/>
          </a:xfrm>
          <a:prstGeom prst="rect">
            <a:avLst/>
          </a:prstGeom>
          <a:noFill/>
        </p:spPr>
        <p:txBody>
          <a:bodyPr wrap="none" rtlCol="0">
            <a:spAutoFit/>
          </a:bodyPr>
          <a:lstStyle/>
          <a:p>
            <a:pPr algn="ctr"/>
            <a:r>
              <a:rPr lang="en-US" b="1" dirty="0">
                <a:solidFill>
                  <a:schemeClr val="tx1">
                    <a:lumMod val="65000"/>
                    <a:lumOff val="35000"/>
                  </a:schemeClr>
                </a:solidFill>
              </a:rPr>
              <a:t>LCA-related </a:t>
            </a:r>
            <a:br>
              <a:rPr lang="en-US" b="1" dirty="0">
                <a:solidFill>
                  <a:schemeClr val="tx1">
                    <a:lumMod val="65000"/>
                    <a:lumOff val="35000"/>
                  </a:schemeClr>
                </a:solidFill>
              </a:rPr>
            </a:br>
            <a:r>
              <a:rPr lang="en-US" b="1" dirty="0">
                <a:solidFill>
                  <a:schemeClr val="tx1">
                    <a:lumMod val="65000"/>
                    <a:lumOff val="35000"/>
                  </a:schemeClr>
                </a:solidFill>
              </a:rPr>
              <a:t>projects</a:t>
            </a:r>
          </a:p>
        </p:txBody>
      </p:sp>
    </p:spTree>
    <p:extLst>
      <p:ext uri="{BB962C8B-B14F-4D97-AF65-F5344CB8AC3E}">
        <p14:creationId xmlns:p14="http://schemas.microsoft.com/office/powerpoint/2010/main" val="189406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a:extLst>
              <a:ext uri="{FF2B5EF4-FFF2-40B4-BE49-F238E27FC236}">
                <a16:creationId xmlns:a16="http://schemas.microsoft.com/office/drawing/2014/main" id="{236E030A-C3CF-4FD4-AA1D-1F666C579596}"/>
              </a:ext>
            </a:extLst>
          </p:cNvPr>
          <p:cNvSpPr>
            <a:spLocks noGrp="1"/>
          </p:cNvSpPr>
          <p:nvPr>
            <p:ph idx="1"/>
          </p:nvPr>
        </p:nvSpPr>
        <p:spPr>
          <a:xfrm>
            <a:off x="323528" y="2407460"/>
            <a:ext cx="8496944" cy="1780530"/>
          </a:xfrm>
        </p:spPr>
        <p:txBody>
          <a:bodyPr>
            <a:normAutofit/>
          </a:bodyPr>
          <a:lstStyle/>
          <a:p>
            <a:r>
              <a:rPr lang="en-US" dirty="0"/>
              <a:t>The food system is comprised of many individual parts</a:t>
            </a:r>
          </a:p>
          <a:p>
            <a:pPr lvl="1"/>
            <a:r>
              <a:rPr lang="en-US" dirty="0"/>
              <a:t>Operationally, each part works individually</a:t>
            </a:r>
          </a:p>
          <a:p>
            <a:pPr lvl="1"/>
            <a:r>
              <a:rPr lang="en-US" dirty="0"/>
              <a:t>However the whole food system or big components of it can be impacted by the actions or lack thereof from individual players</a:t>
            </a:r>
            <a:endParaRPr lang="en-CA" dirty="0"/>
          </a:p>
        </p:txBody>
      </p:sp>
      <p:sp>
        <p:nvSpPr>
          <p:cNvPr id="3" name="Espace réservé du numéro de diapositive 2">
            <a:extLst>
              <a:ext uri="{FF2B5EF4-FFF2-40B4-BE49-F238E27FC236}">
                <a16:creationId xmlns:a16="http://schemas.microsoft.com/office/drawing/2014/main" id="{B5CC55F5-9621-4FAA-9E42-ED15E414D92C}"/>
              </a:ext>
            </a:extLst>
          </p:cNvPr>
          <p:cNvSpPr>
            <a:spLocks noGrp="1"/>
          </p:cNvSpPr>
          <p:nvPr>
            <p:ph type="sldNum" sz="quarter" idx="4"/>
          </p:nvPr>
        </p:nvSpPr>
        <p:spPr/>
        <p:txBody>
          <a:bodyPr/>
          <a:lstStyle/>
          <a:p>
            <a:fld id="{1D6BA0AC-C4FF-4AF8-8D17-BFD66ABA6074}" type="slidenum">
              <a:rPr lang="fr-CA" smtClean="0"/>
              <a:pPr/>
              <a:t>6</a:t>
            </a:fld>
            <a:endParaRPr lang="fr-CA" dirty="0"/>
          </a:p>
        </p:txBody>
      </p:sp>
      <p:sp>
        <p:nvSpPr>
          <p:cNvPr id="4" name="Espace réservé du pied de page 3">
            <a:extLst>
              <a:ext uri="{FF2B5EF4-FFF2-40B4-BE49-F238E27FC236}">
                <a16:creationId xmlns:a16="http://schemas.microsoft.com/office/drawing/2014/main" id="{84929F03-DE8B-48C1-8CE2-9B3F85E9D2D6}"/>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D290A93D-C9DB-4FD3-AEE8-D53198E3BBAA}"/>
              </a:ext>
            </a:extLst>
          </p:cNvPr>
          <p:cNvSpPr>
            <a:spLocks noGrp="1"/>
          </p:cNvSpPr>
          <p:nvPr>
            <p:ph type="title"/>
          </p:nvPr>
        </p:nvSpPr>
        <p:spPr/>
        <p:txBody>
          <a:bodyPr>
            <a:normAutofit/>
          </a:bodyPr>
          <a:lstStyle/>
          <a:p>
            <a:r>
              <a:rPr lang="en-CA" dirty="0"/>
              <a:t>The challenges</a:t>
            </a:r>
            <a:br>
              <a:rPr lang="en-CA" dirty="0"/>
            </a:br>
            <a:r>
              <a:rPr lang="en-CA" sz="2200" dirty="0">
                <a:solidFill>
                  <a:schemeClr val="accent1"/>
                </a:solidFill>
              </a:rPr>
              <a:t>1) How to ensure alignment and consistency?</a:t>
            </a:r>
            <a:endParaRPr lang="en-CA" dirty="0"/>
          </a:p>
        </p:txBody>
      </p:sp>
      <p:sp>
        <p:nvSpPr>
          <p:cNvPr id="6" name="Rectangle 5">
            <a:extLst>
              <a:ext uri="{FF2B5EF4-FFF2-40B4-BE49-F238E27FC236}">
                <a16:creationId xmlns:a16="http://schemas.microsoft.com/office/drawing/2014/main" id="{7E890856-009C-4095-AC7E-B3F43EFF6CF3}"/>
              </a:ext>
            </a:extLst>
          </p:cNvPr>
          <p:cNvSpPr/>
          <p:nvPr/>
        </p:nvSpPr>
        <p:spPr>
          <a:xfrm>
            <a:off x="323528" y="1376872"/>
            <a:ext cx="8496944" cy="900000"/>
          </a:xfrm>
          <a:prstGeom prst="rect">
            <a:avLst/>
          </a:prstGeom>
          <a:solidFill>
            <a:schemeClr val="bg1">
              <a:lumMod val="85000"/>
              <a:alpha val="68000"/>
            </a:schemeClr>
          </a:solidFill>
          <a:ln>
            <a:solidFill>
              <a:schemeClr val="bg1"/>
            </a:solidFill>
          </a:ln>
        </p:spPr>
        <p:txBody>
          <a:bodyPr wrap="square" tIns="36000" anchor="ctr" anchorCtr="0">
            <a:noAutofit/>
          </a:bodyPr>
          <a:lstStyle/>
          <a:p>
            <a:pPr algn="ctr"/>
            <a:r>
              <a:rPr lang="en-US" sz="2200" dirty="0">
                <a:solidFill>
                  <a:schemeClr val="tx1">
                    <a:lumMod val="65000"/>
                    <a:lumOff val="35000"/>
                  </a:schemeClr>
                </a:solidFill>
              </a:rPr>
              <a:t>Experience has demonstrated that individual initiatives are a necessary, albeit insufficient, condition to build and maintain trust over time</a:t>
            </a:r>
          </a:p>
        </p:txBody>
      </p:sp>
      <p:graphicFrame>
        <p:nvGraphicFramePr>
          <p:cNvPr id="2" name="Tableau 1">
            <a:extLst>
              <a:ext uri="{FF2B5EF4-FFF2-40B4-BE49-F238E27FC236}">
                <a16:creationId xmlns:a16="http://schemas.microsoft.com/office/drawing/2014/main" id="{B66F489A-B08D-4350-A302-851710F9876C}"/>
              </a:ext>
            </a:extLst>
          </p:cNvPr>
          <p:cNvGraphicFramePr>
            <a:graphicFrameLocks noGrp="1"/>
          </p:cNvGraphicFramePr>
          <p:nvPr>
            <p:extLst>
              <p:ext uri="{D42A27DB-BD31-4B8C-83A1-F6EECF244321}">
                <p14:modId xmlns:p14="http://schemas.microsoft.com/office/powerpoint/2010/main" val="1635045570"/>
              </p:ext>
            </p:extLst>
          </p:nvPr>
        </p:nvGraphicFramePr>
        <p:xfrm>
          <a:off x="827584" y="4976584"/>
          <a:ext cx="7920880" cy="1188720"/>
        </p:xfrm>
        <a:graphic>
          <a:graphicData uri="http://schemas.openxmlformats.org/drawingml/2006/table">
            <a:tbl>
              <a:tblPr firstRow="1" bandRow="1">
                <a:tableStyleId>{2D5ABB26-0587-4C30-8999-92F81FD0307C}</a:tableStyleId>
              </a:tblPr>
              <a:tblGrid>
                <a:gridCol w="2736304">
                  <a:extLst>
                    <a:ext uri="{9D8B030D-6E8A-4147-A177-3AD203B41FA5}">
                      <a16:colId xmlns:a16="http://schemas.microsoft.com/office/drawing/2014/main" val="978442894"/>
                    </a:ext>
                  </a:extLst>
                </a:gridCol>
                <a:gridCol w="5184576">
                  <a:extLst>
                    <a:ext uri="{9D8B030D-6E8A-4147-A177-3AD203B41FA5}">
                      <a16:colId xmlns:a16="http://schemas.microsoft.com/office/drawing/2014/main" val="3409396496"/>
                    </a:ext>
                  </a:extLst>
                </a:gridCol>
              </a:tblGrid>
              <a:tr h="370840">
                <a:tc>
                  <a:txBody>
                    <a:bodyPr/>
                    <a:lstStyle/>
                    <a:p>
                      <a:pPr marL="342900" indent="-342900">
                        <a:buClr>
                          <a:schemeClr val="accent1"/>
                        </a:buClr>
                        <a:buFont typeface="Wingdings" panose="05000000000000000000" pitchFamily="2" charset="2"/>
                        <a:buChar char="ü"/>
                      </a:pPr>
                      <a:r>
                        <a:rPr lang="en-CA" sz="2000" dirty="0">
                          <a:solidFill>
                            <a:schemeClr val="tx1">
                              <a:lumMod val="65000"/>
                              <a:lumOff val="35000"/>
                            </a:schemeClr>
                          </a:solidFill>
                          <a:latin typeface="Calibri Light" panose="020F0302020204030204" pitchFamily="34" charset="0"/>
                          <a:cs typeface="Calibri Light" panose="020F0302020204030204" pitchFamily="34" charset="0"/>
                        </a:rPr>
                        <a:t>Streamline efforts </a:t>
                      </a:r>
                      <a:endParaRPr lang="fr-CA" sz="2000" dirty="0">
                        <a:solidFill>
                          <a:schemeClr val="tx1">
                            <a:lumMod val="65000"/>
                            <a:lumOff val="35000"/>
                          </a:schemeClr>
                        </a:solidFill>
                        <a:latin typeface="Calibri Light" panose="020F0302020204030204" pitchFamily="34" charset="0"/>
                        <a:cs typeface="Calibri Light" panose="020F0302020204030204" pitchFamily="34"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lang="en-CA" sz="2000" dirty="0">
                          <a:solidFill>
                            <a:schemeClr val="tx1">
                              <a:lumMod val="65000"/>
                              <a:lumOff val="35000"/>
                            </a:schemeClr>
                          </a:solidFill>
                          <a:latin typeface="Calibri Light" panose="020F0302020204030204" pitchFamily="34" charset="0"/>
                          <a:cs typeface="Calibri Light" panose="020F0302020204030204" pitchFamily="34" charset="0"/>
                        </a:rPr>
                        <a:t>Promote effective practices</a:t>
                      </a:r>
                    </a:p>
                  </a:txBody>
                  <a:tcPr/>
                </a:tc>
                <a:extLst>
                  <a:ext uri="{0D108BD9-81ED-4DB2-BD59-A6C34878D82A}">
                    <a16:rowId xmlns:a16="http://schemas.microsoft.com/office/drawing/2014/main" val="810864157"/>
                  </a:ext>
                </a:extLst>
              </a:tr>
              <a:tr h="370840">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lang="en-CA" sz="2000" dirty="0">
                          <a:solidFill>
                            <a:schemeClr val="tx1">
                              <a:lumMod val="65000"/>
                              <a:lumOff val="35000"/>
                            </a:schemeClr>
                          </a:solidFill>
                          <a:latin typeface="Calibri Light" panose="020F0302020204030204" pitchFamily="34" charset="0"/>
                          <a:cs typeface="Calibri Light" panose="020F0302020204030204" pitchFamily="34" charset="0"/>
                        </a:rPr>
                        <a:t>Build synergies</a:t>
                      </a:r>
                    </a:p>
                  </a:txBody>
                  <a:tcPr/>
                </a:tc>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lang="en-CA" sz="2000" dirty="0">
                          <a:solidFill>
                            <a:schemeClr val="tx1">
                              <a:lumMod val="65000"/>
                              <a:lumOff val="35000"/>
                            </a:schemeClr>
                          </a:solidFill>
                          <a:latin typeface="Calibri Light" panose="020F0302020204030204" pitchFamily="34" charset="0"/>
                          <a:cs typeface="Calibri Light" panose="020F0302020204030204" pitchFamily="34" charset="0"/>
                        </a:rPr>
                        <a:t>Break down silos</a:t>
                      </a:r>
                    </a:p>
                  </a:txBody>
                  <a:tcPr/>
                </a:tc>
                <a:extLst>
                  <a:ext uri="{0D108BD9-81ED-4DB2-BD59-A6C34878D82A}">
                    <a16:rowId xmlns:a16="http://schemas.microsoft.com/office/drawing/2014/main" val="532072574"/>
                  </a:ext>
                </a:extLst>
              </a:tr>
              <a:tr h="370840">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lang="en-CA" sz="2000" dirty="0">
                          <a:solidFill>
                            <a:schemeClr val="tx1">
                              <a:lumMod val="65000"/>
                              <a:lumOff val="35000"/>
                            </a:schemeClr>
                          </a:solidFill>
                          <a:latin typeface="Calibri Light" panose="020F0302020204030204" pitchFamily="34" charset="0"/>
                          <a:cs typeface="Calibri Light" panose="020F0302020204030204" pitchFamily="34" charset="0"/>
                        </a:rPr>
                        <a:t>Avoid duplications </a:t>
                      </a:r>
                    </a:p>
                  </a:txBody>
                  <a:tcPr/>
                </a:tc>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lang="en-CA" sz="2000" dirty="0">
                          <a:solidFill>
                            <a:schemeClr val="tx1">
                              <a:lumMod val="65000"/>
                              <a:lumOff val="35000"/>
                            </a:schemeClr>
                          </a:solidFill>
                          <a:latin typeface="Calibri Light" panose="020F0302020204030204" pitchFamily="34" charset="0"/>
                          <a:cs typeface="Calibri Light" panose="020F0302020204030204" pitchFamily="34" charset="0"/>
                        </a:rPr>
                        <a:t>Ensure continuous improvement</a:t>
                      </a:r>
                    </a:p>
                  </a:txBody>
                  <a:tcPr/>
                </a:tc>
                <a:extLst>
                  <a:ext uri="{0D108BD9-81ED-4DB2-BD59-A6C34878D82A}">
                    <a16:rowId xmlns:a16="http://schemas.microsoft.com/office/drawing/2014/main" val="2074110334"/>
                  </a:ext>
                </a:extLst>
              </a:tr>
            </a:tbl>
          </a:graphicData>
        </a:graphic>
      </p:graphicFrame>
      <p:sp>
        <p:nvSpPr>
          <p:cNvPr id="11" name="Rectangle 10">
            <a:extLst>
              <a:ext uri="{FF2B5EF4-FFF2-40B4-BE49-F238E27FC236}">
                <a16:creationId xmlns:a16="http://schemas.microsoft.com/office/drawing/2014/main" id="{C6876DE3-6D4B-48D3-BBF1-BF2DE8D1E6A0}"/>
              </a:ext>
            </a:extLst>
          </p:cNvPr>
          <p:cNvSpPr/>
          <p:nvPr/>
        </p:nvSpPr>
        <p:spPr>
          <a:xfrm>
            <a:off x="323528" y="4282797"/>
            <a:ext cx="8496944" cy="562074"/>
          </a:xfrm>
          <a:prstGeom prst="rect">
            <a:avLst/>
          </a:prstGeom>
          <a:solidFill>
            <a:schemeClr val="bg1">
              <a:lumMod val="85000"/>
              <a:alpha val="68000"/>
            </a:schemeClr>
          </a:solidFill>
          <a:ln>
            <a:solidFill>
              <a:schemeClr val="bg1"/>
            </a:solidFill>
          </a:ln>
        </p:spPr>
        <p:txBody>
          <a:bodyPr wrap="square" tIns="36000" anchor="ctr" anchorCtr="0">
            <a:noAutofit/>
          </a:bodyPr>
          <a:lstStyle/>
          <a:p>
            <a:pPr algn="ctr"/>
            <a:r>
              <a:rPr lang="en-US" sz="2200" dirty="0">
                <a:solidFill>
                  <a:schemeClr val="tx1">
                    <a:lumMod val="65000"/>
                    <a:lumOff val="35000"/>
                  </a:schemeClr>
                </a:solidFill>
              </a:rPr>
              <a:t>A more collective, consistent, and coordinated approach is needed to…</a:t>
            </a:r>
          </a:p>
        </p:txBody>
      </p:sp>
    </p:spTree>
    <p:extLst>
      <p:ext uri="{BB962C8B-B14F-4D97-AF65-F5344CB8AC3E}">
        <p14:creationId xmlns:p14="http://schemas.microsoft.com/office/powerpoint/2010/main" val="121405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5CC55F5-9621-4FAA-9E42-ED15E414D92C}"/>
              </a:ext>
            </a:extLst>
          </p:cNvPr>
          <p:cNvSpPr>
            <a:spLocks noGrp="1"/>
          </p:cNvSpPr>
          <p:nvPr>
            <p:ph type="sldNum" sz="quarter" idx="4"/>
          </p:nvPr>
        </p:nvSpPr>
        <p:spPr/>
        <p:txBody>
          <a:bodyPr/>
          <a:lstStyle/>
          <a:p>
            <a:fld id="{1D6BA0AC-C4FF-4AF8-8D17-BFD66ABA6074}" type="slidenum">
              <a:rPr lang="fr-CA" smtClean="0"/>
              <a:pPr/>
              <a:t>7</a:t>
            </a:fld>
            <a:endParaRPr lang="fr-CA" dirty="0"/>
          </a:p>
        </p:txBody>
      </p:sp>
      <p:sp>
        <p:nvSpPr>
          <p:cNvPr id="4" name="Espace réservé du pied de page 3">
            <a:extLst>
              <a:ext uri="{FF2B5EF4-FFF2-40B4-BE49-F238E27FC236}">
                <a16:creationId xmlns:a16="http://schemas.microsoft.com/office/drawing/2014/main" id="{84929F03-DE8B-48C1-8CE2-9B3F85E9D2D6}"/>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D290A93D-C9DB-4FD3-AEE8-D53198E3BBAA}"/>
              </a:ext>
            </a:extLst>
          </p:cNvPr>
          <p:cNvSpPr>
            <a:spLocks noGrp="1"/>
          </p:cNvSpPr>
          <p:nvPr>
            <p:ph type="title"/>
          </p:nvPr>
        </p:nvSpPr>
        <p:spPr/>
        <p:txBody>
          <a:bodyPr>
            <a:normAutofit/>
          </a:bodyPr>
          <a:lstStyle/>
          <a:p>
            <a:r>
              <a:rPr lang="en-CA" dirty="0"/>
              <a:t>The challenges</a:t>
            </a:r>
            <a:br>
              <a:rPr lang="en-CA" dirty="0"/>
            </a:br>
            <a:r>
              <a:rPr lang="en-CA" sz="2200" dirty="0">
                <a:solidFill>
                  <a:schemeClr val="accent1"/>
                </a:solidFill>
              </a:rPr>
              <a:t>2) How to measure success?</a:t>
            </a:r>
            <a:endParaRPr lang="en-CA" dirty="0">
              <a:solidFill>
                <a:schemeClr val="accent1"/>
              </a:solidFill>
            </a:endParaRPr>
          </a:p>
        </p:txBody>
      </p:sp>
      <p:sp>
        <p:nvSpPr>
          <p:cNvPr id="6" name="Rectangle 5">
            <a:extLst>
              <a:ext uri="{FF2B5EF4-FFF2-40B4-BE49-F238E27FC236}">
                <a16:creationId xmlns:a16="http://schemas.microsoft.com/office/drawing/2014/main" id="{D32454B9-04FF-4966-B882-B50B64520712}"/>
              </a:ext>
            </a:extLst>
          </p:cNvPr>
          <p:cNvSpPr/>
          <p:nvPr/>
        </p:nvSpPr>
        <p:spPr>
          <a:xfrm>
            <a:off x="491339" y="4709669"/>
            <a:ext cx="2640501" cy="165920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CA" sz="1600" dirty="0">
              <a:solidFill>
                <a:schemeClr val="tx1">
                  <a:lumMod val="65000"/>
                  <a:lumOff val="35000"/>
                </a:schemeClr>
              </a:solidFill>
            </a:endParaRPr>
          </a:p>
        </p:txBody>
      </p:sp>
      <p:sp>
        <p:nvSpPr>
          <p:cNvPr id="7" name="Rectangle 6">
            <a:extLst>
              <a:ext uri="{FF2B5EF4-FFF2-40B4-BE49-F238E27FC236}">
                <a16:creationId xmlns:a16="http://schemas.microsoft.com/office/drawing/2014/main" id="{42C05520-5F7B-4E9B-936E-FBE570BE1D2D}"/>
              </a:ext>
            </a:extLst>
          </p:cNvPr>
          <p:cNvSpPr/>
          <p:nvPr/>
        </p:nvSpPr>
        <p:spPr>
          <a:xfrm>
            <a:off x="325488" y="3463420"/>
            <a:ext cx="8496944" cy="12680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BB407A74-679F-4C8D-AD43-20AB9839C320}"/>
              </a:ext>
            </a:extLst>
          </p:cNvPr>
          <p:cNvSpPr/>
          <p:nvPr/>
        </p:nvSpPr>
        <p:spPr>
          <a:xfrm>
            <a:off x="491339" y="3782938"/>
            <a:ext cx="2640501" cy="820476"/>
          </a:xfrm>
          <a:prstGeom prst="rect">
            <a:avLst/>
          </a:prstGeom>
          <a:solidFill>
            <a:schemeClr val="tx1">
              <a:lumMod val="65000"/>
              <a:lumOff val="35000"/>
            </a:schemeClr>
          </a:solid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What to measure?</a:t>
            </a:r>
          </a:p>
        </p:txBody>
      </p:sp>
      <p:sp>
        <p:nvSpPr>
          <p:cNvPr id="11" name="Rectangle 10">
            <a:extLst>
              <a:ext uri="{FF2B5EF4-FFF2-40B4-BE49-F238E27FC236}">
                <a16:creationId xmlns:a16="http://schemas.microsoft.com/office/drawing/2014/main" id="{0FAEC87F-CF85-4557-97FD-A1A82B1D43DC}"/>
              </a:ext>
            </a:extLst>
          </p:cNvPr>
          <p:cNvSpPr/>
          <p:nvPr/>
        </p:nvSpPr>
        <p:spPr>
          <a:xfrm>
            <a:off x="491339" y="3701558"/>
            <a:ext cx="2640501" cy="102994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sz="1600" dirty="0"/>
          </a:p>
        </p:txBody>
      </p:sp>
      <p:sp>
        <p:nvSpPr>
          <p:cNvPr id="23" name="Rectangle 22">
            <a:extLst>
              <a:ext uri="{FF2B5EF4-FFF2-40B4-BE49-F238E27FC236}">
                <a16:creationId xmlns:a16="http://schemas.microsoft.com/office/drawing/2014/main" id="{DCABDF10-A51B-40C8-81A4-6310D044D02E}"/>
              </a:ext>
            </a:extLst>
          </p:cNvPr>
          <p:cNvSpPr/>
          <p:nvPr/>
        </p:nvSpPr>
        <p:spPr>
          <a:xfrm>
            <a:off x="3257564" y="4709669"/>
            <a:ext cx="2640501" cy="165920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CA" sz="1600" dirty="0">
              <a:solidFill>
                <a:schemeClr val="tx1">
                  <a:lumMod val="65000"/>
                  <a:lumOff val="35000"/>
                </a:schemeClr>
              </a:solidFill>
            </a:endParaRPr>
          </a:p>
        </p:txBody>
      </p:sp>
      <p:sp>
        <p:nvSpPr>
          <p:cNvPr id="24" name="Rectangle 23">
            <a:extLst>
              <a:ext uri="{FF2B5EF4-FFF2-40B4-BE49-F238E27FC236}">
                <a16:creationId xmlns:a16="http://schemas.microsoft.com/office/drawing/2014/main" id="{6CE5FBBB-301C-462B-A7A6-0BDB5B829974}"/>
              </a:ext>
            </a:extLst>
          </p:cNvPr>
          <p:cNvSpPr/>
          <p:nvPr/>
        </p:nvSpPr>
        <p:spPr>
          <a:xfrm>
            <a:off x="3257564" y="3782938"/>
            <a:ext cx="2640501" cy="820476"/>
          </a:xfrm>
          <a:prstGeom prst="rect">
            <a:avLst/>
          </a:prstGeom>
          <a:solidFill>
            <a:schemeClr val="tx1">
              <a:lumMod val="65000"/>
              <a:lumOff val="35000"/>
            </a:schemeClr>
          </a:solid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rPr>
              <a:t>How to compare?</a:t>
            </a:r>
          </a:p>
        </p:txBody>
      </p:sp>
      <p:sp>
        <p:nvSpPr>
          <p:cNvPr id="25" name="Rectangle 24">
            <a:extLst>
              <a:ext uri="{FF2B5EF4-FFF2-40B4-BE49-F238E27FC236}">
                <a16:creationId xmlns:a16="http://schemas.microsoft.com/office/drawing/2014/main" id="{AA468BA7-EF65-46E1-8EE8-2A96D3671226}"/>
              </a:ext>
            </a:extLst>
          </p:cNvPr>
          <p:cNvSpPr/>
          <p:nvPr/>
        </p:nvSpPr>
        <p:spPr>
          <a:xfrm>
            <a:off x="3257564" y="3701558"/>
            <a:ext cx="2640501" cy="102994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sz="1600" dirty="0"/>
          </a:p>
        </p:txBody>
      </p:sp>
      <p:sp>
        <p:nvSpPr>
          <p:cNvPr id="26" name="Rectangle 25">
            <a:extLst>
              <a:ext uri="{FF2B5EF4-FFF2-40B4-BE49-F238E27FC236}">
                <a16:creationId xmlns:a16="http://schemas.microsoft.com/office/drawing/2014/main" id="{880ED2CE-956D-4670-BE15-A448C1DC3F3B}"/>
              </a:ext>
            </a:extLst>
          </p:cNvPr>
          <p:cNvSpPr/>
          <p:nvPr/>
        </p:nvSpPr>
        <p:spPr>
          <a:xfrm>
            <a:off x="6023790" y="4709669"/>
            <a:ext cx="2640501" cy="165920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CA" sz="1600" dirty="0">
              <a:solidFill>
                <a:schemeClr val="tx1">
                  <a:lumMod val="65000"/>
                  <a:lumOff val="35000"/>
                </a:schemeClr>
              </a:solidFill>
            </a:endParaRPr>
          </a:p>
        </p:txBody>
      </p:sp>
      <p:sp>
        <p:nvSpPr>
          <p:cNvPr id="27" name="Rectangle 26">
            <a:extLst>
              <a:ext uri="{FF2B5EF4-FFF2-40B4-BE49-F238E27FC236}">
                <a16:creationId xmlns:a16="http://schemas.microsoft.com/office/drawing/2014/main" id="{87693447-F21F-4A8A-8910-F10B6A3D7000}"/>
              </a:ext>
            </a:extLst>
          </p:cNvPr>
          <p:cNvSpPr/>
          <p:nvPr/>
        </p:nvSpPr>
        <p:spPr>
          <a:xfrm>
            <a:off x="6023790" y="3782938"/>
            <a:ext cx="2640501" cy="820476"/>
          </a:xfrm>
          <a:prstGeom prst="rect">
            <a:avLst/>
          </a:prstGeom>
          <a:solidFill>
            <a:schemeClr val="tx1">
              <a:lumMod val="65000"/>
              <a:lumOff val="35000"/>
            </a:schemeClr>
          </a:solid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What to improve?</a:t>
            </a:r>
          </a:p>
        </p:txBody>
      </p:sp>
      <p:sp>
        <p:nvSpPr>
          <p:cNvPr id="28" name="Rectangle 27">
            <a:extLst>
              <a:ext uri="{FF2B5EF4-FFF2-40B4-BE49-F238E27FC236}">
                <a16:creationId xmlns:a16="http://schemas.microsoft.com/office/drawing/2014/main" id="{1CE7514A-10CE-431D-9189-8DBD8D264E41}"/>
              </a:ext>
            </a:extLst>
          </p:cNvPr>
          <p:cNvSpPr/>
          <p:nvPr/>
        </p:nvSpPr>
        <p:spPr>
          <a:xfrm>
            <a:off x="6023790" y="3701558"/>
            <a:ext cx="2640501" cy="102994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sz="1600" dirty="0"/>
          </a:p>
        </p:txBody>
      </p:sp>
      <p:sp>
        <p:nvSpPr>
          <p:cNvPr id="36" name="Rectangle 35">
            <a:extLst>
              <a:ext uri="{FF2B5EF4-FFF2-40B4-BE49-F238E27FC236}">
                <a16:creationId xmlns:a16="http://schemas.microsoft.com/office/drawing/2014/main" id="{559EDB17-E97A-4841-AD52-B34D9133BB96}"/>
              </a:ext>
            </a:extLst>
          </p:cNvPr>
          <p:cNvSpPr/>
          <p:nvPr/>
        </p:nvSpPr>
        <p:spPr>
          <a:xfrm>
            <a:off x="323528" y="1318730"/>
            <a:ext cx="8496944" cy="12680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cap="small" dirty="0"/>
              <a:t>There is no clear and consistent way to determine if, and to what extent, the activities undertaken in the overall industry and individual groups </a:t>
            </a:r>
            <a:br>
              <a:rPr lang="en-US" sz="2000" b="1" cap="small" dirty="0"/>
            </a:br>
            <a:r>
              <a:rPr lang="en-US" sz="2000" b="1" cap="small" dirty="0"/>
              <a:t>to build trust are effective </a:t>
            </a:r>
          </a:p>
        </p:txBody>
      </p:sp>
      <p:sp>
        <p:nvSpPr>
          <p:cNvPr id="2" name="ZoneTexte 1">
            <a:extLst>
              <a:ext uri="{FF2B5EF4-FFF2-40B4-BE49-F238E27FC236}">
                <a16:creationId xmlns:a16="http://schemas.microsoft.com/office/drawing/2014/main" id="{0B7F07DF-A979-4119-80E2-5E6B07CC2750}"/>
              </a:ext>
            </a:extLst>
          </p:cNvPr>
          <p:cNvSpPr txBox="1"/>
          <p:nvPr/>
        </p:nvSpPr>
        <p:spPr>
          <a:xfrm>
            <a:off x="595549" y="2745714"/>
            <a:ext cx="7973529" cy="523220"/>
          </a:xfrm>
          <a:prstGeom prst="rect">
            <a:avLst/>
          </a:prstGeom>
          <a:noFill/>
        </p:spPr>
        <p:txBody>
          <a:bodyPr wrap="none" rtlCol="0">
            <a:spAutoFit/>
          </a:bodyPr>
          <a:lstStyle/>
          <a:p>
            <a:pPr algn="ctr"/>
            <a:r>
              <a:rPr lang="en-CA" sz="2800" dirty="0">
                <a:solidFill>
                  <a:schemeClr val="tx1">
                    <a:lumMod val="65000"/>
                    <a:lumOff val="35000"/>
                  </a:schemeClr>
                </a:solidFill>
              </a:rPr>
              <a:t>Individual organizations are facing several challenges </a:t>
            </a:r>
          </a:p>
        </p:txBody>
      </p:sp>
      <p:sp>
        <p:nvSpPr>
          <p:cNvPr id="18" name="Rectangle 17">
            <a:extLst>
              <a:ext uri="{FF2B5EF4-FFF2-40B4-BE49-F238E27FC236}">
                <a16:creationId xmlns:a16="http://schemas.microsoft.com/office/drawing/2014/main" id="{7C627034-B493-44BD-AE14-1976363B4B8A}"/>
              </a:ext>
            </a:extLst>
          </p:cNvPr>
          <p:cNvSpPr/>
          <p:nvPr/>
        </p:nvSpPr>
        <p:spPr>
          <a:xfrm>
            <a:off x="491339" y="4731503"/>
            <a:ext cx="2640501" cy="1637367"/>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600"/>
              </a:spcBef>
              <a:spcAft>
                <a:spcPts val="600"/>
              </a:spcAft>
            </a:pPr>
            <a:r>
              <a:rPr lang="en-CA" dirty="0">
                <a:solidFill>
                  <a:schemeClr val="tx1">
                    <a:lumMod val="65000"/>
                    <a:lumOff val="35000"/>
                  </a:schemeClr>
                </a:solidFill>
              </a:rPr>
              <a:t>What should I do to effectively build trust?</a:t>
            </a:r>
          </a:p>
          <a:p>
            <a:pPr>
              <a:spcBef>
                <a:spcPts val="600"/>
              </a:spcBef>
              <a:spcAft>
                <a:spcPts val="600"/>
              </a:spcAft>
            </a:pPr>
            <a:r>
              <a:rPr lang="en-CA" dirty="0">
                <a:solidFill>
                  <a:schemeClr val="tx1">
                    <a:lumMod val="65000"/>
                    <a:lumOff val="35000"/>
                  </a:schemeClr>
                </a:solidFill>
              </a:rPr>
              <a:t>How to measure performance? </a:t>
            </a:r>
          </a:p>
        </p:txBody>
      </p:sp>
      <p:sp>
        <p:nvSpPr>
          <p:cNvPr id="19" name="Rectangle 18">
            <a:extLst>
              <a:ext uri="{FF2B5EF4-FFF2-40B4-BE49-F238E27FC236}">
                <a16:creationId xmlns:a16="http://schemas.microsoft.com/office/drawing/2014/main" id="{07901212-394A-4222-9EFE-8D3C940065D2}"/>
              </a:ext>
            </a:extLst>
          </p:cNvPr>
          <p:cNvSpPr/>
          <p:nvPr/>
        </p:nvSpPr>
        <p:spPr>
          <a:xfrm>
            <a:off x="3251749" y="4731503"/>
            <a:ext cx="2640501" cy="1637367"/>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600"/>
              </a:spcBef>
              <a:spcAft>
                <a:spcPts val="600"/>
              </a:spcAft>
            </a:pPr>
            <a:r>
              <a:rPr lang="en-CA" dirty="0">
                <a:solidFill>
                  <a:schemeClr val="tx1">
                    <a:lumMod val="65000"/>
                    <a:lumOff val="35000"/>
                  </a:schemeClr>
                </a:solidFill>
              </a:rPr>
              <a:t>Am I leading the way or lagging behind in how I deal with public trust? In which area(s)?</a:t>
            </a:r>
          </a:p>
        </p:txBody>
      </p:sp>
      <p:sp>
        <p:nvSpPr>
          <p:cNvPr id="20" name="Rectangle 19">
            <a:extLst>
              <a:ext uri="{FF2B5EF4-FFF2-40B4-BE49-F238E27FC236}">
                <a16:creationId xmlns:a16="http://schemas.microsoft.com/office/drawing/2014/main" id="{61D8691B-580B-408F-8DE0-433E4346FC63}"/>
              </a:ext>
            </a:extLst>
          </p:cNvPr>
          <p:cNvSpPr/>
          <p:nvPr/>
        </p:nvSpPr>
        <p:spPr>
          <a:xfrm>
            <a:off x="6012159" y="4731503"/>
            <a:ext cx="2640501" cy="1637367"/>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600"/>
              </a:spcBef>
              <a:spcAft>
                <a:spcPts val="600"/>
              </a:spcAft>
            </a:pPr>
            <a:r>
              <a:rPr lang="en-CA" dirty="0">
                <a:solidFill>
                  <a:schemeClr val="tx1">
                    <a:lumMod val="65000"/>
                    <a:lumOff val="35000"/>
                  </a:schemeClr>
                </a:solidFill>
              </a:rPr>
              <a:t>What action(s) should be implemented first – and how?</a:t>
            </a:r>
          </a:p>
          <a:p>
            <a:pPr>
              <a:spcBef>
                <a:spcPts val="600"/>
              </a:spcBef>
              <a:spcAft>
                <a:spcPts val="600"/>
              </a:spcAft>
            </a:pPr>
            <a:r>
              <a:rPr lang="en-CA" dirty="0">
                <a:solidFill>
                  <a:schemeClr val="tx1">
                    <a:lumMod val="65000"/>
                    <a:lumOff val="35000"/>
                  </a:schemeClr>
                </a:solidFill>
              </a:rPr>
              <a:t>What resources can I build on?   </a:t>
            </a:r>
          </a:p>
        </p:txBody>
      </p:sp>
    </p:spTree>
    <p:extLst>
      <p:ext uri="{BB962C8B-B14F-4D97-AF65-F5344CB8AC3E}">
        <p14:creationId xmlns:p14="http://schemas.microsoft.com/office/powerpoint/2010/main" val="14099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Close-up of Computer Keyboard">
            <a:extLst>
              <a:ext uri="{FF2B5EF4-FFF2-40B4-BE49-F238E27FC236}">
                <a16:creationId xmlns:a16="http://schemas.microsoft.com/office/drawing/2014/main" id="{C30497B8-824E-474C-AD14-05F400F965D7}"/>
              </a:ext>
            </a:extLst>
          </p:cNvPr>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7812" t="7812"/>
          <a:stretch/>
        </p:blipFill>
        <p:spPr bwMode="auto">
          <a:xfrm>
            <a:off x="323528" y="1156770"/>
            <a:ext cx="8496944" cy="5422713"/>
          </a:xfrm>
          <a:prstGeom prst="rect">
            <a:avLst/>
          </a:prstGeom>
          <a:noFill/>
        </p:spPr>
      </p:pic>
      <p:sp>
        <p:nvSpPr>
          <p:cNvPr id="6" name="Corde 5">
            <a:extLst>
              <a:ext uri="{FF2B5EF4-FFF2-40B4-BE49-F238E27FC236}">
                <a16:creationId xmlns:a16="http://schemas.microsoft.com/office/drawing/2014/main" id="{65E9F6E7-8447-4BEE-85CE-40F2760BE770}"/>
              </a:ext>
            </a:extLst>
          </p:cNvPr>
          <p:cNvSpPr/>
          <p:nvPr/>
        </p:nvSpPr>
        <p:spPr>
          <a:xfrm rot="2342081">
            <a:off x="3811789" y="2062855"/>
            <a:ext cx="5061950" cy="5055189"/>
          </a:xfrm>
          <a:prstGeom prst="chord">
            <a:avLst>
              <a:gd name="adj1" fmla="val 5291500"/>
              <a:gd name="adj2" fmla="val 829665"/>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Espace réservé du numéro de diapositive 2">
            <a:extLst>
              <a:ext uri="{FF2B5EF4-FFF2-40B4-BE49-F238E27FC236}">
                <a16:creationId xmlns:a16="http://schemas.microsoft.com/office/drawing/2014/main" id="{5F5976AE-87DE-472C-AF2C-03F239587DA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6BA0AC-C4FF-4AF8-8D17-BFD66ABA6074}" type="slidenum">
              <a:rPr kumimoji="0" lang="fr-CA" sz="1200" b="0" i="0" u="none" strike="noStrike" kern="1200" cap="none" spc="0" normalizeH="0" baseline="0" noProof="0" smtClean="0">
                <a:ln>
                  <a:noFill/>
                </a:ln>
                <a:solidFill>
                  <a:srgbClr val="5C5E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CA" sz="1200" b="0" i="0" u="none" strike="noStrike" kern="1200" cap="none" spc="0" normalizeH="0" baseline="0" noProof="0" dirty="0">
              <a:ln>
                <a:noFill/>
              </a:ln>
              <a:solidFill>
                <a:srgbClr val="5C5E5F"/>
              </a:solidFill>
              <a:effectLst/>
              <a:uLnTx/>
              <a:uFillTx/>
              <a:latin typeface="Calibri"/>
              <a:ea typeface="+mn-ea"/>
              <a:cs typeface="+mn-cs"/>
            </a:endParaRPr>
          </a:p>
        </p:txBody>
      </p:sp>
      <p:sp>
        <p:nvSpPr>
          <p:cNvPr id="4" name="Espace réservé du pied de page 3">
            <a:extLst>
              <a:ext uri="{FF2B5EF4-FFF2-40B4-BE49-F238E27FC236}">
                <a16:creationId xmlns:a16="http://schemas.microsoft.com/office/drawing/2014/main" id="{DD519AD2-56D8-4925-B7B3-759E93A80CE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5C5E5F"/>
                </a:solidFill>
                <a:effectLst/>
                <a:uLnTx/>
                <a:uFillTx/>
                <a:latin typeface="Calibri"/>
                <a:ea typeface="+mn-ea"/>
                <a:cs typeface="+mn-cs"/>
              </a:rPr>
              <a:t>Groupe AGÉCO</a:t>
            </a:r>
            <a:endParaRPr kumimoji="0" lang="fr-CA" sz="1200" b="0" i="0" u="none" strike="noStrike" kern="1200" cap="none" spc="0" normalizeH="0" baseline="0" noProof="0" dirty="0">
              <a:ln>
                <a:noFill/>
              </a:ln>
              <a:solidFill>
                <a:srgbClr val="5C5E5F"/>
              </a:solidFill>
              <a:effectLst/>
              <a:uLnTx/>
              <a:uFillTx/>
              <a:latin typeface="Calibri"/>
              <a:ea typeface="+mn-ea"/>
              <a:cs typeface="+mn-cs"/>
            </a:endParaRPr>
          </a:p>
        </p:txBody>
      </p:sp>
      <p:sp>
        <p:nvSpPr>
          <p:cNvPr id="5" name="Titre 4">
            <a:extLst>
              <a:ext uri="{FF2B5EF4-FFF2-40B4-BE49-F238E27FC236}">
                <a16:creationId xmlns:a16="http://schemas.microsoft.com/office/drawing/2014/main" id="{435D314D-8A80-433E-BECF-F4A34F0CE1F6}"/>
              </a:ext>
            </a:extLst>
          </p:cNvPr>
          <p:cNvSpPr>
            <a:spLocks noGrp="1"/>
          </p:cNvSpPr>
          <p:nvPr>
            <p:ph type="title"/>
          </p:nvPr>
        </p:nvSpPr>
        <p:spPr/>
        <p:txBody>
          <a:bodyPr/>
          <a:lstStyle/>
          <a:p>
            <a:r>
              <a:rPr lang="fr-CA" dirty="0"/>
              <a:t>Project objectives</a:t>
            </a:r>
          </a:p>
        </p:txBody>
      </p:sp>
      <p:sp>
        <p:nvSpPr>
          <p:cNvPr id="9" name="Rectangle 8">
            <a:extLst>
              <a:ext uri="{FF2B5EF4-FFF2-40B4-BE49-F238E27FC236}">
                <a16:creationId xmlns:a16="http://schemas.microsoft.com/office/drawing/2014/main" id="{7500D879-69E9-44DD-A974-101135C08B53}"/>
              </a:ext>
            </a:extLst>
          </p:cNvPr>
          <p:cNvSpPr/>
          <p:nvPr/>
        </p:nvSpPr>
        <p:spPr>
          <a:xfrm>
            <a:off x="4499992" y="2564904"/>
            <a:ext cx="3816424" cy="36004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defRPr/>
            </a:pPr>
            <a:r>
              <a:rPr lang="en-CA" dirty="0">
                <a:solidFill>
                  <a:prstClr val="black"/>
                </a:solidFill>
              </a:rPr>
              <a:t>The performance metrics system should provide a consistent yet flexible approach that enables to:</a:t>
            </a:r>
            <a:endParaRPr lang="en-US" sz="1600" dirty="0">
              <a:solidFill>
                <a:prstClr val="black"/>
              </a:solidFill>
            </a:endParaRPr>
          </a:p>
          <a:p>
            <a:pPr marL="285750" lvl="0" indent="-285750">
              <a:spcBef>
                <a:spcPts val="600"/>
              </a:spcBef>
              <a:spcAft>
                <a:spcPts val="600"/>
              </a:spcAft>
              <a:buFont typeface="Arial" panose="020B0604020202020204" pitchFamily="34" charset="0"/>
              <a:buChar char="•"/>
              <a:defRPr/>
            </a:pPr>
            <a:r>
              <a:rPr lang="en-US" sz="1600" dirty="0">
                <a:solidFill>
                  <a:prstClr val="black"/>
                </a:solidFill>
              </a:rPr>
              <a:t>Determine If public trust is progressing forward, as well as why and where progress is occurring </a:t>
            </a:r>
          </a:p>
          <a:p>
            <a:pPr marL="285750" lvl="0" indent="-285750">
              <a:spcBef>
                <a:spcPts val="600"/>
              </a:spcBef>
              <a:spcAft>
                <a:spcPts val="600"/>
              </a:spcAft>
              <a:buFont typeface="Arial" panose="020B0604020202020204" pitchFamily="34" charset="0"/>
              <a:buChar char="•"/>
              <a:defRPr/>
            </a:pPr>
            <a:r>
              <a:rPr lang="en-US" sz="1600" dirty="0">
                <a:solidFill>
                  <a:prstClr val="black"/>
                </a:solidFill>
              </a:rPr>
              <a:t>Establish how well organizations – individually and as a system – perform in relation to the Public Trust Framework </a:t>
            </a:r>
          </a:p>
          <a:p>
            <a:pPr marL="285750" lvl="0" indent="-285750">
              <a:spcBef>
                <a:spcPts val="600"/>
              </a:spcBef>
              <a:spcAft>
                <a:spcPts val="600"/>
              </a:spcAft>
              <a:buFont typeface="Arial" panose="020B0604020202020204" pitchFamily="34" charset="0"/>
              <a:buChar char="•"/>
              <a:defRPr/>
            </a:pPr>
            <a:r>
              <a:rPr lang="en-US" sz="1600" dirty="0">
                <a:solidFill>
                  <a:prstClr val="black"/>
                </a:solidFill>
              </a:rPr>
              <a:t>Report this performance to stakeholders in a clear and consistent manner</a:t>
            </a:r>
          </a:p>
        </p:txBody>
      </p:sp>
      <p:sp>
        <p:nvSpPr>
          <p:cNvPr id="15" name="Rectangle 14">
            <a:extLst>
              <a:ext uri="{FF2B5EF4-FFF2-40B4-BE49-F238E27FC236}">
                <a16:creationId xmlns:a16="http://schemas.microsoft.com/office/drawing/2014/main" id="{07F08BCB-A1F0-495B-AD0A-0E6F8ECA884E}"/>
              </a:ext>
            </a:extLst>
          </p:cNvPr>
          <p:cNvSpPr/>
          <p:nvPr/>
        </p:nvSpPr>
        <p:spPr>
          <a:xfrm>
            <a:off x="395536" y="1196752"/>
            <a:ext cx="8424936" cy="923330"/>
          </a:xfrm>
          <a:prstGeom prst="rect">
            <a:avLst/>
          </a:prstGeom>
          <a:noFill/>
        </p:spPr>
        <p:txBody>
          <a:bodyPr wrap="square">
            <a:spAutoFit/>
          </a:bodyPr>
          <a:lstStyle/>
          <a:p>
            <a:pPr indent="6350"/>
            <a:r>
              <a:rPr lang="en-US" dirty="0"/>
              <a:t>To provide a recommended performance metrics approach to allow the agriculture and food sector, as well as the individual participants, to better understand and measure the outcomes of their efforts over time with regard to public trust</a:t>
            </a:r>
          </a:p>
        </p:txBody>
      </p:sp>
    </p:spTree>
    <p:extLst>
      <p:ext uri="{BB962C8B-B14F-4D97-AF65-F5344CB8AC3E}">
        <p14:creationId xmlns:p14="http://schemas.microsoft.com/office/powerpoint/2010/main" val="107539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rchitecture, blur, building">
            <a:extLst>
              <a:ext uri="{FF2B5EF4-FFF2-40B4-BE49-F238E27FC236}">
                <a16:creationId xmlns:a16="http://schemas.microsoft.com/office/drawing/2014/main" id="{4C98E8C2-EDAA-4B3F-B64B-A3D8E801CF1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86" r="20207"/>
          <a:stretch/>
        </p:blipFill>
        <p:spPr bwMode="auto">
          <a:xfrm>
            <a:off x="323528" y="1174638"/>
            <a:ext cx="3744416" cy="532587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4"/>
          </p:nvPr>
        </p:nvSpPr>
        <p:spPr/>
        <p:txBody>
          <a:bodyPr/>
          <a:lstStyle/>
          <a:p>
            <a:fld id="{1D6BA0AC-C4FF-4AF8-8D17-BFD66ABA6074}" type="slidenum">
              <a:rPr lang="fr-CA" smtClean="0"/>
              <a:pPr/>
              <a:t>9</a:t>
            </a:fld>
            <a:endParaRPr lang="fr-CA"/>
          </a:p>
        </p:txBody>
      </p:sp>
      <p:sp>
        <p:nvSpPr>
          <p:cNvPr id="8" name="Titre 1"/>
          <p:cNvSpPr>
            <a:spLocks noGrp="1"/>
          </p:cNvSpPr>
          <p:nvPr>
            <p:ph type="title"/>
          </p:nvPr>
        </p:nvSpPr>
        <p:spPr/>
        <p:txBody>
          <a:bodyPr>
            <a:normAutofit/>
          </a:bodyPr>
          <a:lstStyle/>
          <a:p>
            <a:r>
              <a:rPr lang="en-CA" dirty="0"/>
              <a:t>Activities</a:t>
            </a:r>
          </a:p>
        </p:txBody>
      </p:sp>
      <p:sp>
        <p:nvSpPr>
          <p:cNvPr id="14" name="Rectangle 13"/>
          <p:cNvSpPr/>
          <p:nvPr/>
        </p:nvSpPr>
        <p:spPr>
          <a:xfrm>
            <a:off x="3779912" y="3173221"/>
            <a:ext cx="5040560" cy="1015663"/>
          </a:xfrm>
          <a:prstGeom prst="rect">
            <a:avLst/>
          </a:prstGeom>
          <a:solidFill>
            <a:schemeClr val="bg1">
              <a:lumMod val="85000"/>
              <a:alpha val="68000"/>
            </a:schemeClr>
          </a:solidFill>
          <a:ln>
            <a:solidFill>
              <a:schemeClr val="bg1"/>
            </a:solidFill>
          </a:ln>
        </p:spPr>
        <p:txBody>
          <a:bodyPr wrap="square">
            <a:spAutoFit/>
          </a:bodyPr>
          <a:lstStyle/>
          <a:p>
            <a:pPr marL="355600" indent="1588"/>
            <a:r>
              <a:rPr lang="en-US" sz="2000" dirty="0">
                <a:solidFill>
                  <a:schemeClr val="tx1">
                    <a:lumMod val="65000"/>
                    <a:lumOff val="35000"/>
                  </a:schemeClr>
                </a:solidFill>
              </a:rPr>
              <a:t>Propose a set of metrics and an evaluation tool to measure public trust on a national, sector-wide level</a:t>
            </a:r>
          </a:p>
        </p:txBody>
      </p:sp>
      <p:sp>
        <p:nvSpPr>
          <p:cNvPr id="15" name="Rectangle 14"/>
          <p:cNvSpPr/>
          <p:nvPr/>
        </p:nvSpPr>
        <p:spPr>
          <a:xfrm>
            <a:off x="3779912" y="2357925"/>
            <a:ext cx="5040560" cy="707886"/>
          </a:xfrm>
          <a:prstGeom prst="rect">
            <a:avLst/>
          </a:prstGeom>
          <a:solidFill>
            <a:schemeClr val="bg1">
              <a:lumMod val="85000"/>
              <a:alpha val="68000"/>
            </a:schemeClr>
          </a:solidFill>
          <a:ln>
            <a:solidFill>
              <a:schemeClr val="bg1"/>
            </a:solidFill>
          </a:ln>
        </p:spPr>
        <p:txBody>
          <a:bodyPr wrap="square">
            <a:spAutoFit/>
          </a:bodyPr>
          <a:lstStyle/>
          <a:p>
            <a:pPr marL="355600"/>
            <a:r>
              <a:rPr lang="en-US" sz="2000" dirty="0">
                <a:solidFill>
                  <a:schemeClr val="tx1">
                    <a:lumMod val="65000"/>
                    <a:lumOff val="35000"/>
                  </a:schemeClr>
                </a:solidFill>
              </a:rPr>
              <a:t>Review how the PTSC Trust Framework </a:t>
            </a:r>
            <a:br>
              <a:rPr lang="en-US" sz="2000" dirty="0">
                <a:solidFill>
                  <a:schemeClr val="tx1">
                    <a:lumMod val="65000"/>
                    <a:lumOff val="35000"/>
                  </a:schemeClr>
                </a:solidFill>
              </a:rPr>
            </a:br>
            <a:r>
              <a:rPr lang="en-US" sz="2000" dirty="0">
                <a:solidFill>
                  <a:schemeClr val="tx1">
                    <a:lumMod val="65000"/>
                    <a:lumOff val="35000"/>
                  </a:schemeClr>
                </a:solidFill>
              </a:rPr>
              <a:t>is used by organizations</a:t>
            </a:r>
            <a:endParaRPr lang="fr-CA" sz="2000" dirty="0">
              <a:solidFill>
                <a:schemeClr val="tx1">
                  <a:lumMod val="65000"/>
                  <a:lumOff val="35000"/>
                </a:schemeClr>
              </a:solidFill>
            </a:endParaRPr>
          </a:p>
        </p:txBody>
      </p:sp>
      <p:sp>
        <p:nvSpPr>
          <p:cNvPr id="2" name="Espace réservé du pied de page 1"/>
          <p:cNvSpPr>
            <a:spLocks noGrp="1"/>
          </p:cNvSpPr>
          <p:nvPr>
            <p:ph type="ftr" sz="quarter" idx="3"/>
          </p:nvPr>
        </p:nvSpPr>
        <p:spPr/>
        <p:txBody>
          <a:bodyPr/>
          <a:lstStyle/>
          <a:p>
            <a:r>
              <a:rPr lang="fr-CA"/>
              <a:t>Groupe AGÉCO</a:t>
            </a:r>
            <a:endParaRPr lang="fr-CA" dirty="0"/>
          </a:p>
        </p:txBody>
      </p:sp>
      <p:sp>
        <p:nvSpPr>
          <p:cNvPr id="12" name="Rectangle 11">
            <a:extLst>
              <a:ext uri="{FF2B5EF4-FFF2-40B4-BE49-F238E27FC236}">
                <a16:creationId xmlns:a16="http://schemas.microsoft.com/office/drawing/2014/main" id="{C1359DD5-EEBF-4018-BD1C-3B050FCE4FA9}"/>
              </a:ext>
            </a:extLst>
          </p:cNvPr>
          <p:cNvSpPr/>
          <p:nvPr/>
        </p:nvSpPr>
        <p:spPr>
          <a:xfrm>
            <a:off x="3779912" y="1234852"/>
            <a:ext cx="5040560" cy="1015663"/>
          </a:xfrm>
          <a:prstGeom prst="rect">
            <a:avLst/>
          </a:prstGeom>
          <a:solidFill>
            <a:schemeClr val="bg1">
              <a:lumMod val="85000"/>
              <a:alpha val="68000"/>
            </a:schemeClr>
          </a:solidFill>
          <a:ln>
            <a:solidFill>
              <a:schemeClr val="bg1"/>
            </a:solidFill>
          </a:ln>
        </p:spPr>
        <p:txBody>
          <a:bodyPr wrap="square">
            <a:spAutoFit/>
          </a:bodyPr>
          <a:lstStyle/>
          <a:p>
            <a:pPr marL="355600"/>
            <a:r>
              <a:rPr lang="en-US" sz="2000" dirty="0">
                <a:solidFill>
                  <a:schemeClr val="tx1">
                    <a:lumMod val="65000"/>
                    <a:lumOff val="35000"/>
                  </a:schemeClr>
                </a:solidFill>
              </a:rPr>
              <a:t>Review the literature on public trust measurement methodologies and list organizations using such metrics </a:t>
            </a:r>
          </a:p>
        </p:txBody>
      </p:sp>
      <p:sp>
        <p:nvSpPr>
          <p:cNvPr id="16" name="Rectangle 15">
            <a:extLst>
              <a:ext uri="{FF2B5EF4-FFF2-40B4-BE49-F238E27FC236}">
                <a16:creationId xmlns:a16="http://schemas.microsoft.com/office/drawing/2014/main" id="{58D2AC8F-BE94-4F7B-BBEE-3DDF8A98CB25}"/>
              </a:ext>
            </a:extLst>
          </p:cNvPr>
          <p:cNvSpPr/>
          <p:nvPr/>
        </p:nvSpPr>
        <p:spPr>
          <a:xfrm>
            <a:off x="3779912" y="4296294"/>
            <a:ext cx="5040560" cy="1015663"/>
          </a:xfrm>
          <a:prstGeom prst="rect">
            <a:avLst/>
          </a:prstGeom>
          <a:solidFill>
            <a:schemeClr val="bg1">
              <a:lumMod val="85000"/>
              <a:alpha val="68000"/>
            </a:schemeClr>
          </a:solidFill>
          <a:ln>
            <a:solidFill>
              <a:schemeClr val="bg1"/>
            </a:solidFill>
          </a:ln>
        </p:spPr>
        <p:txBody>
          <a:bodyPr wrap="square">
            <a:spAutoFit/>
          </a:bodyPr>
          <a:lstStyle/>
          <a:p>
            <a:pPr marL="355600"/>
            <a:r>
              <a:rPr lang="en-US" sz="2000" dirty="0">
                <a:solidFill>
                  <a:schemeClr val="tx1">
                    <a:lumMod val="65000"/>
                    <a:lumOff val="35000"/>
                  </a:schemeClr>
                </a:solidFill>
              </a:rPr>
              <a:t>Identify data sources that could be used to assess the sector’s performance with regard to public trust</a:t>
            </a:r>
          </a:p>
        </p:txBody>
      </p:sp>
      <p:sp>
        <p:nvSpPr>
          <p:cNvPr id="17" name="Rectangle 16">
            <a:extLst>
              <a:ext uri="{FF2B5EF4-FFF2-40B4-BE49-F238E27FC236}">
                <a16:creationId xmlns:a16="http://schemas.microsoft.com/office/drawing/2014/main" id="{DA6FF0A6-A81B-48DD-93BD-E90A736EA7B5}"/>
              </a:ext>
            </a:extLst>
          </p:cNvPr>
          <p:cNvSpPr/>
          <p:nvPr/>
        </p:nvSpPr>
        <p:spPr>
          <a:xfrm>
            <a:off x="3779912" y="5398405"/>
            <a:ext cx="5040560" cy="1015663"/>
          </a:xfrm>
          <a:prstGeom prst="rect">
            <a:avLst/>
          </a:prstGeom>
          <a:solidFill>
            <a:schemeClr val="bg1">
              <a:lumMod val="85000"/>
              <a:alpha val="68000"/>
            </a:schemeClr>
          </a:solidFill>
          <a:ln>
            <a:solidFill>
              <a:schemeClr val="bg1"/>
            </a:solidFill>
          </a:ln>
        </p:spPr>
        <p:txBody>
          <a:bodyPr wrap="square">
            <a:spAutoFit/>
          </a:bodyPr>
          <a:lstStyle/>
          <a:p>
            <a:pPr marL="355600"/>
            <a:r>
              <a:rPr lang="en-US" sz="2000" dirty="0">
                <a:solidFill>
                  <a:schemeClr val="tx1">
                    <a:lumMod val="65000"/>
                    <a:lumOff val="35000"/>
                  </a:schemeClr>
                </a:solidFill>
              </a:rPr>
              <a:t>Assess the feasibility of using computer- and/or web-based applications to capture and publish data</a:t>
            </a:r>
          </a:p>
        </p:txBody>
      </p:sp>
    </p:spTree>
    <p:extLst>
      <p:ext uri="{BB962C8B-B14F-4D97-AF65-F5344CB8AC3E}">
        <p14:creationId xmlns:p14="http://schemas.microsoft.com/office/powerpoint/2010/main" val="8010626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Presentation_FormatType_2015">
  <a:themeElements>
    <a:clrScheme name="Theme AGECO">
      <a:dk1>
        <a:sysClr val="windowText" lastClr="000000"/>
      </a:dk1>
      <a:lt1>
        <a:sysClr val="window" lastClr="FFFFFF"/>
      </a:lt1>
      <a:dk2>
        <a:srgbClr val="5C5E5F"/>
      </a:dk2>
      <a:lt2>
        <a:srgbClr val="8EBC3F"/>
      </a:lt2>
      <a:accent1>
        <a:srgbClr val="31869B"/>
      </a:accent1>
      <a:accent2>
        <a:srgbClr val="CC333F"/>
      </a:accent2>
      <a:accent3>
        <a:srgbClr val="FF9900"/>
      </a:accent3>
      <a:accent4>
        <a:srgbClr val="FFCC00"/>
      </a:accent4>
      <a:accent5>
        <a:srgbClr val="92CDDC"/>
      </a:accent5>
      <a:accent6>
        <a:srgbClr val="60497A"/>
      </a:accent6>
      <a:hlink>
        <a:srgbClr val="E86F9E"/>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Presentation_FormatType.potx" id="{89052351-3004-4934-BE7B-952EC5CA923B}" vid="{F37FA86B-59B4-4CA2-B6F5-2CCD9D5AFB46}"/>
    </a:ext>
  </a:extLst>
</a:theme>
</file>

<file path=ppt/theme/theme2.xml><?xml version="1.0" encoding="utf-8"?>
<a:theme xmlns:a="http://schemas.openxmlformats.org/drawingml/2006/main" name="1_Presentation_FormatType_2015">
  <a:themeElements>
    <a:clrScheme name="Personnalisé 2">
      <a:dk1>
        <a:sysClr val="windowText" lastClr="000000"/>
      </a:dk1>
      <a:lt1>
        <a:sysClr val="window" lastClr="FFFFFF"/>
      </a:lt1>
      <a:dk2>
        <a:srgbClr val="5C5E5F"/>
      </a:dk2>
      <a:lt2>
        <a:srgbClr val="8EBC3F"/>
      </a:lt2>
      <a:accent1>
        <a:srgbClr val="5C5E5F"/>
      </a:accent1>
      <a:accent2>
        <a:srgbClr val="8EBC3F"/>
      </a:accent2>
      <a:accent3>
        <a:srgbClr val="31869B"/>
      </a:accent3>
      <a:accent4>
        <a:srgbClr val="CC333F"/>
      </a:accent4>
      <a:accent5>
        <a:srgbClr val="FF9900"/>
      </a:accent5>
      <a:accent6>
        <a:srgbClr val="FFCC00"/>
      </a:accent6>
      <a:hlink>
        <a:srgbClr val="92CDDC"/>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Presentation_FormatType.potx" id="{89052351-3004-4934-BE7B-952EC5CA923B}" vid="{F37FA86B-59B4-4CA2-B6F5-2CCD9D5AFB46}"/>
    </a:ext>
  </a:extLst>
</a:theme>
</file>

<file path=ppt/theme/theme3.xml><?xml version="1.0" encoding="utf-8"?>
<a:theme xmlns:a="http://schemas.openxmlformats.org/drawingml/2006/main" name="2_Presentation_FormatType_2015">
  <a:themeElements>
    <a:clrScheme name="Theme AGECO">
      <a:dk1>
        <a:sysClr val="windowText" lastClr="000000"/>
      </a:dk1>
      <a:lt1>
        <a:sysClr val="window" lastClr="FFFFFF"/>
      </a:lt1>
      <a:dk2>
        <a:srgbClr val="5C5E5F"/>
      </a:dk2>
      <a:lt2>
        <a:srgbClr val="8EBC3F"/>
      </a:lt2>
      <a:accent1>
        <a:srgbClr val="31869B"/>
      </a:accent1>
      <a:accent2>
        <a:srgbClr val="CC333F"/>
      </a:accent2>
      <a:accent3>
        <a:srgbClr val="FF9900"/>
      </a:accent3>
      <a:accent4>
        <a:srgbClr val="FFCC00"/>
      </a:accent4>
      <a:accent5>
        <a:srgbClr val="92CDDC"/>
      </a:accent5>
      <a:accent6>
        <a:srgbClr val="60497A"/>
      </a:accent6>
      <a:hlink>
        <a:srgbClr val="E86F9E"/>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Presentation_FormatType.potx" id="{89052351-3004-4934-BE7B-952EC5CA923B}" vid="{F37FA86B-59B4-4CA2-B6F5-2CCD9D5AFB46}"/>
    </a:ext>
  </a:extLst>
</a:theme>
</file>

<file path=ppt/theme/theme4.xml><?xml version="1.0" encoding="utf-8"?>
<a:theme xmlns:a="http://schemas.openxmlformats.org/drawingml/2006/main" name="Presentation_FormatType_2016">
  <a:themeElements>
    <a:clrScheme name="Theme AGECO">
      <a:dk1>
        <a:sysClr val="windowText" lastClr="000000"/>
      </a:dk1>
      <a:lt1>
        <a:sysClr val="window" lastClr="FFFFFF"/>
      </a:lt1>
      <a:dk2>
        <a:srgbClr val="5C5E5F"/>
      </a:dk2>
      <a:lt2>
        <a:srgbClr val="8EBC3F"/>
      </a:lt2>
      <a:accent1>
        <a:srgbClr val="31869B"/>
      </a:accent1>
      <a:accent2>
        <a:srgbClr val="CC333F"/>
      </a:accent2>
      <a:accent3>
        <a:srgbClr val="FF9900"/>
      </a:accent3>
      <a:accent4>
        <a:srgbClr val="FFCC00"/>
      </a:accent4>
      <a:accent5>
        <a:srgbClr val="92CDDC"/>
      </a:accent5>
      <a:accent6>
        <a:srgbClr val="60497A"/>
      </a:accent6>
      <a:hlink>
        <a:srgbClr val="E86F9E"/>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Presentation_FormatType.potx" id="{89052351-3004-4934-BE7B-952EC5CA923B}" vid="{F37FA86B-59B4-4CA2-B6F5-2CCD9D5AFB46}"/>
    </a:ext>
  </a:extLst>
</a:theme>
</file>

<file path=ppt/theme/theme5.xml><?xml version="1.0" encoding="utf-8"?>
<a:theme xmlns:a="http://schemas.openxmlformats.org/drawingml/2006/main" name="3_Presentation_FormatType_2015">
  <a:themeElements>
    <a:clrScheme name="Theme AGECO">
      <a:dk1>
        <a:sysClr val="windowText" lastClr="000000"/>
      </a:dk1>
      <a:lt1>
        <a:sysClr val="window" lastClr="FFFFFF"/>
      </a:lt1>
      <a:dk2>
        <a:srgbClr val="5C5E5F"/>
      </a:dk2>
      <a:lt2>
        <a:srgbClr val="8EBC3F"/>
      </a:lt2>
      <a:accent1>
        <a:srgbClr val="31869B"/>
      </a:accent1>
      <a:accent2>
        <a:srgbClr val="CC333F"/>
      </a:accent2>
      <a:accent3>
        <a:srgbClr val="FF9900"/>
      </a:accent3>
      <a:accent4>
        <a:srgbClr val="FFCC00"/>
      </a:accent4>
      <a:accent5>
        <a:srgbClr val="92CDDC"/>
      </a:accent5>
      <a:accent6>
        <a:srgbClr val="60497A"/>
      </a:accent6>
      <a:hlink>
        <a:srgbClr val="E86F9E"/>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Presentation_FormatType.potx" id="{89052351-3004-4934-BE7B-952EC5CA923B}" vid="{F37FA86B-59B4-4CA2-B6F5-2CCD9D5AFB46}"/>
    </a:ext>
  </a:extLst>
</a:theme>
</file>

<file path=ppt/theme/theme6.xml><?xml version="1.0" encoding="utf-8"?>
<a:theme xmlns:a="http://schemas.openxmlformats.org/drawingml/2006/main" name="4_Presentation_FormatType_2015">
  <a:themeElements>
    <a:clrScheme name="Theme AGECO">
      <a:dk1>
        <a:sysClr val="windowText" lastClr="000000"/>
      </a:dk1>
      <a:lt1>
        <a:sysClr val="window" lastClr="FFFFFF"/>
      </a:lt1>
      <a:dk2>
        <a:srgbClr val="5C5E5F"/>
      </a:dk2>
      <a:lt2>
        <a:srgbClr val="8EBC3F"/>
      </a:lt2>
      <a:accent1>
        <a:srgbClr val="31869B"/>
      </a:accent1>
      <a:accent2>
        <a:srgbClr val="CC333F"/>
      </a:accent2>
      <a:accent3>
        <a:srgbClr val="FF9900"/>
      </a:accent3>
      <a:accent4>
        <a:srgbClr val="FFCC00"/>
      </a:accent4>
      <a:accent5>
        <a:srgbClr val="92CDDC"/>
      </a:accent5>
      <a:accent6>
        <a:srgbClr val="60497A"/>
      </a:accent6>
      <a:hlink>
        <a:srgbClr val="E86F9E"/>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Presentation_FormatType.potx" id="{89052351-3004-4934-BE7B-952EC5CA923B}" vid="{F37FA86B-59B4-4CA2-B6F5-2CCD9D5AFB46}"/>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Presentation_FormatType_2016</Template>
  <TotalTime>3344</TotalTime>
  <Words>1572</Words>
  <Application>Microsoft Office PowerPoint</Application>
  <PresentationFormat>Affichage à l'écran (4:3)</PresentationFormat>
  <Paragraphs>351</Paragraphs>
  <Slides>33</Slides>
  <Notes>8</Notes>
  <HiddenSlides>0</HiddenSlides>
  <MMClips>0</MMClips>
  <ScaleCrop>false</ScaleCrop>
  <HeadingPairs>
    <vt:vector size="6" baseType="variant">
      <vt:variant>
        <vt:lpstr>Polices utilisées</vt:lpstr>
      </vt:variant>
      <vt:variant>
        <vt:i4>4</vt:i4>
      </vt:variant>
      <vt:variant>
        <vt:lpstr>Thème</vt:lpstr>
      </vt:variant>
      <vt:variant>
        <vt:i4>6</vt:i4>
      </vt:variant>
      <vt:variant>
        <vt:lpstr>Titres des diapositives</vt:lpstr>
      </vt:variant>
      <vt:variant>
        <vt:i4>33</vt:i4>
      </vt:variant>
    </vt:vector>
  </HeadingPairs>
  <TitlesOfParts>
    <vt:vector size="43" baseType="lpstr">
      <vt:lpstr>Arial</vt:lpstr>
      <vt:lpstr>Calibri</vt:lpstr>
      <vt:lpstr>Calibri Light</vt:lpstr>
      <vt:lpstr>Wingdings</vt:lpstr>
      <vt:lpstr>Presentation_FormatType_2015</vt:lpstr>
      <vt:lpstr>1_Presentation_FormatType_2015</vt:lpstr>
      <vt:lpstr>2_Presentation_FormatType_2015</vt:lpstr>
      <vt:lpstr>Presentation_FormatType_2016</vt:lpstr>
      <vt:lpstr>3_Presentation_FormatType_2015</vt:lpstr>
      <vt:lpstr>4_Presentation_FormatType_2015</vt:lpstr>
      <vt:lpstr>PUBLIC TRUST PERFORMANCE METRICS</vt:lpstr>
      <vt:lpstr>Table of content</vt:lpstr>
      <vt:lpstr>Context and Project Objectives</vt:lpstr>
      <vt:lpstr>A clear call to action</vt:lpstr>
      <vt:lpstr>A growing number of actors, platforms, and initiatives</vt:lpstr>
      <vt:lpstr>The challenges 1) How to ensure alignment and consistency?</vt:lpstr>
      <vt:lpstr>The challenges 2) How to measure success?</vt:lpstr>
      <vt:lpstr>Project objectives</vt:lpstr>
      <vt:lpstr>Activities</vt:lpstr>
      <vt:lpstr>Proposed Framework</vt:lpstr>
      <vt:lpstr>Overall structure</vt:lpstr>
      <vt:lpstr>Overall structure</vt:lpstr>
      <vt:lpstr>Topics covered</vt:lpstr>
      <vt:lpstr>Topics covered</vt:lpstr>
      <vt:lpstr>Topics covered</vt:lpstr>
      <vt:lpstr>How it Works</vt:lpstr>
      <vt:lpstr>What to measure?</vt:lpstr>
      <vt:lpstr>What to measure?</vt:lpstr>
      <vt:lpstr>Example of question</vt:lpstr>
      <vt:lpstr>Example of question</vt:lpstr>
      <vt:lpstr>How to assess performance?</vt:lpstr>
      <vt:lpstr>How to assess performance? The scoring system</vt:lpstr>
      <vt:lpstr>How to assess performance? A common core with only few specificities</vt:lpstr>
      <vt:lpstr>How to assess performance?  Recommended data collection strategy</vt:lpstr>
      <vt:lpstr>How to assess performance? Different levels of evaluation </vt:lpstr>
      <vt:lpstr>Visual representation of results</vt:lpstr>
      <vt:lpstr>Visual representation of results Example 1</vt:lpstr>
      <vt:lpstr>Visual representation of results Example 2</vt:lpstr>
      <vt:lpstr>Conclusion and Next Steps</vt:lpstr>
      <vt:lpstr>The expected benefits</vt:lpstr>
      <vt:lpstr>Pending questions to address</vt:lpstr>
      <vt:lpstr>Next steps</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Madavine Tom</dc:creator>
  <cp:lastModifiedBy>Jean-Michel Couture</cp:lastModifiedBy>
  <cp:revision>318</cp:revision>
  <dcterms:created xsi:type="dcterms:W3CDTF">2017-11-29T09:56:03Z</dcterms:created>
  <dcterms:modified xsi:type="dcterms:W3CDTF">2019-03-19T18:27:05Z</dcterms:modified>
</cp:coreProperties>
</file>