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xlsx" ContentType="application/vnd.openxmlformats-officedocument.spreadsheetml.sheet"/>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charts/chart1.xml" ContentType="application/vnd.openxmlformats-officedocument.drawingml.chart+xml"/>
  <Override PartName="/ppt/charts/style1.xml" ContentType="application/vnd.ms-office.chartstyle+xml"/>
  <Override PartName="/ppt/charts/colors1.xml" ContentType="application/vnd.ms-office.chartcolorstyle+xml"/>
  <Override PartName="/ppt/notesSlides/notesSlide7.xml" ContentType="application/vnd.openxmlformats-officedocument.presentationml.notesSlide+xml"/>
  <Override PartName="/ppt/charts/chart2.xml" ContentType="application/vnd.openxmlformats-officedocument.drawingml.chart+xml"/>
  <Override PartName="/ppt/charts/style2.xml" ContentType="application/vnd.ms-office.chartstyle+xml"/>
  <Override PartName="/ppt/charts/colors2.xml" ContentType="application/vnd.ms-office.chartcolorstyl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charts/chart3.xml" ContentType="application/vnd.openxmlformats-officedocument.drawingml.chart+xml"/>
  <Override PartName="/ppt/drawings/drawing1.xml" ContentType="application/vnd.openxmlformats-officedocument.drawingml.chartshapes+xml"/>
  <Override PartName="/ppt/notesSlides/notesSlide1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4"/>
  </p:sldMasterIdLst>
  <p:notesMasterIdLst>
    <p:notesMasterId r:id="rId19"/>
  </p:notesMasterIdLst>
  <p:handoutMasterIdLst>
    <p:handoutMasterId r:id="rId20"/>
  </p:handoutMasterIdLst>
  <p:sldIdLst>
    <p:sldId id="419" r:id="rId5"/>
    <p:sldId id="426" r:id="rId6"/>
    <p:sldId id="427" r:id="rId7"/>
    <p:sldId id="263" r:id="rId8"/>
    <p:sldId id="428" r:id="rId9"/>
    <p:sldId id="424" r:id="rId10"/>
    <p:sldId id="261" r:id="rId11"/>
    <p:sldId id="429" r:id="rId12"/>
    <p:sldId id="420" r:id="rId13"/>
    <p:sldId id="421" r:id="rId14"/>
    <p:sldId id="430" r:id="rId15"/>
    <p:sldId id="422" r:id="rId16"/>
    <p:sldId id="432" r:id="rId17"/>
    <p:sldId id="431" r:id="rId18"/>
  </p:sldIdLst>
  <p:sldSz cx="9144000" cy="6858000" type="screen4x3"/>
  <p:notesSz cx="7010400" cy="9296400"/>
  <p:defaultTextStyle>
    <a:defPPr>
      <a:defRPr lang="en-US"/>
    </a:defPPr>
    <a:lvl1pPr algn="l" defTabSz="457200" rtl="0" fontAlgn="base">
      <a:spcBef>
        <a:spcPct val="0"/>
      </a:spcBef>
      <a:spcAft>
        <a:spcPct val="0"/>
      </a:spcAft>
      <a:defRPr kern="1200">
        <a:solidFill>
          <a:schemeClr val="tx1"/>
        </a:solidFill>
        <a:latin typeface="Calibri" panose="020F0502020204030204" pitchFamily="34" charset="0"/>
        <a:ea typeface="ヒラギノ角ゴ Pro W3" pitchFamily="127" charset="-128"/>
        <a:cs typeface="+mn-cs"/>
      </a:defRPr>
    </a:lvl1pPr>
    <a:lvl2pPr marL="457200" algn="l" defTabSz="457200" rtl="0" fontAlgn="base">
      <a:spcBef>
        <a:spcPct val="0"/>
      </a:spcBef>
      <a:spcAft>
        <a:spcPct val="0"/>
      </a:spcAft>
      <a:defRPr kern="1200">
        <a:solidFill>
          <a:schemeClr val="tx1"/>
        </a:solidFill>
        <a:latin typeface="Calibri" panose="020F0502020204030204" pitchFamily="34" charset="0"/>
        <a:ea typeface="ヒラギノ角ゴ Pro W3" pitchFamily="127" charset="-128"/>
        <a:cs typeface="+mn-cs"/>
      </a:defRPr>
    </a:lvl2pPr>
    <a:lvl3pPr marL="914400" algn="l" defTabSz="457200" rtl="0" fontAlgn="base">
      <a:spcBef>
        <a:spcPct val="0"/>
      </a:spcBef>
      <a:spcAft>
        <a:spcPct val="0"/>
      </a:spcAft>
      <a:defRPr kern="1200">
        <a:solidFill>
          <a:schemeClr val="tx1"/>
        </a:solidFill>
        <a:latin typeface="Calibri" panose="020F0502020204030204" pitchFamily="34" charset="0"/>
        <a:ea typeface="ヒラギノ角ゴ Pro W3" pitchFamily="127" charset="-128"/>
        <a:cs typeface="+mn-cs"/>
      </a:defRPr>
    </a:lvl3pPr>
    <a:lvl4pPr marL="1371600" algn="l" defTabSz="457200" rtl="0" fontAlgn="base">
      <a:spcBef>
        <a:spcPct val="0"/>
      </a:spcBef>
      <a:spcAft>
        <a:spcPct val="0"/>
      </a:spcAft>
      <a:defRPr kern="1200">
        <a:solidFill>
          <a:schemeClr val="tx1"/>
        </a:solidFill>
        <a:latin typeface="Calibri" panose="020F0502020204030204" pitchFamily="34" charset="0"/>
        <a:ea typeface="ヒラギノ角ゴ Pro W3" pitchFamily="127" charset="-128"/>
        <a:cs typeface="+mn-cs"/>
      </a:defRPr>
    </a:lvl4pPr>
    <a:lvl5pPr marL="1828800" algn="l" defTabSz="457200" rtl="0" fontAlgn="base">
      <a:spcBef>
        <a:spcPct val="0"/>
      </a:spcBef>
      <a:spcAft>
        <a:spcPct val="0"/>
      </a:spcAft>
      <a:defRPr kern="1200">
        <a:solidFill>
          <a:schemeClr val="tx1"/>
        </a:solidFill>
        <a:latin typeface="Calibri" panose="020F0502020204030204" pitchFamily="34" charset="0"/>
        <a:ea typeface="ヒラギノ角ゴ Pro W3" pitchFamily="127" charset="-128"/>
        <a:cs typeface="+mn-cs"/>
      </a:defRPr>
    </a:lvl5pPr>
    <a:lvl6pPr marL="2286000" algn="l" defTabSz="914400" rtl="0" eaLnBrk="1" latinLnBrk="0" hangingPunct="1">
      <a:defRPr kern="1200">
        <a:solidFill>
          <a:schemeClr val="tx1"/>
        </a:solidFill>
        <a:latin typeface="Calibri" panose="020F0502020204030204" pitchFamily="34" charset="0"/>
        <a:ea typeface="ヒラギノ角ゴ Pro W3" pitchFamily="127" charset="-128"/>
        <a:cs typeface="+mn-cs"/>
      </a:defRPr>
    </a:lvl6pPr>
    <a:lvl7pPr marL="2743200" algn="l" defTabSz="914400" rtl="0" eaLnBrk="1" latinLnBrk="0" hangingPunct="1">
      <a:defRPr kern="1200">
        <a:solidFill>
          <a:schemeClr val="tx1"/>
        </a:solidFill>
        <a:latin typeface="Calibri" panose="020F0502020204030204" pitchFamily="34" charset="0"/>
        <a:ea typeface="ヒラギノ角ゴ Pro W3" pitchFamily="127" charset="-128"/>
        <a:cs typeface="+mn-cs"/>
      </a:defRPr>
    </a:lvl7pPr>
    <a:lvl8pPr marL="3200400" algn="l" defTabSz="914400" rtl="0" eaLnBrk="1" latinLnBrk="0" hangingPunct="1">
      <a:defRPr kern="1200">
        <a:solidFill>
          <a:schemeClr val="tx1"/>
        </a:solidFill>
        <a:latin typeface="Calibri" panose="020F0502020204030204" pitchFamily="34" charset="0"/>
        <a:ea typeface="ヒラギノ角ゴ Pro W3" pitchFamily="127" charset="-128"/>
        <a:cs typeface="+mn-cs"/>
      </a:defRPr>
    </a:lvl8pPr>
    <a:lvl9pPr marL="3657600" algn="l" defTabSz="914400" rtl="0" eaLnBrk="1" latinLnBrk="0" hangingPunct="1">
      <a:defRPr kern="1200">
        <a:solidFill>
          <a:schemeClr val="tx1"/>
        </a:solidFill>
        <a:latin typeface="Calibri" panose="020F0502020204030204" pitchFamily="34" charset="0"/>
        <a:ea typeface="ヒラギノ角ゴ Pro W3" pitchFamily="127"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Lelievre,Maxime [NCR]" initials="L[" lastIdx="10" clrIdx="0">
    <p:extLst>
      <p:ext uri="{19B8F6BF-5375-455C-9EA6-DF929625EA0E}">
        <p15:presenceInfo xmlns:p15="http://schemas.microsoft.com/office/powerpoint/2012/main" userId="S-1-5-21-2086016090-1259623561-1170935872-93971" providerId="AD"/>
      </p:ext>
    </p:extLst>
  </p:cmAuthor>
  <p:cmAuthor id="4" name="Teeple,Katherine [NCR]" initials="T[" lastIdx="6" clrIdx="1">
    <p:extLst>
      <p:ext uri="{19B8F6BF-5375-455C-9EA6-DF929625EA0E}">
        <p15:presenceInfo xmlns:p15="http://schemas.microsoft.com/office/powerpoint/2012/main" userId="S-1-5-21-2086016090-1259623561-1170935872-10472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95959"/>
    <a:srgbClr val="003750"/>
    <a:srgbClr val="ECECEC"/>
    <a:srgbClr val="1A1A1A"/>
    <a:srgbClr val="808080"/>
    <a:srgbClr val="0082C9"/>
    <a:srgbClr val="064163"/>
    <a:srgbClr val="BA2E34"/>
    <a:srgbClr val="870F1F"/>
    <a:srgbClr val="3B16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00A15C55-8517-42AA-B614-E9B94910E393}" styleName="Medium Style 2 - Accent 4">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4">
              <a:tint val="20000"/>
            </a:schemeClr>
          </a:solidFill>
        </a:fill>
      </a:tcStyle>
    </a:wholeTbl>
    <a:band1H>
      <a:tcStyle>
        <a:tcBdr/>
        <a:fill>
          <a:solidFill>
            <a:schemeClr val="accent4">
              <a:tint val="40000"/>
            </a:schemeClr>
          </a:solidFill>
        </a:fill>
      </a:tcStyle>
    </a:band1H>
    <a:band2H>
      <a:tcStyle>
        <a:tcBdr/>
      </a:tcStyle>
    </a:band2H>
    <a:band1V>
      <a:tcStyle>
        <a:tcBdr/>
        <a:fill>
          <a:solidFill>
            <a:schemeClr val="accent4">
              <a:tint val="40000"/>
            </a:schemeClr>
          </a:solidFill>
        </a:fill>
      </a:tcStyle>
    </a:band1V>
    <a:band2V>
      <a:tcStyle>
        <a:tcBdr/>
      </a:tcStyle>
    </a:band2V>
    <a:lastCol>
      <a:tcTxStyle b="on">
        <a:fontRef idx="minor">
          <a:prstClr val="black"/>
        </a:fontRef>
        <a:schemeClr val="lt1"/>
      </a:tcTxStyle>
      <a:tcStyle>
        <a:tcBdr/>
        <a:fill>
          <a:solidFill>
            <a:schemeClr val="accent4"/>
          </a:solidFill>
        </a:fill>
      </a:tcStyle>
    </a:lastCol>
    <a:firstCol>
      <a:tcTxStyle b="on">
        <a:fontRef idx="minor">
          <a:prstClr val="black"/>
        </a:fontRef>
        <a:schemeClr val="lt1"/>
      </a:tcTxStyle>
      <a:tcStyle>
        <a:tcBdr/>
        <a:fill>
          <a:solidFill>
            <a:schemeClr val="accent4"/>
          </a:solidFill>
        </a:fill>
      </a:tcStyle>
    </a:firstCol>
    <a:lastRow>
      <a:tcTxStyle b="on">
        <a:fontRef idx="minor">
          <a:prstClr val="black"/>
        </a:fontRef>
        <a:schemeClr val="lt1"/>
      </a:tcTxStyle>
      <a:tcStyle>
        <a:tcBdr>
          <a:top>
            <a:ln w="38100" cmpd="sng">
              <a:solidFill>
                <a:schemeClr val="lt1"/>
              </a:solidFill>
            </a:ln>
          </a:top>
        </a:tcBdr>
        <a:fill>
          <a:solidFill>
            <a:schemeClr val="accent4"/>
          </a:solidFill>
        </a:fill>
      </a:tcStyle>
    </a:lastRow>
    <a:firstRow>
      <a:tcTxStyle b="on">
        <a:fontRef idx="minor">
          <a:prstClr val="black"/>
        </a:fontRef>
        <a:schemeClr val="lt1"/>
      </a:tcTxStyle>
      <a:tcStyle>
        <a:tcBdr>
          <a:bottom>
            <a:ln w="38100" cmpd="sng">
              <a:solidFill>
                <a:schemeClr val="lt1"/>
              </a:solidFill>
            </a:ln>
          </a:bottom>
        </a:tcBdr>
        <a:fill>
          <a:solidFill>
            <a:schemeClr val="accent4"/>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8446" autoAdjust="0"/>
    <p:restoredTop sz="77819" autoAdjust="0"/>
  </p:normalViewPr>
  <p:slideViewPr>
    <p:cSldViewPr snapToGrid="0" snapToObjects="1">
      <p:cViewPr varScale="1">
        <p:scale>
          <a:sx n="90" d="100"/>
          <a:sy n="90" d="100"/>
        </p:scale>
        <p:origin x="2052" y="84"/>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0"/>
    </p:cViewPr>
  </p:sorterViewPr>
  <p:notesViewPr>
    <p:cSldViewPr snapToGrid="0" snapToObjects="1">
      <p:cViewPr varScale="1">
        <p:scale>
          <a:sx n="73" d="100"/>
          <a:sy n="73" d="100"/>
        </p:scale>
        <p:origin x="-4140" y="-102"/>
      </p:cViewPr>
      <p:guideLst>
        <p:guide orient="horz" pos="2928"/>
        <p:guide pos="220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commentAuthors" Target="commentAuthors.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handoutMaster" Target="handoutMasters/handout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notesMaster" Target="notesMasters/notesMaster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charts/_rels/chart1.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microsoft.com/office/2011/relationships/chartColorStyle" Target="colors1.xml"/><Relationship Id="rId1" Type="http://schemas.microsoft.com/office/2011/relationships/chartStyle" Target="style1.xml"/></Relationships>
</file>

<file path=ppt/charts/_rels/chart2.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microsoft.com/office/2011/relationships/chartColorStyle" Target="colors2.xml"/><Relationship Id="rId1" Type="http://schemas.microsoft.com/office/2011/relationships/chartStyle" Target="style2.xml"/></Relationships>
</file>

<file path=ppt/charts/_rels/chart3.xml.rels><?xml version="1.0" encoding="UTF-8" standalone="yes"?>
<Relationships xmlns="http://schemas.openxmlformats.org/package/2006/relationships"><Relationship Id="rId2" Type="http://schemas.openxmlformats.org/officeDocument/2006/relationships/chartUserShapes" Target="../drawings/drawing1.xml"/><Relationship Id="rId1" Type="http://schemas.openxmlformats.org/officeDocument/2006/relationships/oleObject" Target="file:///C:\Users\maltaisv\Desktop\Graph%20fertilizer%20prices.csv" TargetMode="External"/></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title>
      <c:tx>
        <c:rich>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r>
              <a:rPr lang="en-US" sz="1400" b="1" dirty="0"/>
              <a:t>Breakdown of Canada's Emissions by </a:t>
            </a:r>
            <a:r>
              <a:rPr lang="en-US" sz="1400" b="1" dirty="0" smtClean="0"/>
              <a:t>Sector</a:t>
            </a:r>
            <a:r>
              <a:rPr lang="en-US" sz="1400" b="1" dirty="0"/>
              <a:t>, 2016 </a:t>
            </a:r>
            <a:endParaRPr lang="en-US" sz="1400" b="1" dirty="0" smtClean="0"/>
          </a:p>
          <a:p>
            <a:pPr>
              <a:defRPr/>
            </a:pPr>
            <a:r>
              <a:rPr lang="en-US" sz="1400" b="1" dirty="0" smtClean="0"/>
              <a:t>(</a:t>
            </a:r>
            <a:r>
              <a:rPr lang="en-US" sz="1400" b="1" dirty="0"/>
              <a:t>in Mt of CO2e)</a:t>
            </a:r>
          </a:p>
        </c:rich>
      </c:tx>
      <c:layout>
        <c:manualLayout>
          <c:xMode val="edge"/>
          <c:yMode val="edge"/>
          <c:x val="0.12929963462716942"/>
          <c:y val="3.5310724645579027E-3"/>
        </c:manualLayout>
      </c:layout>
      <c:overlay val="0"/>
      <c:spPr>
        <a:noFill/>
        <a:ln>
          <a:noFill/>
        </a:ln>
        <a:effectLst/>
      </c:spPr>
      <c:txPr>
        <a:bodyPr rot="0" spcFirstLastPara="1" vertOverflow="ellipsis" vert="horz" wrap="square" anchor="ctr" anchorCtr="1"/>
        <a:lstStyle/>
        <a:p>
          <a:pPr>
            <a:defRPr sz="1862" b="0" i="0" u="none" strike="noStrike" kern="1200" spc="0" baseline="0">
              <a:solidFill>
                <a:schemeClr val="tx1">
                  <a:lumMod val="65000"/>
                  <a:lumOff val="35000"/>
                </a:schemeClr>
              </a:solidFill>
              <a:latin typeface="+mn-lt"/>
              <a:ea typeface="+mn-ea"/>
              <a:cs typeface="+mn-cs"/>
            </a:defRPr>
          </a:pPr>
          <a:endParaRPr lang="en-US"/>
        </a:p>
      </c:txPr>
    </c:title>
    <c:autoTitleDeleted val="0"/>
    <c:view3D>
      <c:rotX val="30"/>
      <c:rotY val="240"/>
      <c:depthPercent val="100"/>
      <c:rAngAx val="0"/>
    </c:view3D>
    <c:floor>
      <c:thickness val="0"/>
      <c:spPr>
        <a:noFill/>
        <a:ln>
          <a:noFill/>
        </a:ln>
        <a:effectLst/>
        <a:sp3d/>
      </c:spPr>
    </c:floor>
    <c:sideWall>
      <c:thickness val="0"/>
      <c:spPr>
        <a:noFill/>
        <a:ln>
          <a:noFill/>
        </a:ln>
        <a:effectLst/>
        <a:sp3d/>
      </c:spPr>
    </c:sideWall>
    <c:backWall>
      <c:thickness val="0"/>
      <c:spPr>
        <a:noFill/>
        <a:ln>
          <a:noFill/>
        </a:ln>
        <a:effectLst/>
        <a:sp3d/>
      </c:spPr>
    </c:backWall>
    <c:plotArea>
      <c:layout>
        <c:manualLayout>
          <c:layoutTarget val="inner"/>
          <c:xMode val="edge"/>
          <c:yMode val="edge"/>
          <c:x val="0.12764678506596369"/>
          <c:y val="0.24037567274576474"/>
          <c:w val="0.70785826193531975"/>
          <c:h val="0.56340707899398357"/>
        </c:manualLayout>
      </c:layout>
      <c:pie3DChart>
        <c:varyColors val="1"/>
        <c:ser>
          <c:idx val="0"/>
          <c:order val="0"/>
          <c:tx>
            <c:strRef>
              <c:f>Feuil1!$B$1</c:f>
              <c:strCache>
                <c:ptCount val="1"/>
                <c:pt idx="0">
                  <c:v>Breakdown of Canada's Emissions by Sector, 2016 (in Mt of CO2e)</c:v>
                </c:pt>
              </c:strCache>
            </c:strRef>
          </c:tx>
          <c:dPt>
            <c:idx val="0"/>
            <c:bubble3D val="0"/>
            <c:spPr>
              <a:solidFill>
                <a:schemeClr val="accent1"/>
              </a:solidFill>
              <a:ln w="25400">
                <a:solidFill>
                  <a:schemeClr val="lt1"/>
                </a:solidFill>
              </a:ln>
              <a:effectLst/>
              <a:sp3d contourW="25400">
                <a:contourClr>
                  <a:schemeClr val="lt1"/>
                </a:contourClr>
              </a:sp3d>
            </c:spPr>
            <c:extLst>
              <c:ext xmlns:c16="http://schemas.microsoft.com/office/drawing/2014/chart" uri="{C3380CC4-5D6E-409C-BE32-E72D297353CC}">
                <c16:uniqueId val="{00000002-D2DF-47EF-A99B-BDE4674C0A93}"/>
              </c:ext>
            </c:extLst>
          </c:dPt>
          <c:dPt>
            <c:idx val="1"/>
            <c:bubble3D val="0"/>
            <c:spPr>
              <a:solidFill>
                <a:schemeClr val="accent2"/>
              </a:solidFill>
              <a:ln w="25400">
                <a:solidFill>
                  <a:schemeClr val="lt1"/>
                </a:solidFill>
              </a:ln>
              <a:effectLst/>
              <a:sp3d contourW="25400">
                <a:contourClr>
                  <a:schemeClr val="lt1"/>
                </a:contourClr>
              </a:sp3d>
            </c:spPr>
            <c:extLst>
              <c:ext xmlns:c16="http://schemas.microsoft.com/office/drawing/2014/chart" uri="{C3380CC4-5D6E-409C-BE32-E72D297353CC}">
                <c16:uniqueId val="{00000001-D2DF-47EF-A99B-BDE4674C0A93}"/>
              </c:ext>
            </c:extLst>
          </c:dPt>
          <c:dPt>
            <c:idx val="2"/>
            <c:bubble3D val="0"/>
            <c:spPr>
              <a:solidFill>
                <a:schemeClr val="accent3"/>
              </a:solidFill>
              <a:ln w="25400">
                <a:solidFill>
                  <a:schemeClr val="lt1"/>
                </a:solidFill>
              </a:ln>
              <a:effectLst/>
              <a:sp3d contourW="25400">
                <a:contourClr>
                  <a:schemeClr val="lt1"/>
                </a:contourClr>
              </a:sp3d>
            </c:spPr>
            <c:extLst>
              <c:ext xmlns:c16="http://schemas.microsoft.com/office/drawing/2014/chart" uri="{C3380CC4-5D6E-409C-BE32-E72D297353CC}">
                <c16:uniqueId val="{00000006-D2DF-47EF-A99B-BDE4674C0A93}"/>
              </c:ext>
            </c:extLst>
          </c:dPt>
          <c:dPt>
            <c:idx val="3"/>
            <c:bubble3D val="0"/>
            <c:spPr>
              <a:solidFill>
                <a:schemeClr val="accent4"/>
              </a:solidFill>
              <a:ln w="25400">
                <a:solidFill>
                  <a:schemeClr val="lt1"/>
                </a:solidFill>
              </a:ln>
              <a:effectLst/>
              <a:sp3d contourW="25400">
                <a:contourClr>
                  <a:schemeClr val="lt1"/>
                </a:contourClr>
              </a:sp3d>
            </c:spPr>
            <c:extLst>
              <c:ext xmlns:c16="http://schemas.microsoft.com/office/drawing/2014/chart" uri="{C3380CC4-5D6E-409C-BE32-E72D297353CC}">
                <c16:uniqueId val="{00000004-D2DF-47EF-A99B-BDE4674C0A93}"/>
              </c:ext>
            </c:extLst>
          </c:dPt>
          <c:dPt>
            <c:idx val="4"/>
            <c:bubble3D val="0"/>
            <c:spPr>
              <a:solidFill>
                <a:schemeClr val="accent5"/>
              </a:solidFill>
              <a:ln w="25400">
                <a:solidFill>
                  <a:schemeClr val="lt1"/>
                </a:solidFill>
              </a:ln>
              <a:effectLst/>
              <a:sp3d contourW="25400">
                <a:contourClr>
                  <a:schemeClr val="lt1"/>
                </a:contourClr>
              </a:sp3d>
            </c:spPr>
            <c:extLst>
              <c:ext xmlns:c16="http://schemas.microsoft.com/office/drawing/2014/chart" uri="{C3380CC4-5D6E-409C-BE32-E72D297353CC}">
                <c16:uniqueId val="{00000003-D2DF-47EF-A99B-BDE4674C0A93}"/>
              </c:ext>
            </c:extLst>
          </c:dPt>
          <c:dPt>
            <c:idx val="5"/>
            <c:bubble3D val="0"/>
            <c:spPr>
              <a:solidFill>
                <a:schemeClr val="accent6"/>
              </a:solidFill>
              <a:ln w="25400">
                <a:solidFill>
                  <a:schemeClr val="lt1"/>
                </a:solidFill>
              </a:ln>
              <a:effectLst/>
              <a:sp3d contourW="25400">
                <a:contourClr>
                  <a:schemeClr val="lt1"/>
                </a:contourClr>
              </a:sp3d>
            </c:spPr>
            <c:extLst>
              <c:ext xmlns:c16="http://schemas.microsoft.com/office/drawing/2014/chart" uri="{C3380CC4-5D6E-409C-BE32-E72D297353CC}">
                <c16:uniqueId val="{00000005-D2DF-47EF-A99B-BDE4674C0A93}"/>
              </c:ext>
            </c:extLst>
          </c:dPt>
          <c:dPt>
            <c:idx val="6"/>
            <c:bubble3D val="0"/>
            <c:spPr>
              <a:solidFill>
                <a:schemeClr val="accent1">
                  <a:lumMod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7-D2DF-47EF-A99B-BDE4674C0A93}"/>
              </c:ext>
            </c:extLst>
          </c:dPt>
          <c:dPt>
            <c:idx val="7"/>
            <c:bubble3D val="0"/>
            <c:spPr>
              <a:solidFill>
                <a:schemeClr val="accent2">
                  <a:lumMod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8-D2DF-47EF-A99B-BDE4674C0A93}"/>
              </c:ext>
            </c:extLst>
          </c:dPt>
          <c:dPt>
            <c:idx val="8"/>
            <c:bubble3D val="0"/>
            <c:spPr>
              <a:solidFill>
                <a:schemeClr val="accent3">
                  <a:lumMod val="60000"/>
                </a:schemeClr>
              </a:solidFill>
              <a:ln w="25400">
                <a:solidFill>
                  <a:schemeClr val="lt1"/>
                </a:solidFill>
              </a:ln>
              <a:effectLst/>
              <a:sp3d contourW="25400">
                <a:contourClr>
                  <a:schemeClr val="lt1"/>
                </a:contourClr>
              </a:sp3d>
            </c:spPr>
            <c:extLst>
              <c:ext xmlns:c16="http://schemas.microsoft.com/office/drawing/2014/chart" uri="{C3380CC4-5D6E-409C-BE32-E72D297353CC}">
                <c16:uniqueId val="{00000009-D2DF-47EF-A99B-BDE4674C0A93}"/>
              </c:ext>
            </c:extLst>
          </c:dPt>
          <c:dLbls>
            <c:dLbl>
              <c:idx val="0"/>
              <c:layout>
                <c:manualLayout>
                  <c:x val="-3.2767207788453739E-2"/>
                  <c:y val="-1.0995537224871762E-2"/>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2-D2DF-47EF-A99B-BDE4674C0A93}"/>
                </c:ext>
              </c:extLst>
            </c:dLbl>
            <c:dLbl>
              <c:idx val="1"/>
              <c:layout>
                <c:manualLayout>
                  <c:x val="-0.16430677442852684"/>
                  <c:y val="6.541325642453609E-2"/>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1-D2DF-47EF-A99B-BDE4674C0A93}"/>
                </c:ext>
              </c:extLst>
            </c:dLbl>
            <c:dLbl>
              <c:idx val="2"/>
              <c:layout>
                <c:manualLayout>
                  <c:x val="5.2852018222391807E-2"/>
                  <c:y val="4.413562543495445E-3"/>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6-D2DF-47EF-A99B-BDE4674C0A93}"/>
                </c:ext>
              </c:extLst>
            </c:dLbl>
            <c:dLbl>
              <c:idx val="3"/>
              <c:layout>
                <c:manualLayout>
                  <c:x val="5.1987148357556565E-2"/>
                  <c:y val="-3.089716210208358E-2"/>
                </c:manualLayout>
              </c:layout>
              <c:spPr>
                <a:noFill/>
                <a:ln>
                  <a:noFill/>
                </a:ln>
                <a:effectLst/>
              </c:spPr>
              <c:txPr>
                <a:bodyPr rot="0" spcFirstLastPara="1" vertOverflow="ellipsis" vert="horz" wrap="square" lIns="38100" tIns="19050" rIns="38100" bIns="19050" anchor="ctr" anchorCtr="1">
                  <a:noAutofit/>
                </a:bodyPr>
                <a:lstStyle/>
                <a:p>
                  <a:pPr>
                    <a:defRPr sz="10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separator>
</c:separator>
              <c:extLst>
                <c:ext xmlns:c15="http://schemas.microsoft.com/office/drawing/2012/chart" uri="{CE6537A1-D6FC-4f65-9D91-7224C49458BB}">
                  <c15:layout>
                    <c:manualLayout>
                      <c:w val="0.22200807635829661"/>
                      <c:h val="0.16137001163029616"/>
                    </c:manualLayout>
                  </c15:layout>
                </c:ext>
                <c:ext xmlns:c16="http://schemas.microsoft.com/office/drawing/2014/chart" uri="{C3380CC4-5D6E-409C-BE32-E72D297353CC}">
                  <c16:uniqueId val="{00000004-D2DF-47EF-A99B-BDE4674C0A93}"/>
                </c:ext>
              </c:extLst>
            </c:dLbl>
            <c:dLbl>
              <c:idx val="4"/>
              <c:layout>
                <c:manualLayout>
                  <c:x val="6.1988217882456322E-2"/>
                  <c:y val="2.6788884406311335E-3"/>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3-D2DF-47EF-A99B-BDE4674C0A93}"/>
                </c:ext>
              </c:extLst>
            </c:dLbl>
            <c:dLbl>
              <c:idx val="5"/>
              <c:layout>
                <c:manualLayout>
                  <c:x val="0.12560124643009932"/>
                  <c:y val="1.5740520113072039E-2"/>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5-D2DF-47EF-A99B-BDE4674C0A93}"/>
                </c:ext>
              </c:extLst>
            </c:dLbl>
            <c:dLbl>
              <c:idx val="6"/>
              <c:layout>
                <c:manualLayout>
                  <c:x val="3.005408327263057E-2"/>
                  <c:y val="0.15656247037166066"/>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7-D2DF-47EF-A99B-BDE4674C0A93}"/>
                </c:ext>
              </c:extLst>
            </c:dLbl>
            <c:dLbl>
              <c:idx val="7"/>
              <c:layout>
                <c:manualLayout>
                  <c:x val="-4.9187161076231112E-2"/>
                  <c:y val="0.16512406993080489"/>
                </c:manualLayout>
              </c:layout>
              <c:showLegendKey val="0"/>
              <c:showVal val="1"/>
              <c:showCatName val="1"/>
              <c:showSerName val="0"/>
              <c:showPercent val="0"/>
              <c:showBubbleSize val="0"/>
              <c:separator>
</c:separator>
              <c:extLst>
                <c:ext xmlns:c15="http://schemas.microsoft.com/office/drawing/2012/chart" uri="{CE6537A1-D6FC-4f65-9D91-7224C49458BB}"/>
                <c:ext xmlns:c16="http://schemas.microsoft.com/office/drawing/2014/chart" uri="{C3380CC4-5D6E-409C-BE32-E72D297353CC}">
                  <c16:uniqueId val="{00000008-D2DF-47EF-A99B-BDE4674C0A93}"/>
                </c:ext>
              </c:extLst>
            </c:dLbl>
            <c:dLbl>
              <c:idx val="8"/>
              <c:layout>
                <c:manualLayout>
                  <c:x val="-4.221732745961821E-2"/>
                  <c:y val="-8.564074090241422E-2"/>
                </c:manualLayout>
              </c:layout>
              <c:showLegendKey val="0"/>
              <c:showVal val="1"/>
              <c:showCatName val="1"/>
              <c:showSerName val="0"/>
              <c:showPercent val="0"/>
              <c:showBubbleSize val="0"/>
              <c:separator>
</c:separator>
              <c:extLst>
                <c:ext xmlns:c15="http://schemas.microsoft.com/office/drawing/2012/chart" uri="{CE6537A1-D6FC-4f65-9D91-7224C49458BB}">
                  <c15:layout>
                    <c:manualLayout>
                      <c:w val="0.17483480176211455"/>
                      <c:h val="0.32044482615862968"/>
                    </c:manualLayout>
                  </c15:layout>
                </c:ext>
                <c:ext xmlns:c16="http://schemas.microsoft.com/office/drawing/2014/chart" uri="{C3380CC4-5D6E-409C-BE32-E72D297353CC}">
                  <c16:uniqueId val="{00000009-D2DF-47EF-A99B-BDE4674C0A93}"/>
                </c:ext>
              </c:extLst>
            </c:dLbl>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showLegendKey val="0"/>
            <c:showVal val="1"/>
            <c:showCatName val="1"/>
            <c:showSerName val="0"/>
            <c:showPercent val="0"/>
            <c:showBubbleSize val="0"/>
            <c:separator>
</c:separator>
            <c:showLeaderLines val="1"/>
            <c:leaderLines>
              <c:spPr>
                <a:ln w="9525" cap="flat" cmpd="sng" algn="ctr">
                  <a:solidFill>
                    <a:schemeClr val="tx1">
                      <a:lumMod val="35000"/>
                      <a:lumOff val="65000"/>
                    </a:schemeClr>
                  </a:solidFill>
                  <a:round/>
                </a:ln>
                <a:effectLst/>
              </c:spPr>
            </c:leaderLines>
            <c:extLst>
              <c:ext xmlns:c15="http://schemas.microsoft.com/office/drawing/2012/chart" uri="{CE6537A1-D6FC-4f65-9D91-7224C49458BB}"/>
            </c:extLst>
          </c:dLbls>
          <c:cat>
            <c:strRef>
              <c:f>Feuil1!$A$2:$A$10</c:f>
              <c:strCache>
                <c:ptCount val="9"/>
                <c:pt idx="0">
                  <c:v>Oil and gas</c:v>
                </c:pt>
                <c:pt idx="1">
                  <c:v>Electricity</c:v>
                </c:pt>
                <c:pt idx="2">
                  <c:v>Transportation</c:v>
                </c:pt>
                <c:pt idx="3">
                  <c:v>Heavy Industry</c:v>
                </c:pt>
                <c:pt idx="4">
                  <c:v>Buildings</c:v>
                </c:pt>
                <c:pt idx="5">
                  <c:v>Agriculture</c:v>
                </c:pt>
                <c:pt idx="6">
                  <c:v>Waste</c:v>
                </c:pt>
                <c:pt idx="7">
                  <c:v>Coal production</c:v>
                </c:pt>
                <c:pt idx="8">
                  <c:v>Light manufacturing, construction &amp; forest resources</c:v>
                </c:pt>
              </c:strCache>
            </c:strRef>
          </c:cat>
          <c:val>
            <c:numRef>
              <c:f>Feuil1!$B$2:$B$10</c:f>
              <c:numCache>
                <c:formatCode>General</c:formatCode>
                <c:ptCount val="9"/>
                <c:pt idx="0">
                  <c:v>183</c:v>
                </c:pt>
                <c:pt idx="1">
                  <c:v>79</c:v>
                </c:pt>
                <c:pt idx="2">
                  <c:v>173</c:v>
                </c:pt>
                <c:pt idx="3">
                  <c:v>75</c:v>
                </c:pt>
                <c:pt idx="4">
                  <c:v>81</c:v>
                </c:pt>
                <c:pt idx="5">
                  <c:v>72</c:v>
                </c:pt>
                <c:pt idx="6">
                  <c:v>19</c:v>
                </c:pt>
                <c:pt idx="7">
                  <c:v>2</c:v>
                </c:pt>
                <c:pt idx="8">
                  <c:v>20</c:v>
                </c:pt>
              </c:numCache>
            </c:numRef>
          </c:val>
          <c:extLst>
            <c:ext xmlns:c16="http://schemas.microsoft.com/office/drawing/2014/chart" uri="{C3380CC4-5D6E-409C-BE32-E72D297353CC}">
              <c16:uniqueId val="{00000000-D2DF-47EF-A99B-BDE4674C0A93}"/>
            </c:ext>
          </c:extLst>
        </c:ser>
        <c:dLbls>
          <c:showLegendKey val="0"/>
          <c:showVal val="0"/>
          <c:showCatName val="0"/>
          <c:showSerName val="0"/>
          <c:showPercent val="0"/>
          <c:showBubbleSize val="0"/>
          <c:showLeaderLines val="1"/>
        </c:dLbls>
      </c:pie3DChart>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barChart>
        <c:barDir val="col"/>
        <c:grouping val="stacked"/>
        <c:varyColors val="0"/>
        <c:ser>
          <c:idx val="0"/>
          <c:order val="0"/>
          <c:tx>
            <c:strRef>
              <c:f>Feuil1!$B$1</c:f>
              <c:strCache>
                <c:ptCount val="1"/>
                <c:pt idx="0">
                  <c:v>On-Farm Fuel Use 12 Mt</c:v>
                </c:pt>
              </c:strCache>
            </c:strRef>
          </c:tx>
          <c:spPr>
            <a:solidFill>
              <a:schemeClr val="accent1"/>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cat>
            <c:numRef>
              <c:f>Feuil1!$A$2</c:f>
              <c:numCache>
                <c:formatCode>General</c:formatCode>
                <c:ptCount val="1"/>
              </c:numCache>
            </c:numRef>
          </c:cat>
          <c:val>
            <c:numRef>
              <c:f>Feuil1!$B$2</c:f>
              <c:numCache>
                <c:formatCode>General</c:formatCode>
                <c:ptCount val="1"/>
                <c:pt idx="0">
                  <c:v>12</c:v>
                </c:pt>
              </c:numCache>
            </c:numRef>
          </c:val>
          <c:extLst>
            <c:ext xmlns:c16="http://schemas.microsoft.com/office/drawing/2014/chart" uri="{C3380CC4-5D6E-409C-BE32-E72D297353CC}">
              <c16:uniqueId val="{00000000-0882-4851-839C-AF3895A1D211}"/>
            </c:ext>
          </c:extLst>
        </c:ser>
        <c:ser>
          <c:idx val="1"/>
          <c:order val="1"/>
          <c:tx>
            <c:strRef>
              <c:f>Feuil1!$C$1</c:f>
              <c:strCache>
                <c:ptCount val="1"/>
                <c:pt idx="0">
                  <c:v>Crop Production 23 Mt</c:v>
                </c:pt>
              </c:strCache>
            </c:strRef>
          </c:tx>
          <c:spPr>
            <a:solidFill>
              <a:schemeClr val="accent2">
                <a:lumMod val="20000"/>
                <a:lumOff val="80000"/>
              </a:schemeClr>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0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1"/>
            <c:showPercent val="0"/>
            <c:showBubbleSize val="0"/>
            <c:showLeaderLines val="0"/>
            <c:extLst>
              <c:ext xmlns:c15="http://schemas.microsoft.com/office/drawing/2012/chart" uri="{CE6537A1-D6FC-4f65-9D91-7224C49458BB}">
                <c15:showLeaderLines val="0"/>
              </c:ext>
            </c:extLst>
          </c:dLbls>
          <c:cat>
            <c:numRef>
              <c:f>Feuil1!$A$2</c:f>
              <c:numCache>
                <c:formatCode>General</c:formatCode>
                <c:ptCount val="1"/>
              </c:numCache>
            </c:numRef>
          </c:cat>
          <c:val>
            <c:numRef>
              <c:f>Feuil1!$C$2</c:f>
              <c:numCache>
                <c:formatCode>General</c:formatCode>
                <c:ptCount val="1"/>
                <c:pt idx="0">
                  <c:v>23</c:v>
                </c:pt>
              </c:numCache>
            </c:numRef>
          </c:val>
          <c:extLst>
            <c:ext xmlns:c16="http://schemas.microsoft.com/office/drawing/2014/chart" uri="{C3380CC4-5D6E-409C-BE32-E72D297353CC}">
              <c16:uniqueId val="{00000001-0882-4851-839C-AF3895A1D211}"/>
            </c:ext>
          </c:extLst>
        </c:ser>
        <c:ser>
          <c:idx val="2"/>
          <c:order val="2"/>
          <c:tx>
            <c:strRef>
              <c:f>Feuil1!$D$1</c:f>
              <c:strCache>
                <c:ptCount val="1"/>
                <c:pt idx="0">
                  <c:v>Animal Production 37 Mt</c:v>
                </c:pt>
              </c:strCache>
            </c:strRef>
          </c:tx>
          <c:spPr>
            <a:solidFill>
              <a:schemeClr val="accent3"/>
            </a:solidFill>
            <a:ln>
              <a:noFill/>
            </a:ln>
            <a:effectLst/>
          </c:spPr>
          <c:invertIfNegative val="0"/>
          <c:dLbls>
            <c:spPr>
              <a:noFill/>
              <a:ln>
                <a:noFill/>
              </a:ln>
              <a:effectLst/>
            </c:spPr>
            <c:txPr>
              <a:bodyPr rot="0" spcFirstLastPara="1" vertOverflow="ellipsis" vert="horz" wrap="square" lIns="38100" tIns="19050" rIns="38100" bIns="19050" anchor="ctr" anchorCtr="1">
                <a:spAutoFit/>
              </a:bodyPr>
              <a:lstStyle/>
              <a:p>
                <a:pPr>
                  <a:defRPr sz="1050" b="0" i="0" u="none" strike="noStrike" kern="1200" baseline="0">
                    <a:solidFill>
                      <a:schemeClr val="tx1">
                        <a:lumMod val="75000"/>
                        <a:lumOff val="25000"/>
                      </a:schemeClr>
                    </a:solidFill>
                    <a:latin typeface="+mn-lt"/>
                    <a:ea typeface="+mn-ea"/>
                    <a:cs typeface="+mn-cs"/>
                  </a:defRPr>
                </a:pPr>
                <a:endParaRPr lang="en-US"/>
              </a:p>
            </c:txPr>
            <c:showLegendKey val="0"/>
            <c:showVal val="0"/>
            <c:showCatName val="0"/>
            <c:showSerName val="1"/>
            <c:showPercent val="0"/>
            <c:showBubbleSize val="0"/>
            <c:separator>
</c:separator>
            <c:showLeaderLines val="0"/>
            <c:extLst>
              <c:ext xmlns:c15="http://schemas.microsoft.com/office/drawing/2012/chart" uri="{CE6537A1-D6FC-4f65-9D91-7224C49458BB}">
                <c15:showLeaderLines val="0"/>
              </c:ext>
            </c:extLst>
          </c:dLbls>
          <c:cat>
            <c:numRef>
              <c:f>Feuil1!$A$2</c:f>
              <c:numCache>
                <c:formatCode>General</c:formatCode>
                <c:ptCount val="1"/>
              </c:numCache>
            </c:numRef>
          </c:cat>
          <c:val>
            <c:numRef>
              <c:f>Feuil1!$D$2</c:f>
              <c:numCache>
                <c:formatCode>General</c:formatCode>
                <c:ptCount val="1"/>
                <c:pt idx="0">
                  <c:v>37</c:v>
                </c:pt>
              </c:numCache>
            </c:numRef>
          </c:val>
          <c:extLst>
            <c:ext xmlns:c16="http://schemas.microsoft.com/office/drawing/2014/chart" uri="{C3380CC4-5D6E-409C-BE32-E72D297353CC}">
              <c16:uniqueId val="{00000002-0882-4851-839C-AF3895A1D211}"/>
            </c:ext>
          </c:extLst>
        </c:ser>
        <c:dLbls>
          <c:showLegendKey val="0"/>
          <c:showVal val="0"/>
          <c:showCatName val="0"/>
          <c:showSerName val="0"/>
          <c:showPercent val="0"/>
          <c:showBubbleSize val="0"/>
        </c:dLbls>
        <c:gapWidth val="150"/>
        <c:overlap val="100"/>
        <c:axId val="973582896"/>
        <c:axId val="973585848"/>
      </c:barChart>
      <c:catAx>
        <c:axId val="973582896"/>
        <c:scaling>
          <c:orientation val="minMax"/>
        </c:scaling>
        <c:delete val="0"/>
        <c:axPos val="b"/>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73585848"/>
        <c:crosses val="autoZero"/>
        <c:auto val="1"/>
        <c:lblAlgn val="ctr"/>
        <c:lblOffset val="100"/>
        <c:noMultiLvlLbl val="0"/>
      </c:catAx>
      <c:valAx>
        <c:axId val="973585848"/>
        <c:scaling>
          <c:orientation val="minMax"/>
        </c:scaling>
        <c:delete val="0"/>
        <c:axPos val="l"/>
        <c:numFmt formatCode="General" sourceLinked="1"/>
        <c:majorTickMark val="none"/>
        <c:minorTickMark val="none"/>
        <c:tickLblPos val="nextTo"/>
        <c:spPr>
          <a:noFill/>
          <a:ln>
            <a:noFill/>
          </a:ln>
          <a:effectLst/>
        </c:spPr>
        <c:txPr>
          <a:bodyPr rot="-60000000" spcFirstLastPara="1" vertOverflow="ellipsis" vert="horz" wrap="square" anchor="ctr" anchorCtr="1"/>
          <a:lstStyle/>
          <a:p>
            <a:pPr>
              <a:defRPr sz="1197" b="0" i="0" u="none" strike="noStrike" kern="1200" baseline="0">
                <a:solidFill>
                  <a:schemeClr val="tx1">
                    <a:lumMod val="65000"/>
                    <a:lumOff val="35000"/>
                  </a:schemeClr>
                </a:solidFill>
                <a:latin typeface="+mn-lt"/>
                <a:ea typeface="+mn-ea"/>
                <a:cs typeface="+mn-cs"/>
              </a:defRPr>
            </a:pPr>
            <a:endParaRPr lang="en-US"/>
          </a:p>
        </c:txPr>
        <c:crossAx val="973582896"/>
        <c:crosses val="autoZero"/>
        <c:crossBetween val="between"/>
      </c:valAx>
      <c:spPr>
        <a:noFill/>
        <a:ln>
          <a:noFill/>
        </a:ln>
        <a:effectLst/>
      </c:spPr>
    </c:plotArea>
    <c:plotVisOnly val="1"/>
    <c:dispBlanksAs val="gap"/>
    <c:showDLblsOverMax val="0"/>
  </c:chart>
  <c:spPr>
    <a:noFill/>
    <a:ln>
      <a:noFill/>
    </a:ln>
    <a:effectLst/>
  </c:spPr>
  <c:txPr>
    <a:bodyPr/>
    <a:lstStyle/>
    <a:p>
      <a:pPr>
        <a:defRPr/>
      </a:pPr>
      <a:endParaRPr lang="en-US"/>
    </a:p>
  </c:txPr>
  <c:externalData r:id="rId3">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3045177015998964E-2"/>
          <c:y val="0.10686176039018744"/>
          <c:w val="0.87723359580052496"/>
          <c:h val="0.69983094632855936"/>
        </c:manualLayout>
      </c:layout>
      <c:lineChart>
        <c:grouping val="standard"/>
        <c:varyColors val="0"/>
        <c:ser>
          <c:idx val="0"/>
          <c:order val="0"/>
          <c:tx>
            <c:strRef>
              <c:f>'Graph fertilizer prices'!$C$5</c:f>
              <c:strCache>
                <c:ptCount val="1"/>
                <c:pt idx="0">
                  <c:v>SK</c:v>
                </c:pt>
              </c:strCache>
            </c:strRef>
          </c:tx>
          <c:marker>
            <c:symbol val="none"/>
          </c:marker>
          <c:cat>
            <c:numRef>
              <c:f>'Graph fertilizer prices'!$A$6:$A$64</c:f>
              <c:numCache>
                <c:formatCode>General</c:formatCode>
                <c:ptCount val="59"/>
                <c:pt idx="0">
                  <c:v>2002</c:v>
                </c:pt>
                <c:pt idx="4">
                  <c:v>2003</c:v>
                </c:pt>
                <c:pt idx="8">
                  <c:v>2004</c:v>
                </c:pt>
                <c:pt idx="12">
                  <c:v>2005</c:v>
                </c:pt>
                <c:pt idx="16">
                  <c:v>2006</c:v>
                </c:pt>
                <c:pt idx="20">
                  <c:v>2007</c:v>
                </c:pt>
                <c:pt idx="24">
                  <c:v>2008</c:v>
                </c:pt>
                <c:pt idx="28">
                  <c:v>2009</c:v>
                </c:pt>
                <c:pt idx="32">
                  <c:v>2010</c:v>
                </c:pt>
                <c:pt idx="36">
                  <c:v>2011</c:v>
                </c:pt>
                <c:pt idx="40">
                  <c:v>2012</c:v>
                </c:pt>
                <c:pt idx="44">
                  <c:v>2013</c:v>
                </c:pt>
                <c:pt idx="48">
                  <c:v>2014</c:v>
                </c:pt>
                <c:pt idx="52">
                  <c:v>2015</c:v>
                </c:pt>
                <c:pt idx="56">
                  <c:v>2016</c:v>
                </c:pt>
              </c:numCache>
            </c:numRef>
          </c:cat>
          <c:val>
            <c:numRef>
              <c:f>'Graph fertilizer prices'!$C$6:$C$64</c:f>
              <c:numCache>
                <c:formatCode>General</c:formatCode>
                <c:ptCount val="59"/>
                <c:pt idx="0">
                  <c:v>99.6</c:v>
                </c:pt>
                <c:pt idx="1">
                  <c:v>99.4</c:v>
                </c:pt>
                <c:pt idx="2">
                  <c:v>99.8</c:v>
                </c:pt>
                <c:pt idx="3">
                  <c:v>101.2</c:v>
                </c:pt>
                <c:pt idx="4">
                  <c:v>107.9</c:v>
                </c:pt>
                <c:pt idx="5">
                  <c:v>111.7</c:v>
                </c:pt>
                <c:pt idx="6">
                  <c:v>100.6</c:v>
                </c:pt>
                <c:pt idx="7">
                  <c:v>104.1</c:v>
                </c:pt>
                <c:pt idx="8">
                  <c:v>109.1</c:v>
                </c:pt>
                <c:pt idx="9">
                  <c:v>109.5</c:v>
                </c:pt>
                <c:pt idx="10">
                  <c:v>108.8</c:v>
                </c:pt>
                <c:pt idx="11">
                  <c:v>113.5</c:v>
                </c:pt>
                <c:pt idx="12">
                  <c:v>114.3</c:v>
                </c:pt>
                <c:pt idx="13">
                  <c:v>122.3</c:v>
                </c:pt>
                <c:pt idx="14">
                  <c:v>120.5</c:v>
                </c:pt>
                <c:pt idx="15">
                  <c:v>132.80000000000001</c:v>
                </c:pt>
                <c:pt idx="16">
                  <c:v>120.5</c:v>
                </c:pt>
                <c:pt idx="17">
                  <c:v>116.9</c:v>
                </c:pt>
                <c:pt idx="18">
                  <c:v>104.5</c:v>
                </c:pt>
                <c:pt idx="19">
                  <c:v>112.4</c:v>
                </c:pt>
                <c:pt idx="20">
                  <c:v>145</c:v>
                </c:pt>
                <c:pt idx="21">
                  <c:v>163.1</c:v>
                </c:pt>
                <c:pt idx="22">
                  <c:v>142.4</c:v>
                </c:pt>
                <c:pt idx="23">
                  <c:v>157.80000000000001</c:v>
                </c:pt>
                <c:pt idx="24">
                  <c:v>194.4</c:v>
                </c:pt>
                <c:pt idx="25">
                  <c:v>252.9</c:v>
                </c:pt>
                <c:pt idx="26">
                  <c:v>276.7</c:v>
                </c:pt>
                <c:pt idx="27">
                  <c:v>291.89999999999998</c:v>
                </c:pt>
                <c:pt idx="28">
                  <c:v>220.2</c:v>
                </c:pt>
                <c:pt idx="29">
                  <c:v>209</c:v>
                </c:pt>
                <c:pt idx="30">
                  <c:v>175.3</c:v>
                </c:pt>
                <c:pt idx="31">
                  <c:v>136.30000000000001</c:v>
                </c:pt>
                <c:pt idx="32">
                  <c:v>150</c:v>
                </c:pt>
                <c:pt idx="33">
                  <c:v>154.9</c:v>
                </c:pt>
                <c:pt idx="34">
                  <c:v>151.80000000000001</c:v>
                </c:pt>
                <c:pt idx="35">
                  <c:v>165.9</c:v>
                </c:pt>
                <c:pt idx="36">
                  <c:v>191.3</c:v>
                </c:pt>
                <c:pt idx="37">
                  <c:v>200.5</c:v>
                </c:pt>
                <c:pt idx="38">
                  <c:v>202.8</c:v>
                </c:pt>
                <c:pt idx="39">
                  <c:v>206.8</c:v>
                </c:pt>
                <c:pt idx="40">
                  <c:v>213.5</c:v>
                </c:pt>
                <c:pt idx="41">
                  <c:v>230</c:v>
                </c:pt>
                <c:pt idx="42">
                  <c:v>217.8</c:v>
                </c:pt>
                <c:pt idx="43">
                  <c:v>204.4</c:v>
                </c:pt>
                <c:pt idx="44">
                  <c:v>202.9</c:v>
                </c:pt>
                <c:pt idx="45">
                  <c:v>203.3</c:v>
                </c:pt>
                <c:pt idx="46">
                  <c:v>187.9</c:v>
                </c:pt>
                <c:pt idx="47">
                  <c:v>184.2</c:v>
                </c:pt>
                <c:pt idx="48">
                  <c:v>198.2</c:v>
                </c:pt>
                <c:pt idx="49">
                  <c:v>213.7</c:v>
                </c:pt>
                <c:pt idx="50">
                  <c:v>199.1</c:v>
                </c:pt>
                <c:pt idx="51">
                  <c:v>192.3</c:v>
                </c:pt>
                <c:pt idx="52">
                  <c:v>210.5</c:v>
                </c:pt>
                <c:pt idx="53">
                  <c:v>215.4</c:v>
                </c:pt>
                <c:pt idx="54">
                  <c:v>203.5</c:v>
                </c:pt>
                <c:pt idx="55">
                  <c:v>199.8</c:v>
                </c:pt>
                <c:pt idx="56">
                  <c:v>194.2</c:v>
                </c:pt>
                <c:pt idx="57">
                  <c:v>193</c:v>
                </c:pt>
                <c:pt idx="58">
                  <c:v>179.9</c:v>
                </c:pt>
              </c:numCache>
            </c:numRef>
          </c:val>
          <c:smooth val="0"/>
          <c:extLst>
            <c:ext xmlns:c16="http://schemas.microsoft.com/office/drawing/2014/chart" uri="{C3380CC4-5D6E-409C-BE32-E72D297353CC}">
              <c16:uniqueId val="{00000000-41BE-47A7-A4D0-254848D68427}"/>
            </c:ext>
          </c:extLst>
        </c:ser>
        <c:ser>
          <c:idx val="1"/>
          <c:order val="1"/>
          <c:tx>
            <c:strRef>
              <c:f>'Graph fertilizer prices'!$D$5</c:f>
              <c:strCache>
                <c:ptCount val="1"/>
                <c:pt idx="0">
                  <c:v>BC</c:v>
                </c:pt>
              </c:strCache>
            </c:strRef>
          </c:tx>
          <c:spPr>
            <a:ln>
              <a:solidFill>
                <a:schemeClr val="accent4"/>
              </a:solidFill>
            </a:ln>
          </c:spPr>
          <c:marker>
            <c:symbol val="none"/>
          </c:marker>
          <c:cat>
            <c:numRef>
              <c:f>'Graph fertilizer prices'!$A$6:$A$64</c:f>
              <c:numCache>
                <c:formatCode>General</c:formatCode>
                <c:ptCount val="59"/>
                <c:pt idx="0">
                  <c:v>2002</c:v>
                </c:pt>
                <c:pt idx="4">
                  <c:v>2003</c:v>
                </c:pt>
                <c:pt idx="8">
                  <c:v>2004</c:v>
                </c:pt>
                <c:pt idx="12">
                  <c:v>2005</c:v>
                </c:pt>
                <c:pt idx="16">
                  <c:v>2006</c:v>
                </c:pt>
                <c:pt idx="20">
                  <c:v>2007</c:v>
                </c:pt>
                <c:pt idx="24">
                  <c:v>2008</c:v>
                </c:pt>
                <c:pt idx="28">
                  <c:v>2009</c:v>
                </c:pt>
                <c:pt idx="32">
                  <c:v>2010</c:v>
                </c:pt>
                <c:pt idx="36">
                  <c:v>2011</c:v>
                </c:pt>
                <c:pt idx="40">
                  <c:v>2012</c:v>
                </c:pt>
                <c:pt idx="44">
                  <c:v>2013</c:v>
                </c:pt>
                <c:pt idx="48">
                  <c:v>2014</c:v>
                </c:pt>
                <c:pt idx="52">
                  <c:v>2015</c:v>
                </c:pt>
                <c:pt idx="56">
                  <c:v>2016</c:v>
                </c:pt>
              </c:numCache>
            </c:numRef>
          </c:cat>
          <c:val>
            <c:numRef>
              <c:f>'Graph fertilizer prices'!$D$6:$D$64</c:f>
              <c:numCache>
                <c:formatCode>General</c:formatCode>
                <c:ptCount val="59"/>
                <c:pt idx="0">
                  <c:v>99.4</c:v>
                </c:pt>
                <c:pt idx="1">
                  <c:v>99.4</c:v>
                </c:pt>
                <c:pt idx="2">
                  <c:v>100</c:v>
                </c:pt>
                <c:pt idx="3">
                  <c:v>101.2</c:v>
                </c:pt>
                <c:pt idx="4">
                  <c:v>106.4</c:v>
                </c:pt>
                <c:pt idx="5">
                  <c:v>108.5</c:v>
                </c:pt>
                <c:pt idx="6">
                  <c:v>99.1</c:v>
                </c:pt>
                <c:pt idx="7">
                  <c:v>102.8</c:v>
                </c:pt>
                <c:pt idx="8">
                  <c:v>107.2</c:v>
                </c:pt>
                <c:pt idx="9">
                  <c:v>107.7</c:v>
                </c:pt>
                <c:pt idx="10">
                  <c:v>107.9</c:v>
                </c:pt>
                <c:pt idx="11">
                  <c:v>112.9</c:v>
                </c:pt>
                <c:pt idx="12">
                  <c:v>114.8</c:v>
                </c:pt>
                <c:pt idx="13">
                  <c:v>121.4</c:v>
                </c:pt>
                <c:pt idx="14">
                  <c:v>119.8</c:v>
                </c:pt>
                <c:pt idx="15">
                  <c:v>130.1</c:v>
                </c:pt>
                <c:pt idx="16">
                  <c:v>119.9</c:v>
                </c:pt>
                <c:pt idx="17">
                  <c:v>117.4</c:v>
                </c:pt>
                <c:pt idx="18">
                  <c:v>106</c:v>
                </c:pt>
                <c:pt idx="19">
                  <c:v>111.9</c:v>
                </c:pt>
                <c:pt idx="20">
                  <c:v>139</c:v>
                </c:pt>
                <c:pt idx="21">
                  <c:v>154.4</c:v>
                </c:pt>
                <c:pt idx="22">
                  <c:v>136.9</c:v>
                </c:pt>
                <c:pt idx="23">
                  <c:v>149.69999999999999</c:v>
                </c:pt>
                <c:pt idx="24">
                  <c:v>181.2</c:v>
                </c:pt>
                <c:pt idx="25">
                  <c:v>231</c:v>
                </c:pt>
                <c:pt idx="26">
                  <c:v>256.89999999999998</c:v>
                </c:pt>
                <c:pt idx="27">
                  <c:v>276.10000000000002</c:v>
                </c:pt>
                <c:pt idx="28">
                  <c:v>217.4</c:v>
                </c:pt>
                <c:pt idx="29">
                  <c:v>210.4</c:v>
                </c:pt>
                <c:pt idx="30">
                  <c:v>178</c:v>
                </c:pt>
                <c:pt idx="31">
                  <c:v>142.1</c:v>
                </c:pt>
                <c:pt idx="32">
                  <c:v>147.19999999999999</c:v>
                </c:pt>
                <c:pt idx="33">
                  <c:v>151.69999999999999</c:v>
                </c:pt>
                <c:pt idx="34">
                  <c:v>147.6</c:v>
                </c:pt>
                <c:pt idx="35">
                  <c:v>159.80000000000001</c:v>
                </c:pt>
                <c:pt idx="36">
                  <c:v>181.5</c:v>
                </c:pt>
                <c:pt idx="37">
                  <c:v>192.2</c:v>
                </c:pt>
                <c:pt idx="38">
                  <c:v>193.2</c:v>
                </c:pt>
                <c:pt idx="39">
                  <c:v>197.1</c:v>
                </c:pt>
                <c:pt idx="40">
                  <c:v>201.4</c:v>
                </c:pt>
                <c:pt idx="41">
                  <c:v>222</c:v>
                </c:pt>
                <c:pt idx="42">
                  <c:v>209.3</c:v>
                </c:pt>
                <c:pt idx="43">
                  <c:v>194.3</c:v>
                </c:pt>
                <c:pt idx="44">
                  <c:v>190.9</c:v>
                </c:pt>
                <c:pt idx="45">
                  <c:v>191.7</c:v>
                </c:pt>
                <c:pt idx="46">
                  <c:v>175.1</c:v>
                </c:pt>
                <c:pt idx="47">
                  <c:v>171.1</c:v>
                </c:pt>
                <c:pt idx="48">
                  <c:v>188.1</c:v>
                </c:pt>
                <c:pt idx="49">
                  <c:v>204.3</c:v>
                </c:pt>
                <c:pt idx="50">
                  <c:v>186.9</c:v>
                </c:pt>
                <c:pt idx="51">
                  <c:v>180.8</c:v>
                </c:pt>
                <c:pt idx="52">
                  <c:v>198</c:v>
                </c:pt>
                <c:pt idx="53">
                  <c:v>203.2</c:v>
                </c:pt>
                <c:pt idx="54">
                  <c:v>190.7</c:v>
                </c:pt>
                <c:pt idx="55">
                  <c:v>186.4</c:v>
                </c:pt>
                <c:pt idx="56">
                  <c:v>182.4</c:v>
                </c:pt>
                <c:pt idx="57">
                  <c:v>181.7</c:v>
                </c:pt>
                <c:pt idx="58">
                  <c:v>169</c:v>
                </c:pt>
              </c:numCache>
            </c:numRef>
          </c:val>
          <c:smooth val="0"/>
          <c:extLst>
            <c:ext xmlns:c16="http://schemas.microsoft.com/office/drawing/2014/chart" uri="{C3380CC4-5D6E-409C-BE32-E72D297353CC}">
              <c16:uniqueId val="{00000001-41BE-47A7-A4D0-254848D68427}"/>
            </c:ext>
          </c:extLst>
        </c:ser>
        <c:dLbls>
          <c:showLegendKey val="0"/>
          <c:showVal val="0"/>
          <c:showCatName val="0"/>
          <c:showSerName val="0"/>
          <c:showPercent val="0"/>
          <c:showBubbleSize val="0"/>
        </c:dLbls>
        <c:smooth val="0"/>
        <c:axId val="280543616"/>
        <c:axId val="280545152"/>
      </c:lineChart>
      <c:catAx>
        <c:axId val="280543616"/>
        <c:scaling>
          <c:orientation val="minMax"/>
        </c:scaling>
        <c:delete val="0"/>
        <c:axPos val="b"/>
        <c:numFmt formatCode="General" sourceLinked="1"/>
        <c:majorTickMark val="out"/>
        <c:minorTickMark val="none"/>
        <c:tickLblPos val="nextTo"/>
        <c:crossAx val="280545152"/>
        <c:crosses val="autoZero"/>
        <c:auto val="1"/>
        <c:lblAlgn val="ctr"/>
        <c:lblOffset val="100"/>
        <c:tickLblSkip val="8"/>
        <c:noMultiLvlLbl val="0"/>
      </c:catAx>
      <c:valAx>
        <c:axId val="280545152"/>
        <c:scaling>
          <c:orientation val="minMax"/>
          <c:min val="50"/>
        </c:scaling>
        <c:delete val="0"/>
        <c:axPos val="l"/>
        <c:numFmt formatCode="General" sourceLinked="1"/>
        <c:majorTickMark val="out"/>
        <c:minorTickMark val="none"/>
        <c:tickLblPos val="nextTo"/>
        <c:crossAx val="280543616"/>
        <c:crosses val="autoZero"/>
        <c:crossBetween val="between"/>
      </c:valAx>
      <c:spPr>
        <a:noFill/>
        <a:ln w="25400">
          <a:noFill/>
        </a:ln>
      </c:spPr>
    </c:plotArea>
    <c:legend>
      <c:legendPos val="r"/>
      <c:layout>
        <c:manualLayout>
          <c:xMode val="edge"/>
          <c:yMode val="edge"/>
          <c:x val="0.1105275590551181"/>
          <c:y val="0.30960921551472731"/>
          <c:w val="0.27836132983377077"/>
          <c:h val="0.21411453776611256"/>
        </c:manualLayout>
      </c:layout>
      <c:overlay val="0"/>
    </c:legend>
    <c:plotVisOnly val="1"/>
    <c:dispBlanksAs val="gap"/>
    <c:showDLblsOverMax val="0"/>
  </c:chart>
  <c:spPr>
    <a:ln>
      <a:noFill/>
    </a:ln>
  </c:spPr>
  <c:externalData r:id="rId1">
    <c:autoUpdate val="0"/>
  </c:externalData>
  <c:userShapes r:id="rId2"/>
</c:chartSpace>
</file>

<file path=ppt/charts/colors1.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colors2.xml><?xml version="1.0" encoding="utf-8"?>
<cs:colorStyle xmlns:cs="http://schemas.microsoft.com/office/drawing/2012/chartStyle" xmlns:a="http://schemas.openxmlformats.org/drawingml/2006/main" meth="cycle" id="10">
  <a:schemeClr val="accent1"/>
  <a:schemeClr val="accent2"/>
  <a:schemeClr val="accent3"/>
  <a:schemeClr val="accent4"/>
  <a:schemeClr val="accent5"/>
  <a:schemeClr val="accent6"/>
  <cs:variation/>
  <cs:variation>
    <a:lumMod val="60000"/>
  </cs:variation>
  <cs:variation>
    <a:lumMod val="80000"/>
    <a:lumOff val="20000"/>
  </cs:variation>
  <cs:variation>
    <a:lumMod val="80000"/>
  </cs:variation>
  <cs:variation>
    <a:lumMod val="60000"/>
    <a:lumOff val="40000"/>
  </cs:variation>
  <cs:variation>
    <a:lumMod val="50000"/>
  </cs:variation>
  <cs:variation>
    <a:lumMod val="70000"/>
    <a:lumOff val="30000"/>
  </cs:variation>
  <cs:variation>
    <a:lumMod val="70000"/>
  </cs:variation>
  <cs:variation>
    <a:lumMod val="50000"/>
    <a:lumOff val="50000"/>
  </cs:variation>
</cs:colorStyle>
</file>

<file path=ppt/charts/style1.xml><?xml version="1.0" encoding="utf-8"?>
<cs:chartStyle xmlns:cs="http://schemas.microsoft.com/office/drawing/2012/chartStyle" xmlns:a="http://schemas.openxmlformats.org/drawingml/2006/main" id="262">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spPr>
      <a:ln w="9525" cap="flat" cmpd="sng" algn="ctr">
        <a:solidFill>
          <a:schemeClr val="tx1">
            <a:lumMod val="15000"/>
            <a:lumOff val="85000"/>
          </a:schemeClr>
        </a:solidFill>
        <a:round/>
      </a:ln>
    </cs:spPr>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197"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spPr>
      <a:ln w="19050">
        <a:solidFill>
          <a:schemeClr val="lt1"/>
        </a:solidFill>
      </a:ln>
    </cs:spPr>
  </cs:dataPoint>
  <cs:dataPoint3D>
    <cs:lnRef idx="0"/>
    <cs:fillRef idx="1">
      <cs:styleClr val="auto"/>
    </cs:fillRef>
    <cs:effectRef idx="0"/>
    <cs:fontRef idx="minor">
      <a:schemeClr val="tx1"/>
    </cs:fontRef>
    <cs:spPr>
      <a:ln w="25400">
        <a:solidFill>
          <a:schemeClr val="lt1"/>
        </a:solidFill>
      </a:ln>
    </cs:spPr>
  </cs:dataPoint3D>
  <cs:dataPointLine>
    <cs:lnRef idx="0">
      <cs:styleClr val="auto"/>
    </cs:lnRef>
    <cs:fillRef idx="0"/>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0"/>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charts/style2.xml><?xml version="1.0" encoding="utf-8"?>
<cs:chartStyle xmlns:cs="http://schemas.microsoft.com/office/drawing/2012/chartStyle" xmlns:a="http://schemas.openxmlformats.org/drawingml/2006/main" id="286">
  <cs:axisTitle>
    <cs:lnRef idx="0"/>
    <cs:fillRef idx="0"/>
    <cs:effectRef idx="0"/>
    <cs:fontRef idx="minor">
      <a:schemeClr val="tx1">
        <a:lumMod val="65000"/>
        <a:lumOff val="35000"/>
      </a:schemeClr>
    </cs:fontRef>
    <cs:defRPr sz="1330" kern="1200"/>
  </cs:axisTitle>
  <cs:categoryAxis>
    <cs:lnRef idx="0"/>
    <cs:fillRef idx="0"/>
    <cs:effectRef idx="0"/>
    <cs:fontRef idx="minor">
      <a:schemeClr val="tx1">
        <a:lumMod val="65000"/>
        <a:lumOff val="35000"/>
      </a:schemeClr>
    </cs:fontRef>
    <cs:defRPr sz="1197" kern="1200"/>
  </cs:categoryAxis>
  <cs:chartArea mods="allowNoFillOverride allowNoLineOverride">
    <cs:lnRef idx="0"/>
    <cs:fillRef idx="0"/>
    <cs:effectRef idx="0"/>
    <cs:fontRef idx="minor">
      <a:schemeClr val="tx1"/>
    </cs:fontRef>
    <cs:spPr>
      <a:solidFill>
        <a:schemeClr val="bg1"/>
      </a:solidFill>
      <a:ln w="9525" cap="flat" cmpd="sng" algn="ctr">
        <a:solidFill>
          <a:schemeClr val="tx1">
            <a:lumMod val="15000"/>
            <a:lumOff val="85000"/>
          </a:schemeClr>
        </a:solidFill>
        <a:round/>
      </a:ln>
    </cs:spPr>
    <cs:defRPr sz="1330" kern="1200"/>
  </cs:chartArea>
  <cs:dataLabel>
    <cs:lnRef idx="0"/>
    <cs:fillRef idx="0"/>
    <cs:effectRef idx="0"/>
    <cs:fontRef idx="minor">
      <a:schemeClr val="tx1">
        <a:lumMod val="75000"/>
        <a:lumOff val="25000"/>
      </a:schemeClr>
    </cs:fontRef>
    <cs:defRPr sz="1197" kern="1200"/>
  </cs:dataLabel>
  <cs:dataLabelCallout>
    <cs:lnRef idx="0"/>
    <cs:fillRef idx="0"/>
    <cs:effectRef idx="0"/>
    <cs:fontRef idx="minor">
      <a:schemeClr val="dk1">
        <a:lumMod val="65000"/>
        <a:lumOff val="35000"/>
      </a:schemeClr>
    </cs:fontRef>
    <cs:spPr>
      <a:solidFill>
        <a:schemeClr val="lt1"/>
      </a:solidFill>
      <a:ln>
        <a:solidFill>
          <a:schemeClr val="dk1">
            <a:lumMod val="25000"/>
            <a:lumOff val="75000"/>
          </a:schemeClr>
        </a:solidFill>
      </a:ln>
    </cs:spPr>
    <cs:defRPr sz="1197" kern="1200"/>
    <cs:bodyPr rot="0" spcFirstLastPara="1" vertOverflow="clip" horzOverflow="clip" vert="horz" wrap="square" lIns="36576" tIns="18288" rIns="36576" bIns="18288" anchor="ctr" anchorCtr="1">
      <a:spAutoFit/>
    </cs:bodyPr>
  </cs:dataLabelCallout>
  <cs:dataPoint>
    <cs:lnRef idx="0"/>
    <cs:fillRef idx="1">
      <cs:styleClr val="auto"/>
    </cs:fillRef>
    <cs:effectRef idx="0"/>
    <cs:fontRef idx="minor">
      <a:schemeClr val="tx1"/>
    </cs:fontRef>
  </cs:dataPoint>
  <cs:dataPoint3D>
    <cs:lnRef idx="0"/>
    <cs:fillRef idx="1">
      <cs:styleClr val="auto"/>
    </cs:fillRef>
    <cs:effectRef idx="0"/>
    <cs:fontRef idx="minor">
      <a:schemeClr val="tx1"/>
    </cs:fontRef>
  </cs:dataPoint3D>
  <cs:dataPointLine>
    <cs:lnRef idx="0">
      <cs:styleClr val="auto"/>
    </cs:lnRef>
    <cs:fillRef idx="1"/>
    <cs:effectRef idx="0"/>
    <cs:fontRef idx="minor">
      <a:schemeClr val="tx1"/>
    </cs:fontRef>
    <cs:spPr>
      <a:ln w="28575" cap="rnd">
        <a:solidFill>
          <a:schemeClr val="phClr"/>
        </a:solidFill>
        <a:round/>
      </a:ln>
    </cs:spPr>
  </cs:dataPointLine>
  <cs:dataPointMarker>
    <cs:lnRef idx="0">
      <cs:styleClr val="auto"/>
    </cs:lnRef>
    <cs:fillRef idx="1">
      <cs:styleClr val="auto"/>
    </cs:fillRef>
    <cs:effectRef idx="0"/>
    <cs:fontRef idx="minor">
      <a:schemeClr val="tx1"/>
    </cs:fontRef>
    <cs:spPr>
      <a:ln w="9525">
        <a:solidFill>
          <a:schemeClr val="phClr"/>
        </a:solidFill>
      </a:ln>
    </cs:spPr>
  </cs:dataPointMarker>
  <cs:dataPointMarkerLayout symbol="circle" size="5"/>
  <cs:dataPointWireframe>
    <cs:lnRef idx="0">
      <cs:styleClr val="auto"/>
    </cs:lnRef>
    <cs:fillRef idx="1"/>
    <cs:effectRef idx="0"/>
    <cs:fontRef idx="minor">
      <a:schemeClr val="tx1"/>
    </cs:fontRef>
    <cs:spPr>
      <a:ln w="9525" cap="rnd">
        <a:solidFill>
          <a:schemeClr val="phClr"/>
        </a:solidFill>
        <a:round/>
      </a:ln>
    </cs:spPr>
  </cs:dataPointWireframe>
  <cs:dataTable>
    <cs:lnRef idx="0"/>
    <cs:fillRef idx="0"/>
    <cs:effectRef idx="0"/>
    <cs:fontRef idx="minor">
      <a:schemeClr val="tx1">
        <a:lumMod val="65000"/>
        <a:lumOff val="35000"/>
      </a:schemeClr>
    </cs:fontRef>
    <cs:spPr>
      <a:noFill/>
      <a:ln w="9525" cap="flat" cmpd="sng" algn="ctr">
        <a:solidFill>
          <a:schemeClr val="tx1">
            <a:lumMod val="15000"/>
            <a:lumOff val="85000"/>
          </a:schemeClr>
        </a:solidFill>
        <a:round/>
      </a:ln>
    </cs:spPr>
    <cs:defRPr sz="1197" kern="1200"/>
  </cs:dataTable>
  <cs:downBar>
    <cs:lnRef idx="0"/>
    <cs:fillRef idx="0"/>
    <cs:effectRef idx="0"/>
    <cs:fontRef idx="minor">
      <a:schemeClr val="tx1"/>
    </cs:fontRef>
    <cs:spPr>
      <a:solidFill>
        <a:schemeClr val="dk1">
          <a:lumMod val="75000"/>
          <a:lumOff val="25000"/>
        </a:schemeClr>
      </a:solidFill>
      <a:ln w="9525" cap="flat" cmpd="sng" algn="ctr">
        <a:solidFill>
          <a:schemeClr val="tx1">
            <a:lumMod val="65000"/>
            <a:lumOff val="35000"/>
          </a:schemeClr>
        </a:solidFill>
        <a:round/>
      </a:ln>
    </cs:spPr>
  </cs:downBar>
  <cs:dropLine>
    <cs:lnRef idx="0"/>
    <cs:fillRef idx="0"/>
    <cs:effectRef idx="0"/>
    <cs:fontRef idx="minor">
      <a:schemeClr val="tx1"/>
    </cs:fontRef>
    <cs:spPr>
      <a:ln w="9525" cap="flat" cmpd="sng" algn="ctr">
        <a:solidFill>
          <a:schemeClr val="tx1">
            <a:lumMod val="35000"/>
            <a:lumOff val="65000"/>
          </a:schemeClr>
        </a:solidFill>
        <a:round/>
      </a:ln>
    </cs:spPr>
  </cs:dropLine>
  <cs:errorBar>
    <cs:lnRef idx="0"/>
    <cs:fillRef idx="0"/>
    <cs:effectRef idx="0"/>
    <cs:fontRef idx="minor">
      <a:schemeClr val="tx1"/>
    </cs:fontRef>
    <cs:spPr>
      <a:ln w="9525" cap="flat" cmpd="sng" algn="ctr">
        <a:solidFill>
          <a:schemeClr val="tx1">
            <a:lumMod val="65000"/>
            <a:lumOff val="35000"/>
          </a:schemeClr>
        </a:solidFill>
        <a:round/>
      </a:ln>
    </cs:spPr>
  </cs:errorBar>
  <cs:floor>
    <cs:lnRef idx="0"/>
    <cs:fillRef idx="0"/>
    <cs:effectRef idx="0"/>
    <cs:fontRef idx="minor">
      <a:schemeClr val="tx1"/>
    </cs:fontRef>
    <cs:spPr>
      <a:noFill/>
      <a:ln>
        <a:noFill/>
      </a:ln>
    </cs:spPr>
  </cs:floor>
  <cs:gridlineMajor>
    <cs:lnRef idx="0"/>
    <cs:fillRef idx="0"/>
    <cs:effectRef idx="0"/>
    <cs:fontRef idx="minor">
      <a:schemeClr val="tx1"/>
    </cs:fontRef>
    <cs:spPr>
      <a:ln w="9525" cap="flat" cmpd="sng" algn="ctr">
        <a:solidFill>
          <a:schemeClr val="tx1">
            <a:lumMod val="15000"/>
            <a:lumOff val="85000"/>
          </a:schemeClr>
        </a:solidFill>
        <a:round/>
      </a:ln>
    </cs:spPr>
  </cs:gridlineMajor>
  <cs:gridlineMinor>
    <cs:lnRef idx="0"/>
    <cs:fillRef idx="0"/>
    <cs:effectRef idx="0"/>
    <cs:fontRef idx="minor">
      <a:schemeClr val="tx1"/>
    </cs:fontRef>
    <cs:spPr>
      <a:ln w="9525" cap="flat" cmpd="sng" algn="ctr">
        <a:solidFill>
          <a:schemeClr val="tx1">
            <a:lumMod val="5000"/>
            <a:lumOff val="95000"/>
          </a:schemeClr>
        </a:solidFill>
        <a:round/>
      </a:ln>
    </cs:spPr>
  </cs:gridlineMinor>
  <cs:hiLoLine>
    <cs:lnRef idx="0"/>
    <cs:fillRef idx="0"/>
    <cs:effectRef idx="0"/>
    <cs:fontRef idx="minor">
      <a:schemeClr val="tx1"/>
    </cs:fontRef>
    <cs:spPr>
      <a:ln w="9525" cap="flat" cmpd="sng" algn="ctr">
        <a:solidFill>
          <a:schemeClr val="tx1">
            <a:lumMod val="50000"/>
            <a:lumOff val="50000"/>
          </a:schemeClr>
        </a:solidFill>
        <a:round/>
      </a:ln>
    </cs:spPr>
  </cs:hiLoLine>
  <cs:leaderLine>
    <cs:lnRef idx="0"/>
    <cs:fillRef idx="0"/>
    <cs:effectRef idx="0"/>
    <cs:fontRef idx="minor">
      <a:schemeClr val="tx1"/>
    </cs:fontRef>
    <cs:spPr>
      <a:ln w="9525" cap="flat" cmpd="sng" algn="ctr">
        <a:solidFill>
          <a:schemeClr val="tx1">
            <a:lumMod val="35000"/>
            <a:lumOff val="65000"/>
          </a:schemeClr>
        </a:solidFill>
        <a:round/>
      </a:ln>
    </cs:spPr>
  </cs:leaderLine>
  <cs:legend>
    <cs:lnRef idx="0"/>
    <cs:fillRef idx="0"/>
    <cs:effectRef idx="0"/>
    <cs:fontRef idx="minor">
      <a:schemeClr val="tx1">
        <a:lumMod val="65000"/>
        <a:lumOff val="35000"/>
      </a:schemeClr>
    </cs:fontRef>
    <cs:defRPr sz="1197" kern="1200"/>
  </cs:legend>
  <cs:plotArea mods="allowNoFillOverride allowNoLineOverride">
    <cs:lnRef idx="0"/>
    <cs:fillRef idx="0"/>
    <cs:effectRef idx="0"/>
    <cs:fontRef idx="minor">
      <a:schemeClr val="tx1"/>
    </cs:fontRef>
  </cs:plotArea>
  <cs:plotArea3D mods="allowNoFillOverride allowNoLineOverride">
    <cs:lnRef idx="0"/>
    <cs:fillRef idx="0"/>
    <cs:effectRef idx="0"/>
    <cs:fontRef idx="minor">
      <a:schemeClr val="tx1"/>
    </cs:fontRef>
  </cs:plotArea3D>
  <cs:seriesAxis>
    <cs:lnRef idx="0"/>
    <cs:fillRef idx="0"/>
    <cs:effectRef idx="0"/>
    <cs:fontRef idx="minor">
      <a:schemeClr val="tx1">
        <a:lumMod val="65000"/>
        <a:lumOff val="35000"/>
      </a:schemeClr>
    </cs:fontRef>
    <cs:defRPr sz="1197" kern="1200"/>
  </cs:seriesAxis>
  <cs:seriesLine>
    <cs:lnRef idx="0"/>
    <cs:fillRef idx="0"/>
    <cs:effectRef idx="0"/>
    <cs:fontRef idx="minor">
      <a:schemeClr val="tx1"/>
    </cs:fontRef>
    <cs:spPr>
      <a:ln w="9525" cap="flat" cmpd="sng" algn="ctr">
        <a:solidFill>
          <a:schemeClr val="tx1">
            <a:lumMod val="35000"/>
            <a:lumOff val="65000"/>
          </a:schemeClr>
        </a:solidFill>
        <a:round/>
      </a:ln>
    </cs:spPr>
  </cs:seriesLine>
  <cs:title>
    <cs:lnRef idx="0"/>
    <cs:fillRef idx="0"/>
    <cs:effectRef idx="0"/>
    <cs:fontRef idx="minor">
      <a:schemeClr val="tx1">
        <a:lumMod val="65000"/>
        <a:lumOff val="35000"/>
      </a:schemeClr>
    </cs:fontRef>
    <cs:defRPr sz="1862" b="0" kern="1200" spc="0" baseline="0"/>
  </cs:title>
  <cs:trendline>
    <cs:lnRef idx="0">
      <cs:styleClr val="auto"/>
    </cs:lnRef>
    <cs:fillRef idx="0"/>
    <cs:effectRef idx="0"/>
    <cs:fontRef idx="minor">
      <a:schemeClr val="tx1"/>
    </cs:fontRef>
    <cs:spPr>
      <a:ln w="19050" cap="rnd">
        <a:solidFill>
          <a:schemeClr val="phClr"/>
        </a:solidFill>
        <a:prstDash val="sysDot"/>
      </a:ln>
    </cs:spPr>
  </cs:trendline>
  <cs:trendlineLabel>
    <cs:lnRef idx="0"/>
    <cs:fillRef idx="0"/>
    <cs:effectRef idx="0"/>
    <cs:fontRef idx="minor">
      <a:schemeClr val="tx1">
        <a:lumMod val="65000"/>
        <a:lumOff val="35000"/>
      </a:schemeClr>
    </cs:fontRef>
    <cs:defRPr sz="1197" kern="1200"/>
  </cs:trendlineLabel>
  <cs:upBar>
    <cs:lnRef idx="0"/>
    <cs:fillRef idx="0"/>
    <cs:effectRef idx="0"/>
    <cs:fontRef idx="minor">
      <a:schemeClr val="tx1"/>
    </cs:fontRef>
    <cs:spPr>
      <a:solidFill>
        <a:schemeClr val="lt1"/>
      </a:solidFill>
      <a:ln w="9525" cap="flat" cmpd="sng" algn="ctr">
        <a:solidFill>
          <a:schemeClr val="tx1">
            <a:lumMod val="65000"/>
            <a:lumOff val="35000"/>
          </a:schemeClr>
        </a:solidFill>
        <a:round/>
      </a:ln>
    </cs:spPr>
  </cs:upBar>
  <cs:valueAxis>
    <cs:lnRef idx="0"/>
    <cs:fillRef idx="0"/>
    <cs:effectRef idx="0"/>
    <cs:fontRef idx="minor">
      <a:schemeClr val="tx1">
        <a:lumMod val="65000"/>
        <a:lumOff val="35000"/>
      </a:schemeClr>
    </cs:fontRef>
    <cs:defRPr sz="1197" kern="1200"/>
  </cs:valueAxis>
  <cs:wall>
    <cs:lnRef idx="0"/>
    <cs:fillRef idx="0"/>
    <cs:effectRef idx="0"/>
    <cs:fontRef idx="minor">
      <a:schemeClr val="tx1"/>
    </cs:fontRef>
    <cs:spPr>
      <a:noFill/>
      <a:ln>
        <a:noFill/>
      </a:ln>
    </cs:spPr>
  </cs:wall>
</cs:chartStyle>
</file>

<file path=ppt/diagrams/colors1.xml><?xml version="1.0" encoding="utf-8"?>
<dgm:colorsDef xmlns:dgm="http://schemas.openxmlformats.org/drawingml/2006/diagram" xmlns:a="http://schemas.openxmlformats.org/drawingml/2006/main" uniqueId="urn:microsoft.com/office/officeart/2005/8/colors/accent0_3">
  <dgm:title val=""/>
  <dgm:desc val=""/>
  <dgm:catLst>
    <dgm:cat type="mainScheme" pri="10300"/>
  </dgm:catLst>
  <dgm:styleLbl name="node0">
    <dgm:fillClrLst meth="repeat">
      <a:schemeClr val="dk2"/>
    </dgm:fillClrLst>
    <dgm:linClrLst meth="repeat">
      <a:schemeClr val="lt2"/>
    </dgm:linClrLst>
    <dgm:effectClrLst/>
    <dgm:txLinClrLst/>
    <dgm:txFillClrLst/>
    <dgm:txEffectClrLst/>
  </dgm:styleLbl>
  <dgm:styleLbl name="alignNode1">
    <dgm:fillClrLst meth="repeat">
      <a:schemeClr val="dk2"/>
    </dgm:fillClrLst>
    <dgm:linClrLst meth="repeat">
      <a:schemeClr val="dk2"/>
    </dgm:linClrLst>
    <dgm:effectClrLst/>
    <dgm:txLinClrLst/>
    <dgm:txFillClrLst/>
    <dgm:txEffectClrLst/>
  </dgm:styleLbl>
  <dgm:styleLbl name="node1">
    <dgm:fillClrLst meth="repeat">
      <a:schemeClr val="dk2"/>
    </dgm:fillClrLst>
    <dgm:linClrLst meth="repeat">
      <a:schemeClr val="lt2"/>
    </dgm:linClrLst>
    <dgm:effectClrLst/>
    <dgm:txLinClrLst/>
    <dgm:txFillClrLst/>
    <dgm:txEffectClrLst/>
  </dgm:styleLbl>
  <dgm:styleLbl name="lnNode1">
    <dgm:fillClrLst meth="repeat">
      <a:schemeClr val="dk2"/>
    </dgm:fillClrLst>
    <dgm:linClrLst meth="repeat">
      <a:schemeClr val="lt2"/>
    </dgm:linClrLst>
    <dgm:effectClrLst/>
    <dgm:txLinClrLst/>
    <dgm:txFillClrLst/>
    <dgm:txEffectClrLst/>
  </dgm:styleLbl>
  <dgm:styleLbl name="vennNode1">
    <dgm:fillClrLst meth="repeat">
      <a:schemeClr val="dk2">
        <a:alpha val="50000"/>
      </a:schemeClr>
    </dgm:fillClrLst>
    <dgm:linClrLst meth="repeat">
      <a:schemeClr val="lt2"/>
    </dgm:linClrLst>
    <dgm:effectClrLst/>
    <dgm:txLinClrLst/>
    <dgm:txFillClrLst/>
    <dgm:txEffectClrLst/>
  </dgm:styleLbl>
  <dgm:styleLbl name="node2">
    <dgm:fillClrLst meth="repeat">
      <a:schemeClr val="dk2"/>
    </dgm:fillClrLst>
    <dgm:linClrLst meth="repeat">
      <a:schemeClr val="lt2"/>
    </dgm:linClrLst>
    <dgm:effectClrLst/>
    <dgm:txLinClrLst/>
    <dgm:txFillClrLst/>
    <dgm:txEffectClrLst/>
  </dgm:styleLbl>
  <dgm:styleLbl name="node3">
    <dgm:fillClrLst meth="repeat">
      <a:schemeClr val="dk2"/>
    </dgm:fillClrLst>
    <dgm:linClrLst meth="repeat">
      <a:schemeClr val="lt2"/>
    </dgm:linClrLst>
    <dgm:effectClrLst/>
    <dgm:txLinClrLst/>
    <dgm:txFillClrLst/>
    <dgm:txEffectClrLst/>
  </dgm:styleLbl>
  <dgm:styleLbl name="node4">
    <dgm:fillClrLst meth="repeat">
      <a:schemeClr val="dk2"/>
    </dgm:fillClrLst>
    <dgm:linClrLst meth="repeat">
      <a:schemeClr val="lt2"/>
    </dgm:linClrLst>
    <dgm:effectClrLst/>
    <dgm:txLinClrLst/>
    <dgm:txFillClrLst/>
    <dgm:txEffectClrLst/>
  </dgm:styleLbl>
  <dgm:styleLbl name="fgImgPlace1">
    <dgm:fillClrLst meth="repeat">
      <a:schemeClr val="dk2">
        <a:tint val="50000"/>
      </a:schemeClr>
    </dgm:fillClrLst>
    <dgm:linClrLst meth="repeat">
      <a:schemeClr val="lt2"/>
    </dgm:linClrLst>
    <dgm:effectClrLst/>
    <dgm:txLinClrLst/>
    <dgm:txFillClrLst meth="repeat">
      <a:schemeClr val="lt2"/>
    </dgm:txFillClrLst>
    <dgm:txEffectClrLst/>
  </dgm:styleLbl>
  <dgm:styleLbl name="align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bgImgPlace1">
    <dgm:fillClrLst meth="repeat">
      <a:schemeClr val="dk2">
        <a:tint val="50000"/>
      </a:schemeClr>
    </dgm:fillClrLst>
    <dgm:linClrLst meth="repeat">
      <a:schemeClr val="dk2">
        <a:shade val="80000"/>
      </a:schemeClr>
    </dgm:linClrLst>
    <dgm:effectClrLst/>
    <dgm:txLinClrLst/>
    <dgm:txFillClrLst meth="repeat">
      <a:schemeClr val="lt2"/>
    </dgm:txFillClrLst>
    <dgm:txEffectClrLst/>
  </dgm:styleLbl>
  <dgm:styleLbl name="sibTrans2D1">
    <dgm:fillClrLst meth="repeat">
      <a:schemeClr val="dk2">
        <a:tint val="60000"/>
      </a:schemeClr>
    </dgm:fillClrLst>
    <dgm:linClrLst meth="repeat">
      <a:schemeClr val="dk2">
        <a:tint val="60000"/>
      </a:schemeClr>
    </dgm:linClrLst>
    <dgm:effectClrLst/>
    <dgm:txLinClrLst/>
    <dgm:txFillClrLst/>
    <dgm:txEffectClrLst/>
  </dgm:styleLbl>
  <dgm:styleLbl name="fgSibTrans2D1">
    <dgm:fillClrLst meth="repeat">
      <a:schemeClr val="dk2">
        <a:tint val="60000"/>
      </a:schemeClr>
    </dgm:fillClrLst>
    <dgm:linClrLst meth="repeat">
      <a:schemeClr val="dk2">
        <a:tint val="60000"/>
      </a:schemeClr>
    </dgm:linClrLst>
    <dgm:effectClrLst/>
    <dgm:txLinClrLst/>
    <dgm:txFillClrLst/>
    <dgm:txEffectClrLst/>
  </dgm:styleLbl>
  <dgm:styleLbl name="bgSibTrans2D1">
    <dgm:fillClrLst meth="repeat">
      <a:schemeClr val="dk2">
        <a:tint val="60000"/>
      </a:schemeClr>
    </dgm:fillClrLst>
    <dgm:linClrLst meth="repeat">
      <a:schemeClr val="dk2">
        <a:tint val="60000"/>
      </a:schemeClr>
    </dgm:linClrLst>
    <dgm:effectClrLst/>
    <dgm:txLinClrLst/>
    <dgm:txFillClrLst/>
    <dgm:txEffectClrLst/>
  </dgm:styleLbl>
  <dgm:styleLbl name="sibTrans1D1">
    <dgm:fillClrLst meth="repeat">
      <a:schemeClr val="dk2"/>
    </dgm:fillClrLst>
    <dgm:linClrLst meth="repeat">
      <a:schemeClr val="dk2"/>
    </dgm:linClrLst>
    <dgm:effectClrLst/>
    <dgm:txLinClrLst/>
    <dgm:txFillClrLst meth="repeat">
      <a:schemeClr val="lt2"/>
    </dgm:txFillClrLst>
    <dgm:txEffectClrLst/>
  </dgm:styleLbl>
  <dgm:styleLbl name="callout">
    <dgm:fillClrLst meth="repeat">
      <a:schemeClr val="dk2"/>
    </dgm:fillClrLst>
    <dgm:linClrLst meth="repeat">
      <a:schemeClr val="dk2">
        <a:tint val="50000"/>
      </a:schemeClr>
    </dgm:linClrLst>
    <dgm:effectClrLst/>
    <dgm:txLinClrLst/>
    <dgm:txFillClrLst meth="repeat">
      <a:schemeClr val="lt2"/>
    </dgm:txFillClrLst>
    <dgm:txEffectClrLst/>
  </dgm:styleLbl>
  <dgm:styleLbl name="asst0">
    <dgm:fillClrLst meth="repeat">
      <a:schemeClr val="dk2"/>
    </dgm:fillClrLst>
    <dgm:linClrLst meth="repeat">
      <a:schemeClr val="lt2"/>
    </dgm:linClrLst>
    <dgm:effectClrLst/>
    <dgm:txLinClrLst/>
    <dgm:txFillClrLst/>
    <dgm:txEffectClrLst/>
  </dgm:styleLbl>
  <dgm:styleLbl name="asst1">
    <dgm:fillClrLst meth="repeat">
      <a:schemeClr val="dk2"/>
    </dgm:fillClrLst>
    <dgm:linClrLst meth="repeat">
      <a:schemeClr val="lt2"/>
    </dgm:linClrLst>
    <dgm:effectClrLst/>
    <dgm:txLinClrLst/>
    <dgm:txFillClrLst/>
    <dgm:txEffectClrLst/>
  </dgm:styleLbl>
  <dgm:styleLbl name="asst2">
    <dgm:fillClrLst meth="repeat">
      <a:schemeClr val="dk2"/>
    </dgm:fillClrLst>
    <dgm:linClrLst meth="repeat">
      <a:schemeClr val="lt2"/>
    </dgm:linClrLst>
    <dgm:effectClrLst/>
    <dgm:txLinClrLst/>
    <dgm:txFillClrLst/>
    <dgm:txEffectClrLst/>
  </dgm:styleLbl>
  <dgm:styleLbl name="asst3">
    <dgm:fillClrLst meth="repeat">
      <a:schemeClr val="dk2"/>
    </dgm:fillClrLst>
    <dgm:linClrLst meth="repeat">
      <a:schemeClr val="lt2"/>
    </dgm:linClrLst>
    <dgm:effectClrLst/>
    <dgm:txLinClrLst/>
    <dgm:txFillClrLst/>
    <dgm:txEffectClrLst/>
  </dgm:styleLbl>
  <dgm:styleLbl name="asst4">
    <dgm:fillClrLst meth="repeat">
      <a:schemeClr val="dk2"/>
    </dgm:fillClrLst>
    <dgm:linClrLst meth="repeat">
      <a:schemeClr val="lt2"/>
    </dgm:linClrLst>
    <dgm:effectClrLst/>
    <dgm:txLinClrLst/>
    <dgm:txFillClrLst/>
    <dgm:txEffectClrLst/>
  </dgm:styleLbl>
  <dgm:styleLbl name="parChTrans2D1">
    <dgm:fillClrLst meth="repeat">
      <a:schemeClr val="dk2">
        <a:tint val="60000"/>
      </a:schemeClr>
    </dgm:fillClrLst>
    <dgm:linClrLst meth="repeat">
      <a:schemeClr val="dk2">
        <a:tint val="60000"/>
      </a:schemeClr>
    </dgm:linClrLst>
    <dgm:effectClrLst/>
    <dgm:txLinClrLst/>
    <dgm:txFillClrLst meth="repeat">
      <a:schemeClr val="lt2"/>
    </dgm:txFillClrLst>
    <dgm:txEffectClrLst/>
  </dgm:styleLbl>
  <dgm:styleLbl name="parChTrans2D2">
    <dgm:fillClrLst meth="repeat">
      <a:schemeClr val="dk2"/>
    </dgm:fillClrLst>
    <dgm:linClrLst meth="repeat">
      <a:schemeClr val="dk2"/>
    </dgm:linClrLst>
    <dgm:effectClrLst/>
    <dgm:txLinClrLst/>
    <dgm:txFillClrLst meth="repeat">
      <a:schemeClr val="lt2"/>
    </dgm:txFillClrLst>
    <dgm:txEffectClrLst/>
  </dgm:styleLbl>
  <dgm:styleLbl name="parChTrans2D3">
    <dgm:fillClrLst meth="repeat">
      <a:schemeClr val="dk2"/>
    </dgm:fillClrLst>
    <dgm:linClrLst meth="repeat">
      <a:schemeClr val="dk2"/>
    </dgm:linClrLst>
    <dgm:effectClrLst/>
    <dgm:txLinClrLst/>
    <dgm:txFillClrLst meth="repeat">
      <a:schemeClr val="lt2"/>
    </dgm:txFillClrLst>
    <dgm:txEffectClrLst/>
  </dgm:styleLbl>
  <dgm:styleLbl name="parChTrans2D4">
    <dgm:fillClrLst meth="repeat">
      <a:schemeClr val="dk2"/>
    </dgm:fillClrLst>
    <dgm:linClrLst meth="repeat">
      <a:schemeClr val="dk2"/>
    </dgm:linClrLst>
    <dgm:effectClrLst/>
    <dgm:txLinClrLst/>
    <dgm:txFillClrLst meth="repeat">
      <a:schemeClr val="lt2"/>
    </dgm:txFillClrLst>
    <dgm:txEffectClrLst/>
  </dgm:styleLbl>
  <dgm:styleLbl name="parChTrans1D1">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2">
    <dgm:fillClrLst meth="repeat">
      <a:schemeClr val="dk2"/>
    </dgm:fillClrLst>
    <dgm:linClrLst meth="repeat">
      <a:schemeClr val="dk2">
        <a:shade val="60000"/>
      </a:schemeClr>
    </dgm:linClrLst>
    <dgm:effectClrLst/>
    <dgm:txLinClrLst/>
    <dgm:txFillClrLst meth="repeat">
      <a:schemeClr val="tx1"/>
    </dgm:txFillClrLst>
    <dgm:txEffectClrLst/>
  </dgm:styleLbl>
  <dgm:styleLbl name="parChTrans1D3">
    <dgm:fillClrLst meth="repeat">
      <a:schemeClr val="dk2"/>
    </dgm:fillClrLst>
    <dgm:linClrLst meth="repeat">
      <a:schemeClr val="dk2">
        <a:shade val="80000"/>
      </a:schemeClr>
    </dgm:linClrLst>
    <dgm:effectClrLst/>
    <dgm:txLinClrLst/>
    <dgm:txFillClrLst meth="repeat">
      <a:schemeClr val="tx1"/>
    </dgm:txFillClrLst>
    <dgm:txEffectClrLst/>
  </dgm:styleLbl>
  <dgm:styleLbl name="parChTrans1D4">
    <dgm:fillClrLst meth="repeat">
      <a:schemeClr val="dk2"/>
    </dgm:fillClrLst>
    <dgm:linClrLst meth="repeat">
      <a:schemeClr val="dk2">
        <a:shade val="80000"/>
      </a:schemeClr>
    </dgm:linClrLst>
    <dgm:effectClrLst/>
    <dgm:txLinClrLst/>
    <dgm:txFillClrLst meth="repeat">
      <a:schemeClr val="tx1"/>
    </dgm:txFillClrLst>
    <dgm:txEffectClrLst/>
  </dgm:styleLbl>
  <dgm:styleLbl name="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conF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align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trAlignAcc1">
    <dgm:fillClrLst meth="repeat">
      <a:schemeClr val="lt2">
        <a:alpha val="40000"/>
      </a:schemeClr>
    </dgm:fillClrLst>
    <dgm:linClrLst meth="repeat">
      <a:schemeClr val="dk2"/>
    </dgm:linClrLst>
    <dgm:effectClrLst/>
    <dgm:txLinClrLst/>
    <dgm:txFillClrLst meth="repeat">
      <a:schemeClr val="dk1"/>
    </dgm:txFillClrLst>
    <dgm:txEffectClrLst/>
  </dgm:styleLbl>
  <dgm:styleLbl name="bgAcc1">
    <dgm:fillClrLst meth="repeat">
      <a:schemeClr val="lt2">
        <a:alpha val="90000"/>
      </a:schemeClr>
    </dgm:fillClrLst>
    <dgm:linClrLst meth="repeat">
      <a:schemeClr val="dk2"/>
    </dgm:linClrLst>
    <dgm:effectClrLst/>
    <dgm:txLinClrLst/>
    <dgm:txFillClrLst meth="repeat">
      <a:schemeClr val="dk1"/>
    </dgm:txFillClrLst>
    <dgm:txEffectClrLst/>
  </dgm:styleLbl>
  <dgm:styleLbl name="solidFgAcc1">
    <dgm:fillClrLst meth="repeat">
      <a:schemeClr val="lt2"/>
    </dgm:fillClrLst>
    <dgm:linClrLst meth="repeat">
      <a:schemeClr val="dk2"/>
    </dgm:linClrLst>
    <dgm:effectClrLst/>
    <dgm:txLinClrLst/>
    <dgm:txFillClrLst meth="repeat">
      <a:schemeClr val="dk1"/>
    </dgm:txFillClrLst>
    <dgm:txEffectClrLst/>
  </dgm:styleLbl>
  <dgm:styleLbl name="solidAlignAcc1">
    <dgm:fillClrLst meth="repeat">
      <a:schemeClr val="lt2"/>
    </dgm:fillClrLst>
    <dgm:linClrLst meth="repeat">
      <a:schemeClr val="dk2"/>
    </dgm:linClrLst>
    <dgm:effectClrLst/>
    <dgm:txLinClrLst/>
    <dgm:txFillClrLst meth="repeat">
      <a:schemeClr val="dk1"/>
    </dgm:txFillClrLst>
    <dgm:txEffectClrLst/>
  </dgm:styleLbl>
  <dgm:styleLbl name="solidBgAcc1">
    <dgm:fillClrLst meth="repeat">
      <a:schemeClr val="lt2"/>
    </dgm:fillClrLst>
    <dgm:linClrLst meth="repeat">
      <a:schemeClr val="dk2"/>
    </dgm:linClrLst>
    <dgm:effectClrLst/>
    <dgm:txLinClrLst/>
    <dgm:txFillClrLst meth="repeat">
      <a:schemeClr val="dk1"/>
    </dgm:txFillClrLst>
    <dgm:txEffectClrLst/>
  </dgm:styleLbl>
  <dgm:styleLbl name="f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align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bgAccFollowNode1">
    <dgm:fillClrLst meth="repeat">
      <a:schemeClr val="dk2">
        <a:alpha val="90000"/>
        <a:tint val="40000"/>
      </a:schemeClr>
    </dgm:fillClrLst>
    <dgm:linClrLst meth="repeat">
      <a:schemeClr val="dk2">
        <a:alpha val="90000"/>
        <a:tint val="40000"/>
      </a:schemeClr>
    </dgm:linClrLst>
    <dgm:effectClrLst/>
    <dgm:txLinClrLst/>
    <dgm:txFillClrLst meth="repeat">
      <a:schemeClr val="dk1"/>
    </dgm:txFillClrLst>
    <dgm:txEffectClrLst/>
  </dgm:styleLbl>
  <dgm:styleLbl name="fgAcc0">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2">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3">
    <dgm:fillClrLst meth="repeat">
      <a:schemeClr val="lt2">
        <a:alpha val="90000"/>
      </a:schemeClr>
    </dgm:fillClrLst>
    <dgm:linClrLst meth="repeat">
      <a:schemeClr val="dk2"/>
    </dgm:linClrLst>
    <dgm:effectClrLst/>
    <dgm:txLinClrLst/>
    <dgm:txFillClrLst meth="repeat">
      <a:schemeClr val="dk1"/>
    </dgm:txFillClrLst>
    <dgm:txEffectClrLst/>
  </dgm:styleLbl>
  <dgm:styleLbl name="fgAcc4">
    <dgm:fillClrLst meth="repeat">
      <a:schemeClr val="lt2">
        <a:alpha val="90000"/>
      </a:schemeClr>
    </dgm:fillClrLst>
    <dgm:linClrLst meth="repeat">
      <a:schemeClr val="dk2"/>
    </dgm:linClrLst>
    <dgm:effectClrLst/>
    <dgm:txLinClrLst/>
    <dgm:txFillClrLst meth="repeat">
      <a:schemeClr val="dk1"/>
    </dgm:txFillClrLst>
    <dgm:txEffectClrLst/>
  </dgm:styleLbl>
  <dgm:styleLbl name="bgShp">
    <dgm:fillClrLst meth="repeat">
      <a:schemeClr val="dk2">
        <a:tint val="40000"/>
      </a:schemeClr>
    </dgm:fillClrLst>
    <dgm:linClrLst meth="repeat">
      <a:schemeClr val="dk2"/>
    </dgm:linClrLst>
    <dgm:effectClrLst/>
    <dgm:txLinClrLst/>
    <dgm:txFillClrLst meth="repeat">
      <a:schemeClr val="dk1"/>
    </dgm:txFillClrLst>
    <dgm:txEffectClrLst/>
  </dgm:styleLbl>
  <dgm:styleLbl name="dkBgShp">
    <dgm:fillClrLst meth="repeat">
      <a:schemeClr val="dk2">
        <a:shade val="80000"/>
      </a:schemeClr>
    </dgm:fillClrLst>
    <dgm:linClrLst meth="repeat">
      <a:schemeClr val="dk2"/>
    </dgm:linClrLst>
    <dgm:effectClrLst/>
    <dgm:txLinClrLst/>
    <dgm:txFillClrLst meth="repeat">
      <a:schemeClr val="lt1"/>
    </dgm:txFillClrLst>
    <dgm:txEffectClrLst/>
  </dgm:styleLbl>
  <dgm:styleLbl name="trBgShp">
    <dgm:fillClrLst meth="repeat">
      <a:schemeClr val="dk2">
        <a:tint val="50000"/>
        <a:alpha val="40000"/>
      </a:schemeClr>
    </dgm:fillClrLst>
    <dgm:linClrLst meth="repeat">
      <a:schemeClr val="dk2"/>
    </dgm:linClrLst>
    <dgm:effectClrLst/>
    <dgm:txLinClrLst/>
    <dgm:txFillClrLst meth="repeat">
      <a:schemeClr val="lt1"/>
    </dgm:txFillClrLst>
    <dgm:txEffectClrLst/>
  </dgm:styleLbl>
  <dgm:styleLbl name="fgShp">
    <dgm:fillClrLst meth="repeat">
      <a:schemeClr val="dk2">
        <a:tint val="60000"/>
      </a:schemeClr>
    </dgm:fillClrLst>
    <dgm:linClrLst meth="repeat">
      <a:schemeClr val="lt2"/>
    </dgm:linClrLst>
    <dgm:effectClrLst/>
    <dgm:txLinClrLst/>
    <dgm:txFillClrLst meth="repeat">
      <a:schemeClr val="dk1"/>
    </dgm:txFillClrLst>
    <dgm:txEffectClrLst/>
  </dgm:styleLbl>
  <dgm:styleLbl name="revTx">
    <dgm:fillClrLst meth="repeat">
      <a:schemeClr val="lt2">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91299470-44AF-4FFD-934C-0EAF67BA1E81}" type="doc">
      <dgm:prSet loTypeId="urn:microsoft.com/office/officeart/2005/8/layout/chevron2" loCatId="list" qsTypeId="urn:microsoft.com/office/officeart/2005/8/quickstyle/simple1" qsCatId="simple" csTypeId="urn:microsoft.com/office/officeart/2005/8/colors/accent0_3" csCatId="mainScheme" phldr="1"/>
      <dgm:spPr/>
      <dgm:t>
        <a:bodyPr/>
        <a:lstStyle/>
        <a:p>
          <a:endParaRPr lang="en-US"/>
        </a:p>
      </dgm:t>
    </dgm:pt>
    <dgm:pt modelId="{8BA52E2A-C33D-4686-BA91-312E0A58E42A}">
      <dgm:prSet phldrT="[Texte]" custT="1"/>
      <dgm:spPr>
        <a:xfrm rot="5400000">
          <a:off x="-167128" y="428018"/>
          <a:ext cx="1114191" cy="779933"/>
        </a:xfrm>
      </dgm:spPr>
      <dgm:t>
        <a:bodyPr/>
        <a:lstStyle/>
        <a:p>
          <a:r>
            <a:rPr lang="fr-CA" sz="1200" b="1" dirty="0" err="1" smtClean="0">
              <a:latin typeface="+mn-lt"/>
              <a:ea typeface="Arial Unicode MS"/>
              <a:cs typeface="Arial Unicode MS"/>
            </a:rPr>
            <a:t>Oct</a:t>
          </a:r>
          <a:r>
            <a:rPr lang="fr-CA" sz="1200" b="1" dirty="0" smtClean="0">
              <a:latin typeface="+mn-lt"/>
              <a:ea typeface="Arial Unicode MS"/>
              <a:cs typeface="Arial Unicode MS"/>
            </a:rPr>
            <a:t> 2016</a:t>
          </a:r>
          <a:endParaRPr lang="en-US" sz="1200" b="1" dirty="0">
            <a:latin typeface="+mn-lt"/>
            <a:ea typeface="Arial Unicode MS"/>
            <a:cs typeface="Arial Unicode MS"/>
          </a:endParaRPr>
        </a:p>
      </dgm:t>
    </dgm:pt>
    <dgm:pt modelId="{36D2D53C-0C91-4788-9EF1-E17DA5C3BD6D}" type="parTrans" cxnId="{FC12EE89-9B32-4BA5-B8A3-BD22A9F78E6F}">
      <dgm:prSet/>
      <dgm:spPr/>
      <dgm:t>
        <a:bodyPr/>
        <a:lstStyle/>
        <a:p>
          <a:endParaRPr lang="en-US">
            <a:latin typeface="+mn-lt"/>
          </a:endParaRPr>
        </a:p>
      </dgm:t>
    </dgm:pt>
    <dgm:pt modelId="{6A601316-7E86-4A97-8AFD-79EFBEF791A0}" type="sibTrans" cxnId="{FC12EE89-9B32-4BA5-B8A3-BD22A9F78E6F}">
      <dgm:prSet/>
      <dgm:spPr/>
      <dgm:t>
        <a:bodyPr/>
        <a:lstStyle/>
        <a:p>
          <a:endParaRPr lang="en-US">
            <a:latin typeface="+mn-lt"/>
          </a:endParaRPr>
        </a:p>
      </dgm:t>
    </dgm:pt>
    <dgm:pt modelId="{165360CC-16C4-49F1-8A4E-7E361F38DAC4}">
      <dgm:prSet phldrT="[Texte]" custT="1"/>
      <dgm:spPr>
        <a:xfrm rot="5400000">
          <a:off x="3680933" y="-2914392"/>
          <a:ext cx="1236965" cy="7068938"/>
        </a:xfrm>
      </dgm:spPr>
      <dgm:t>
        <a:bodyPr anchor="ctr" anchorCtr="0"/>
        <a:lstStyle/>
        <a:p>
          <a:r>
            <a:rPr lang="fr-CA" sz="1200" b="0" dirty="0" smtClean="0">
              <a:latin typeface="+mn-lt"/>
              <a:ea typeface="Arial Unicode MS"/>
              <a:cs typeface="Arial Unicode MS"/>
            </a:rPr>
            <a:t>Pan-Canadian </a:t>
          </a:r>
          <a:r>
            <a:rPr lang="en-US" sz="1200" b="0" noProof="0" dirty="0" smtClean="0">
              <a:latin typeface="+mn-lt"/>
              <a:ea typeface="Arial Unicode MS"/>
              <a:cs typeface="Arial Unicode MS"/>
            </a:rPr>
            <a:t>Approach</a:t>
          </a:r>
          <a:r>
            <a:rPr lang="fr-CA" sz="1200" b="0" dirty="0" smtClean="0">
              <a:latin typeface="+mn-lt"/>
              <a:ea typeface="Arial Unicode MS"/>
              <a:cs typeface="Arial Unicode MS"/>
            </a:rPr>
            <a:t> to Pricing Carbon Pollution </a:t>
          </a:r>
          <a:r>
            <a:rPr lang="fr-CA" sz="1200" b="0" dirty="0" err="1" smtClean="0">
              <a:latin typeface="+mn-lt"/>
              <a:ea typeface="Arial Unicode MS"/>
              <a:cs typeface="Arial Unicode MS"/>
            </a:rPr>
            <a:t>announced</a:t>
          </a:r>
          <a:r>
            <a:rPr lang="fr-CA" sz="1200" b="0" dirty="0" smtClean="0">
              <a:latin typeface="+mn-lt"/>
              <a:ea typeface="Arial Unicode MS"/>
              <a:cs typeface="Arial Unicode MS"/>
            </a:rPr>
            <a:t> by PM</a:t>
          </a:r>
          <a:endParaRPr lang="en-US" sz="1200" b="0" dirty="0">
            <a:latin typeface="+mn-lt"/>
            <a:ea typeface="Arial Unicode MS"/>
            <a:cs typeface="Arial Unicode MS"/>
          </a:endParaRPr>
        </a:p>
      </dgm:t>
    </dgm:pt>
    <dgm:pt modelId="{7267B0A0-9E48-4012-AE8D-BBEDA6DAD75C}" type="parTrans" cxnId="{843728CF-DEC1-4371-8197-FD0054C2EC36}">
      <dgm:prSet/>
      <dgm:spPr/>
      <dgm:t>
        <a:bodyPr/>
        <a:lstStyle/>
        <a:p>
          <a:endParaRPr lang="en-US">
            <a:latin typeface="+mn-lt"/>
          </a:endParaRPr>
        </a:p>
      </dgm:t>
    </dgm:pt>
    <dgm:pt modelId="{8E030788-20A7-4DA2-AA75-4CC3D9FE75A8}" type="sibTrans" cxnId="{843728CF-DEC1-4371-8197-FD0054C2EC36}">
      <dgm:prSet/>
      <dgm:spPr/>
      <dgm:t>
        <a:bodyPr/>
        <a:lstStyle/>
        <a:p>
          <a:endParaRPr lang="en-US">
            <a:latin typeface="+mn-lt"/>
          </a:endParaRPr>
        </a:p>
      </dgm:t>
    </dgm:pt>
    <dgm:pt modelId="{560764BC-8927-4044-9C8F-0EF814A7989A}">
      <dgm:prSet phldrT="[Texte]" custT="1"/>
      <dgm:spPr>
        <a:xfrm rot="5400000">
          <a:off x="-167128" y="1484093"/>
          <a:ext cx="1114191" cy="779933"/>
        </a:xfrm>
      </dgm:spPr>
      <dgm:t>
        <a:bodyPr/>
        <a:lstStyle/>
        <a:p>
          <a:r>
            <a:rPr lang="fr-CA" sz="1200" b="1" dirty="0" err="1" smtClean="0">
              <a:latin typeface="+mn-lt"/>
              <a:ea typeface="Arial Unicode MS"/>
              <a:cs typeface="Arial Unicode MS"/>
            </a:rPr>
            <a:t>Dec</a:t>
          </a:r>
          <a:r>
            <a:rPr lang="fr-CA" sz="1200" b="1" dirty="0" smtClean="0">
              <a:latin typeface="+mn-lt"/>
              <a:ea typeface="Arial Unicode MS"/>
              <a:cs typeface="Arial Unicode MS"/>
            </a:rPr>
            <a:t> 2016</a:t>
          </a:r>
          <a:endParaRPr lang="en-US" sz="1200" b="1" dirty="0">
            <a:latin typeface="+mn-lt"/>
            <a:ea typeface="Arial Unicode MS"/>
            <a:cs typeface="Arial Unicode MS"/>
          </a:endParaRPr>
        </a:p>
      </dgm:t>
    </dgm:pt>
    <dgm:pt modelId="{8A476775-360B-4506-B651-6392C84EFD5C}" type="parTrans" cxnId="{046BF6E8-88AC-4D1D-BAC3-3558DE34BB6D}">
      <dgm:prSet/>
      <dgm:spPr/>
      <dgm:t>
        <a:bodyPr/>
        <a:lstStyle/>
        <a:p>
          <a:endParaRPr lang="en-US">
            <a:latin typeface="+mn-lt"/>
          </a:endParaRPr>
        </a:p>
      </dgm:t>
    </dgm:pt>
    <dgm:pt modelId="{6A22CCE6-466B-4A84-93ED-36B8DB664C90}" type="sibTrans" cxnId="{046BF6E8-88AC-4D1D-BAC3-3558DE34BB6D}">
      <dgm:prSet/>
      <dgm:spPr/>
      <dgm:t>
        <a:bodyPr/>
        <a:lstStyle/>
        <a:p>
          <a:endParaRPr lang="en-US">
            <a:latin typeface="+mn-lt"/>
          </a:endParaRPr>
        </a:p>
      </dgm:t>
    </dgm:pt>
    <dgm:pt modelId="{87AAAB78-2A37-4295-8FA7-8E11661D5753}">
      <dgm:prSet phldrT="[Texte]" custT="1"/>
      <dgm:spPr>
        <a:xfrm rot="5400000">
          <a:off x="3874527" y="-1855392"/>
          <a:ext cx="879751" cy="7068938"/>
        </a:xfrm>
      </dgm:spPr>
      <dgm:t>
        <a:bodyPr/>
        <a:lstStyle/>
        <a:p>
          <a:r>
            <a:rPr lang="fr-CA" sz="1200" b="0" dirty="0" smtClean="0">
              <a:latin typeface="+mn-lt"/>
              <a:ea typeface="Arial Unicode MS"/>
              <a:cs typeface="Arial Unicode MS"/>
            </a:rPr>
            <a:t>Pan-Canadian Framework on Clean </a:t>
          </a:r>
          <a:r>
            <a:rPr lang="fr-CA" sz="1200" b="0" dirty="0" err="1" smtClean="0">
              <a:latin typeface="+mn-lt"/>
              <a:ea typeface="Arial Unicode MS"/>
              <a:cs typeface="Arial Unicode MS"/>
            </a:rPr>
            <a:t>Growth</a:t>
          </a:r>
          <a:r>
            <a:rPr lang="fr-CA" sz="1200" b="0" dirty="0" smtClean="0">
              <a:latin typeface="+mn-lt"/>
              <a:ea typeface="Arial Unicode MS"/>
              <a:cs typeface="Arial Unicode MS"/>
            </a:rPr>
            <a:t> and </a:t>
          </a:r>
          <a:r>
            <a:rPr lang="fr-CA" sz="1200" b="0" dirty="0" err="1" smtClean="0">
              <a:latin typeface="+mn-lt"/>
              <a:ea typeface="Arial Unicode MS"/>
              <a:cs typeface="Arial Unicode MS"/>
            </a:rPr>
            <a:t>Climate</a:t>
          </a:r>
          <a:r>
            <a:rPr lang="fr-CA" sz="1200" b="0" dirty="0" smtClean="0">
              <a:latin typeface="+mn-lt"/>
              <a:ea typeface="Arial Unicode MS"/>
              <a:cs typeface="Arial Unicode MS"/>
            </a:rPr>
            <a:t> Change </a:t>
          </a:r>
          <a:r>
            <a:rPr lang="fr-CA" sz="1200" b="0" dirty="0" err="1" smtClean="0">
              <a:latin typeface="+mn-lt"/>
              <a:ea typeface="Arial Unicode MS"/>
              <a:cs typeface="Arial Unicode MS"/>
            </a:rPr>
            <a:t>signed</a:t>
          </a:r>
          <a:r>
            <a:rPr lang="fr-CA" sz="1200" b="0" dirty="0" smtClean="0">
              <a:latin typeface="+mn-lt"/>
              <a:ea typeface="Arial Unicode MS"/>
              <a:cs typeface="Arial Unicode MS"/>
            </a:rPr>
            <a:t> by First </a:t>
          </a:r>
          <a:r>
            <a:rPr lang="fr-CA" sz="1200" b="0" dirty="0" err="1" smtClean="0">
              <a:latin typeface="+mn-lt"/>
              <a:ea typeface="Arial Unicode MS"/>
              <a:cs typeface="Arial Unicode MS"/>
            </a:rPr>
            <a:t>Ministers</a:t>
          </a:r>
          <a:endParaRPr lang="en-US" sz="1200" b="0" dirty="0">
            <a:latin typeface="+mn-lt"/>
            <a:ea typeface="Arial Unicode MS"/>
            <a:cs typeface="Arial Unicode MS"/>
          </a:endParaRPr>
        </a:p>
      </dgm:t>
    </dgm:pt>
    <dgm:pt modelId="{C6A5D7D3-B076-4379-BDEB-01683968D867}" type="parTrans" cxnId="{2235E56C-124B-476E-BA47-B1935964A443}">
      <dgm:prSet/>
      <dgm:spPr/>
      <dgm:t>
        <a:bodyPr/>
        <a:lstStyle/>
        <a:p>
          <a:endParaRPr lang="en-US">
            <a:latin typeface="+mn-lt"/>
          </a:endParaRPr>
        </a:p>
      </dgm:t>
    </dgm:pt>
    <dgm:pt modelId="{EA4C48C5-F71E-4E63-8B15-0235A9212EFE}" type="sibTrans" cxnId="{2235E56C-124B-476E-BA47-B1935964A443}">
      <dgm:prSet/>
      <dgm:spPr/>
      <dgm:t>
        <a:bodyPr/>
        <a:lstStyle/>
        <a:p>
          <a:endParaRPr lang="en-US">
            <a:latin typeface="+mn-lt"/>
          </a:endParaRPr>
        </a:p>
      </dgm:t>
    </dgm:pt>
    <dgm:pt modelId="{C4E70B3B-8249-4E1E-B185-FC3A5435EED2}">
      <dgm:prSet phldrT="[Texte]" custT="1"/>
      <dgm:spPr>
        <a:xfrm rot="5400000">
          <a:off x="-167128" y="2462404"/>
          <a:ext cx="1114191" cy="779933"/>
        </a:xfrm>
      </dgm:spPr>
      <dgm:t>
        <a:bodyPr/>
        <a:lstStyle/>
        <a:p>
          <a:r>
            <a:rPr lang="fr-CA" sz="1200" b="1" dirty="0" smtClean="0">
              <a:latin typeface="+mn-lt"/>
              <a:ea typeface="Arial Unicode MS"/>
              <a:cs typeface="Arial Unicode MS"/>
            </a:rPr>
            <a:t>May 2017</a:t>
          </a:r>
          <a:endParaRPr lang="en-US" sz="1200" b="1" dirty="0">
            <a:latin typeface="+mn-lt"/>
            <a:ea typeface="Arial Unicode MS"/>
            <a:cs typeface="Arial Unicode MS"/>
          </a:endParaRPr>
        </a:p>
      </dgm:t>
    </dgm:pt>
    <dgm:pt modelId="{7C548747-1710-4460-B363-AC74AF1FA1AC}" type="parTrans" cxnId="{2EB09664-34D3-4585-8649-1459C4DE6582}">
      <dgm:prSet/>
      <dgm:spPr/>
      <dgm:t>
        <a:bodyPr/>
        <a:lstStyle/>
        <a:p>
          <a:endParaRPr lang="en-US">
            <a:latin typeface="+mn-lt"/>
          </a:endParaRPr>
        </a:p>
      </dgm:t>
    </dgm:pt>
    <dgm:pt modelId="{EB18652E-2430-499D-972C-FA229941AAB5}" type="sibTrans" cxnId="{2EB09664-34D3-4585-8649-1459C4DE6582}">
      <dgm:prSet/>
      <dgm:spPr/>
      <dgm:t>
        <a:bodyPr/>
        <a:lstStyle/>
        <a:p>
          <a:endParaRPr lang="en-US">
            <a:latin typeface="+mn-lt"/>
          </a:endParaRPr>
        </a:p>
      </dgm:t>
    </dgm:pt>
    <dgm:pt modelId="{FD33C612-ACC6-4571-AD7B-8174F1FF1984}">
      <dgm:prSet phldrT="[Texte]" custT="1"/>
      <dgm:spPr>
        <a:xfrm rot="5400000">
          <a:off x="3952290" y="-877080"/>
          <a:ext cx="724224" cy="7068938"/>
        </a:xfrm>
      </dgm:spPr>
      <dgm:t>
        <a:bodyPr/>
        <a:lstStyle/>
        <a:p>
          <a:r>
            <a:rPr lang="fr-CA" sz="1200" b="0" dirty="0" err="1" smtClean="0">
              <a:latin typeface="+mn-lt"/>
              <a:ea typeface="Arial Unicode MS"/>
              <a:cs typeface="Arial Unicode MS"/>
            </a:rPr>
            <a:t>Technical</a:t>
          </a:r>
          <a:r>
            <a:rPr lang="fr-CA" sz="1200" b="0" dirty="0" smtClean="0">
              <a:latin typeface="+mn-lt"/>
              <a:ea typeface="Arial Unicode MS"/>
              <a:cs typeface="Arial Unicode MS"/>
            </a:rPr>
            <a:t> Paper on the </a:t>
          </a:r>
          <a:r>
            <a:rPr lang="fr-CA" sz="1200" b="0" dirty="0" err="1" smtClean="0">
              <a:latin typeface="+mn-lt"/>
              <a:ea typeface="Arial Unicode MS"/>
              <a:cs typeface="Arial Unicode MS"/>
            </a:rPr>
            <a:t>proposed</a:t>
          </a:r>
          <a:r>
            <a:rPr lang="fr-CA" sz="1200" b="0" dirty="0" smtClean="0">
              <a:latin typeface="+mn-lt"/>
              <a:ea typeface="Arial Unicode MS"/>
              <a:cs typeface="Arial Unicode MS"/>
            </a:rPr>
            <a:t> design of the </a:t>
          </a:r>
          <a:r>
            <a:rPr lang="fr-CA" sz="1200" b="0" dirty="0" err="1" smtClean="0">
              <a:latin typeface="+mn-lt"/>
              <a:ea typeface="Arial Unicode MS"/>
              <a:cs typeface="Arial Unicode MS"/>
            </a:rPr>
            <a:t>federal</a:t>
          </a:r>
          <a:r>
            <a:rPr lang="fr-CA" sz="1200" b="0" dirty="0" smtClean="0">
              <a:latin typeface="+mn-lt"/>
              <a:ea typeface="Arial Unicode MS"/>
              <a:cs typeface="Arial Unicode MS"/>
            </a:rPr>
            <a:t> </a:t>
          </a:r>
          <a:r>
            <a:rPr lang="fr-CA" sz="1200" b="0" dirty="0" err="1" smtClean="0">
              <a:latin typeface="+mn-lt"/>
              <a:ea typeface="Arial Unicode MS"/>
              <a:cs typeface="Arial Unicode MS"/>
            </a:rPr>
            <a:t>carbon</a:t>
          </a:r>
          <a:r>
            <a:rPr lang="fr-CA" sz="1200" b="0" dirty="0" smtClean="0">
              <a:latin typeface="+mn-lt"/>
              <a:ea typeface="Arial Unicode MS"/>
              <a:cs typeface="Arial Unicode MS"/>
            </a:rPr>
            <a:t> </a:t>
          </a:r>
          <a:r>
            <a:rPr lang="fr-CA" sz="1200" b="0" dirty="0" err="1" smtClean="0">
              <a:latin typeface="+mn-lt"/>
              <a:ea typeface="Arial Unicode MS"/>
              <a:cs typeface="Arial Unicode MS"/>
            </a:rPr>
            <a:t>pricing</a:t>
          </a:r>
          <a:r>
            <a:rPr lang="fr-CA" sz="1200" b="0" dirty="0" smtClean="0">
              <a:latin typeface="+mn-lt"/>
              <a:ea typeface="Arial Unicode MS"/>
              <a:cs typeface="Arial Unicode MS"/>
            </a:rPr>
            <a:t> </a:t>
          </a:r>
          <a:r>
            <a:rPr lang="fr-CA" sz="1200" b="0" dirty="0" err="1" smtClean="0">
              <a:latin typeface="+mn-lt"/>
              <a:ea typeface="Arial Unicode MS"/>
              <a:cs typeface="Arial Unicode MS"/>
            </a:rPr>
            <a:t>backstop</a:t>
          </a:r>
          <a:r>
            <a:rPr lang="fr-CA" sz="1200" b="0" dirty="0" smtClean="0">
              <a:latin typeface="+mn-lt"/>
              <a:ea typeface="Arial Unicode MS"/>
              <a:cs typeface="Arial Unicode MS"/>
            </a:rPr>
            <a:t> </a:t>
          </a:r>
          <a:r>
            <a:rPr lang="fr-CA" sz="1200" b="0" dirty="0" err="1" smtClean="0">
              <a:latin typeface="+mn-lt"/>
              <a:ea typeface="Arial Unicode MS"/>
              <a:cs typeface="Arial Unicode MS"/>
            </a:rPr>
            <a:t>released</a:t>
          </a:r>
          <a:r>
            <a:rPr lang="fr-CA" sz="1200" b="0" dirty="0" smtClean="0">
              <a:latin typeface="+mn-lt"/>
              <a:ea typeface="Arial Unicode MS"/>
              <a:cs typeface="Arial Unicode MS"/>
            </a:rPr>
            <a:t> for comment</a:t>
          </a:r>
          <a:endParaRPr lang="en-US" sz="1200" b="0" dirty="0">
            <a:latin typeface="+mn-lt"/>
            <a:ea typeface="Arial Unicode MS"/>
            <a:cs typeface="Arial Unicode MS"/>
          </a:endParaRPr>
        </a:p>
      </dgm:t>
    </dgm:pt>
    <dgm:pt modelId="{719F155B-FF21-498A-A03E-651DA9C1B277}" type="parTrans" cxnId="{2EDE05FF-053A-4CD5-BC33-8D18483F6C9B}">
      <dgm:prSet/>
      <dgm:spPr/>
      <dgm:t>
        <a:bodyPr/>
        <a:lstStyle/>
        <a:p>
          <a:endParaRPr lang="en-US">
            <a:latin typeface="+mn-lt"/>
          </a:endParaRPr>
        </a:p>
      </dgm:t>
    </dgm:pt>
    <dgm:pt modelId="{68C2DF6E-91C8-4B11-A4C7-A70DF657E007}" type="sibTrans" cxnId="{2EDE05FF-053A-4CD5-BC33-8D18483F6C9B}">
      <dgm:prSet/>
      <dgm:spPr/>
      <dgm:t>
        <a:bodyPr/>
        <a:lstStyle/>
        <a:p>
          <a:endParaRPr lang="en-US">
            <a:latin typeface="+mn-lt"/>
          </a:endParaRPr>
        </a:p>
      </dgm:t>
    </dgm:pt>
    <dgm:pt modelId="{128D9009-D8F0-4DF1-A715-79FF5496F6CA}">
      <dgm:prSet custT="1"/>
      <dgm:spPr>
        <a:xfrm rot="5400000">
          <a:off x="-167128" y="3440716"/>
          <a:ext cx="1114191" cy="779933"/>
        </a:xfrm>
      </dgm:spPr>
      <dgm:t>
        <a:bodyPr/>
        <a:lstStyle/>
        <a:p>
          <a:r>
            <a:rPr lang="en-US" sz="1200" b="1" dirty="0" smtClean="0">
              <a:latin typeface="+mn-lt"/>
              <a:ea typeface="Arial Unicode MS"/>
              <a:cs typeface="Arial Unicode MS"/>
            </a:rPr>
            <a:t>Dec 2017</a:t>
          </a:r>
          <a:endParaRPr lang="en-US" sz="1200" b="1" dirty="0">
            <a:latin typeface="+mn-lt"/>
            <a:ea typeface="Arial Unicode MS"/>
            <a:cs typeface="Arial Unicode MS"/>
          </a:endParaRPr>
        </a:p>
      </dgm:t>
    </dgm:pt>
    <dgm:pt modelId="{9726C2B1-6532-4C4E-A787-C52E41D1635C}" type="parTrans" cxnId="{81B57F94-C5F4-4817-9599-9EC88146C108}">
      <dgm:prSet/>
      <dgm:spPr/>
      <dgm:t>
        <a:bodyPr/>
        <a:lstStyle/>
        <a:p>
          <a:endParaRPr lang="en-US">
            <a:latin typeface="+mn-lt"/>
          </a:endParaRPr>
        </a:p>
      </dgm:t>
    </dgm:pt>
    <dgm:pt modelId="{720077A6-6D4F-4B73-A1E6-B2B7C8C70D46}" type="sibTrans" cxnId="{81B57F94-C5F4-4817-9599-9EC88146C108}">
      <dgm:prSet/>
      <dgm:spPr/>
      <dgm:t>
        <a:bodyPr/>
        <a:lstStyle/>
        <a:p>
          <a:endParaRPr lang="en-US">
            <a:latin typeface="+mn-lt"/>
          </a:endParaRPr>
        </a:p>
      </dgm:t>
    </dgm:pt>
    <dgm:pt modelId="{DB44D215-18A9-4DE8-9518-E973DFFA3D75}">
      <dgm:prSet custT="1"/>
      <dgm:spPr>
        <a:xfrm rot="5400000">
          <a:off x="3952290" y="101230"/>
          <a:ext cx="724224" cy="7068938"/>
        </a:xfrm>
      </dgm:spPr>
      <dgm:t>
        <a:bodyPr/>
        <a:lstStyle/>
        <a:p>
          <a:r>
            <a:rPr lang="en-CA" sz="1200" b="0" dirty="0" smtClean="0">
              <a:latin typeface="+mn-lt"/>
              <a:ea typeface="Arial Unicode MS"/>
              <a:cs typeface="Arial Unicode MS"/>
            </a:rPr>
            <a:t>Letters sent confirming Sept. 1 timeline for PT carbon pricing plans</a:t>
          </a:r>
          <a:endParaRPr lang="en-US" sz="1200" b="0" dirty="0">
            <a:latin typeface="+mn-lt"/>
            <a:ea typeface="Arial Unicode MS"/>
            <a:cs typeface="Arial Unicode MS"/>
          </a:endParaRPr>
        </a:p>
      </dgm:t>
    </dgm:pt>
    <dgm:pt modelId="{353B3AF1-12D8-43EB-97F9-A62C2BDE588B}" type="parTrans" cxnId="{CA006EE4-C36E-49FB-A2F2-78526CEDCD50}">
      <dgm:prSet/>
      <dgm:spPr/>
      <dgm:t>
        <a:bodyPr/>
        <a:lstStyle/>
        <a:p>
          <a:endParaRPr lang="en-US">
            <a:latin typeface="+mn-lt"/>
          </a:endParaRPr>
        </a:p>
      </dgm:t>
    </dgm:pt>
    <dgm:pt modelId="{616E55E2-D5DF-45EE-80A1-F7ACA3864B6A}" type="sibTrans" cxnId="{CA006EE4-C36E-49FB-A2F2-78526CEDCD50}">
      <dgm:prSet/>
      <dgm:spPr/>
      <dgm:t>
        <a:bodyPr/>
        <a:lstStyle/>
        <a:p>
          <a:endParaRPr lang="en-US">
            <a:latin typeface="+mn-lt"/>
          </a:endParaRPr>
        </a:p>
      </dgm:t>
    </dgm:pt>
    <dgm:pt modelId="{BE409397-5A0D-45F6-A8EF-FA9AB56C158A}">
      <dgm:prSet custT="1"/>
      <dgm:spPr>
        <a:xfrm rot="5400000">
          <a:off x="3952290" y="101230"/>
          <a:ext cx="724224" cy="7068938"/>
        </a:xfrm>
      </dgm:spPr>
      <dgm:t>
        <a:bodyPr/>
        <a:lstStyle/>
        <a:p>
          <a:r>
            <a:rPr lang="en-CA" sz="1200" b="1" dirty="0" smtClean="0">
              <a:latin typeface="+mn-lt"/>
              <a:ea typeface="Arial Unicode MS"/>
              <a:cs typeface="Arial Unicode MS"/>
            </a:rPr>
            <a:t>Jan 2018</a:t>
          </a:r>
          <a:endParaRPr lang="en-US" sz="1200" b="1" dirty="0">
            <a:latin typeface="+mn-lt"/>
            <a:ea typeface="Arial Unicode MS"/>
            <a:cs typeface="Arial Unicode MS"/>
          </a:endParaRPr>
        </a:p>
      </dgm:t>
    </dgm:pt>
    <dgm:pt modelId="{26F90B14-7AE4-4E08-AE8E-9C3AEC649273}" type="parTrans" cxnId="{ED80D073-293C-4221-8293-038ABEC8F9A7}">
      <dgm:prSet/>
      <dgm:spPr/>
      <dgm:t>
        <a:bodyPr/>
        <a:lstStyle/>
        <a:p>
          <a:endParaRPr lang="en-US"/>
        </a:p>
      </dgm:t>
    </dgm:pt>
    <dgm:pt modelId="{B3DA8436-ECAA-447B-BFD7-92E034BC2663}" type="sibTrans" cxnId="{ED80D073-293C-4221-8293-038ABEC8F9A7}">
      <dgm:prSet/>
      <dgm:spPr/>
      <dgm:t>
        <a:bodyPr/>
        <a:lstStyle/>
        <a:p>
          <a:endParaRPr lang="en-US"/>
        </a:p>
      </dgm:t>
    </dgm:pt>
    <dgm:pt modelId="{1B80019F-F967-4353-96C0-3477CDCEC273}">
      <dgm:prSet custT="1"/>
      <dgm:spPr>
        <a:xfrm rot="5400000">
          <a:off x="3952290" y="101230"/>
          <a:ext cx="724224" cy="7068938"/>
        </a:xfrm>
      </dgm:spPr>
      <dgm:t>
        <a:bodyPr/>
        <a:lstStyle/>
        <a:p>
          <a:r>
            <a:rPr lang="en-CA" sz="1200" b="1" dirty="0" smtClean="0">
              <a:latin typeface="+mn-lt"/>
              <a:ea typeface="Arial Unicode MS"/>
              <a:cs typeface="Arial Unicode MS"/>
            </a:rPr>
            <a:t> Jun 2018</a:t>
          </a:r>
          <a:endParaRPr lang="en-US" sz="1200" b="1" dirty="0">
            <a:latin typeface="+mn-lt"/>
            <a:ea typeface="Arial Unicode MS"/>
            <a:cs typeface="Arial Unicode MS"/>
          </a:endParaRPr>
        </a:p>
      </dgm:t>
    </dgm:pt>
    <dgm:pt modelId="{A25BFFB0-1579-46DB-A259-FCAA88B476A7}" type="parTrans" cxnId="{B2EC8AF6-585D-4130-9967-4E327C29890C}">
      <dgm:prSet/>
      <dgm:spPr/>
      <dgm:t>
        <a:bodyPr/>
        <a:lstStyle/>
        <a:p>
          <a:endParaRPr lang="en-US"/>
        </a:p>
      </dgm:t>
    </dgm:pt>
    <dgm:pt modelId="{207BEFF5-C51A-4C7E-9733-E145ED2D5AEF}" type="sibTrans" cxnId="{B2EC8AF6-585D-4130-9967-4E327C29890C}">
      <dgm:prSet/>
      <dgm:spPr/>
      <dgm:t>
        <a:bodyPr/>
        <a:lstStyle/>
        <a:p>
          <a:endParaRPr lang="en-US"/>
        </a:p>
      </dgm:t>
    </dgm:pt>
    <dgm:pt modelId="{92FA2380-5829-4A58-B005-95B40E068AD0}">
      <dgm:prSet custT="1"/>
      <dgm:spPr>
        <a:xfrm rot="5400000">
          <a:off x="3952290" y="101230"/>
          <a:ext cx="724224" cy="7068938"/>
        </a:xfrm>
      </dgm:spPr>
      <dgm:t>
        <a:bodyPr/>
        <a:lstStyle/>
        <a:p>
          <a:r>
            <a:rPr lang="fr-CA" sz="1200" dirty="0" err="1" smtClean="0"/>
            <a:t>Draft</a:t>
          </a:r>
          <a:r>
            <a:rPr lang="fr-CA" sz="1200" dirty="0" smtClean="0"/>
            <a:t> </a:t>
          </a:r>
          <a:r>
            <a:rPr lang="fr-CA" sz="1200" dirty="0" err="1" smtClean="0"/>
            <a:t>Legislative</a:t>
          </a:r>
          <a:r>
            <a:rPr lang="fr-CA" sz="1200" dirty="0" smtClean="0"/>
            <a:t> </a:t>
          </a:r>
          <a:r>
            <a:rPr lang="fr-CA" sz="1200" dirty="0" err="1" smtClean="0"/>
            <a:t>Proposals</a:t>
          </a:r>
          <a:r>
            <a:rPr lang="fr-CA" sz="1200" dirty="0" smtClean="0"/>
            <a:t> </a:t>
          </a:r>
          <a:r>
            <a:rPr lang="fr-CA" sz="1200" dirty="0" smtClean="0">
              <a:solidFill>
                <a:schemeClr val="tx1"/>
              </a:solidFill>
            </a:rPr>
            <a:t>and </a:t>
          </a:r>
          <a:r>
            <a:rPr lang="fr-CA" sz="1200" dirty="0" err="1" smtClean="0">
              <a:solidFill>
                <a:schemeClr val="tx1"/>
              </a:solidFill>
            </a:rPr>
            <a:t>proposed</a:t>
          </a:r>
          <a:r>
            <a:rPr lang="fr-CA" sz="1200" dirty="0" smtClean="0">
              <a:solidFill>
                <a:schemeClr val="tx1"/>
              </a:solidFill>
            </a:rPr>
            <a:t> </a:t>
          </a:r>
          <a:r>
            <a:rPr lang="fr-CA" sz="1200" dirty="0" err="1" smtClean="0">
              <a:solidFill>
                <a:schemeClr val="tx1"/>
              </a:solidFill>
            </a:rPr>
            <a:t>regulatory</a:t>
          </a:r>
          <a:r>
            <a:rPr lang="fr-CA" sz="1200" dirty="0" smtClean="0">
              <a:solidFill>
                <a:schemeClr val="tx1"/>
              </a:solidFill>
            </a:rPr>
            <a:t> </a:t>
          </a:r>
          <a:r>
            <a:rPr lang="fr-CA" sz="1200" dirty="0" err="1" smtClean="0">
              <a:solidFill>
                <a:schemeClr val="tx1"/>
              </a:solidFill>
            </a:rPr>
            <a:t>framework</a:t>
          </a:r>
          <a:r>
            <a:rPr lang="fr-CA" sz="1200" dirty="0" smtClean="0">
              <a:solidFill>
                <a:schemeClr val="tx1"/>
              </a:solidFill>
            </a:rPr>
            <a:t> for large industries </a:t>
          </a:r>
          <a:r>
            <a:rPr lang="fr-CA" sz="1200" dirty="0" err="1" smtClean="0"/>
            <a:t>released</a:t>
          </a:r>
          <a:r>
            <a:rPr lang="fr-CA" sz="1200" dirty="0" smtClean="0"/>
            <a:t> for comment</a:t>
          </a:r>
          <a:endParaRPr lang="en-US" sz="1200" b="0" dirty="0">
            <a:latin typeface="+mn-lt"/>
            <a:ea typeface="Arial Unicode MS"/>
            <a:cs typeface="Arial Unicode MS"/>
          </a:endParaRPr>
        </a:p>
      </dgm:t>
    </dgm:pt>
    <dgm:pt modelId="{73C16CC8-CE03-43B7-ACEB-47897633ECE4}" type="parTrans" cxnId="{A349330C-2BEC-49A6-9EF6-AF5174656116}">
      <dgm:prSet/>
      <dgm:spPr/>
      <dgm:t>
        <a:bodyPr/>
        <a:lstStyle/>
        <a:p>
          <a:endParaRPr lang="en-US"/>
        </a:p>
      </dgm:t>
    </dgm:pt>
    <dgm:pt modelId="{BC34E27E-E329-4F61-80C3-668068EC7B44}" type="sibTrans" cxnId="{A349330C-2BEC-49A6-9EF6-AF5174656116}">
      <dgm:prSet/>
      <dgm:spPr/>
      <dgm:t>
        <a:bodyPr/>
        <a:lstStyle/>
        <a:p>
          <a:endParaRPr lang="en-US"/>
        </a:p>
      </dgm:t>
    </dgm:pt>
    <dgm:pt modelId="{BB4AE135-BD46-4460-BE90-CA96A4351D60}">
      <dgm:prSet custT="1"/>
      <dgm:spPr>
        <a:xfrm rot="5400000">
          <a:off x="3952290" y="101230"/>
          <a:ext cx="724224" cy="7068938"/>
        </a:xfrm>
      </dgm:spPr>
      <dgm:t>
        <a:bodyPr/>
        <a:lstStyle/>
        <a:p>
          <a:r>
            <a:rPr lang="en-US" sz="1200" b="1" dirty="0" smtClean="0">
              <a:latin typeface="+mn-lt"/>
              <a:ea typeface="Arial Unicode MS"/>
              <a:cs typeface="Arial Unicode MS"/>
            </a:rPr>
            <a:t>May</a:t>
          </a:r>
          <a:r>
            <a:rPr lang="en-US" sz="1200" b="0" dirty="0" smtClean="0">
              <a:latin typeface="+mn-lt"/>
              <a:ea typeface="Arial Unicode MS"/>
              <a:cs typeface="Arial Unicode MS"/>
            </a:rPr>
            <a:t> </a:t>
          </a:r>
          <a:r>
            <a:rPr lang="en-US" sz="1200" b="1" dirty="0" smtClean="0">
              <a:latin typeface="+mn-lt"/>
              <a:ea typeface="Arial Unicode MS"/>
              <a:cs typeface="Arial Unicode MS"/>
            </a:rPr>
            <a:t>2018</a:t>
          </a:r>
          <a:endParaRPr lang="en-US" sz="1200" b="1" dirty="0">
            <a:latin typeface="+mn-lt"/>
            <a:ea typeface="Arial Unicode MS"/>
            <a:cs typeface="Arial Unicode MS"/>
          </a:endParaRPr>
        </a:p>
      </dgm:t>
    </dgm:pt>
    <dgm:pt modelId="{BCB3ABC2-6EC3-4DE4-96F6-B1CE858998CB}" type="parTrans" cxnId="{A06ACBF2-7AEF-41DA-911E-51AE705961A9}">
      <dgm:prSet/>
      <dgm:spPr/>
      <dgm:t>
        <a:bodyPr/>
        <a:lstStyle/>
        <a:p>
          <a:endParaRPr lang="en-US"/>
        </a:p>
      </dgm:t>
    </dgm:pt>
    <dgm:pt modelId="{7FED6546-B265-4EE5-A985-5A1F4D21D445}" type="sibTrans" cxnId="{A06ACBF2-7AEF-41DA-911E-51AE705961A9}">
      <dgm:prSet/>
      <dgm:spPr/>
      <dgm:t>
        <a:bodyPr/>
        <a:lstStyle/>
        <a:p>
          <a:endParaRPr lang="en-US"/>
        </a:p>
      </dgm:t>
    </dgm:pt>
    <dgm:pt modelId="{50E542DB-3271-4A50-A0BE-3CD14FC379D3}">
      <dgm:prSet custT="1"/>
      <dgm:spPr>
        <a:xfrm rot="5400000">
          <a:off x="3952290" y="101230"/>
          <a:ext cx="724224" cy="7068938"/>
        </a:xfrm>
      </dgm:spPr>
      <dgm:t>
        <a:bodyPr/>
        <a:lstStyle/>
        <a:p>
          <a:r>
            <a:rPr lang="en-US" sz="1200" b="0" dirty="0" smtClean="0">
              <a:solidFill>
                <a:schemeClr val="tx1"/>
              </a:solidFill>
            </a:rPr>
            <a:t>Compliance options paper released </a:t>
          </a:r>
          <a:r>
            <a:rPr lang="en-US" sz="1200" b="0" dirty="0" smtClean="0"/>
            <a:t>for public comment</a:t>
          </a:r>
          <a:endParaRPr lang="en-US" sz="1200" b="0" dirty="0">
            <a:latin typeface="+mn-lt"/>
            <a:ea typeface="Arial Unicode MS"/>
            <a:cs typeface="Arial Unicode MS"/>
          </a:endParaRPr>
        </a:p>
      </dgm:t>
    </dgm:pt>
    <dgm:pt modelId="{7A6775D7-D59D-4194-93FD-65ECFA3A9496}" type="parTrans" cxnId="{5E4C3DC3-8AEC-411C-8267-9605FB28AFF2}">
      <dgm:prSet/>
      <dgm:spPr/>
      <dgm:t>
        <a:bodyPr/>
        <a:lstStyle/>
        <a:p>
          <a:endParaRPr lang="en-US"/>
        </a:p>
      </dgm:t>
    </dgm:pt>
    <dgm:pt modelId="{3F22A0A8-4FF5-46BB-A5B4-3B20573ECA84}" type="sibTrans" cxnId="{5E4C3DC3-8AEC-411C-8267-9605FB28AFF2}">
      <dgm:prSet/>
      <dgm:spPr/>
      <dgm:t>
        <a:bodyPr/>
        <a:lstStyle/>
        <a:p>
          <a:endParaRPr lang="en-US"/>
        </a:p>
      </dgm:t>
    </dgm:pt>
    <dgm:pt modelId="{CED2571E-8EC8-4A4C-BF2A-46D058742396}">
      <dgm:prSet custT="1"/>
      <dgm:spPr>
        <a:xfrm rot="5400000">
          <a:off x="3952290" y="101230"/>
          <a:ext cx="724224" cy="7068938"/>
        </a:xfrm>
      </dgm:spPr>
      <dgm:t>
        <a:bodyPr/>
        <a:lstStyle/>
        <a:p>
          <a:r>
            <a:rPr lang="en-US" sz="1200" b="0" i="1" dirty="0" smtClean="0"/>
            <a:t>Greenhouse Gas Pollution Pricing Act </a:t>
          </a:r>
          <a:r>
            <a:rPr lang="en-US" sz="1200" b="0" dirty="0" smtClean="0"/>
            <a:t>received Royal Assent</a:t>
          </a:r>
          <a:endParaRPr lang="en-US" sz="1200" b="0" dirty="0">
            <a:latin typeface="+mn-lt"/>
            <a:ea typeface="Arial Unicode MS"/>
            <a:cs typeface="Arial Unicode MS"/>
          </a:endParaRPr>
        </a:p>
      </dgm:t>
    </dgm:pt>
    <dgm:pt modelId="{3C6E49B6-A335-47CF-BB5B-CBA18B095B72}" type="parTrans" cxnId="{1EB4C055-0E68-40AF-86D9-0DB9243AC7B8}">
      <dgm:prSet/>
      <dgm:spPr/>
      <dgm:t>
        <a:bodyPr/>
        <a:lstStyle/>
        <a:p>
          <a:endParaRPr lang="en-US"/>
        </a:p>
      </dgm:t>
    </dgm:pt>
    <dgm:pt modelId="{A62B71C3-3C8A-4540-8676-16BCE36A7D4F}" type="sibTrans" cxnId="{1EB4C055-0E68-40AF-86D9-0DB9243AC7B8}">
      <dgm:prSet/>
      <dgm:spPr/>
      <dgm:t>
        <a:bodyPr/>
        <a:lstStyle/>
        <a:p>
          <a:endParaRPr lang="en-US"/>
        </a:p>
      </dgm:t>
    </dgm:pt>
    <dgm:pt modelId="{08166606-0B35-4C6E-934B-2F062F0D8C2C}">
      <dgm:prSet custT="1"/>
      <dgm:spPr>
        <a:xfrm rot="5400000">
          <a:off x="3952290" y="101230"/>
          <a:ext cx="724224" cy="7068938"/>
        </a:xfrm>
      </dgm:spPr>
      <dgm:t>
        <a:bodyPr/>
        <a:lstStyle/>
        <a:p>
          <a:r>
            <a:rPr lang="en-US" sz="1200" b="1" dirty="0" smtClean="0">
              <a:latin typeface="+mn-lt"/>
              <a:ea typeface="Arial Unicode MS"/>
              <a:cs typeface="Arial Unicode MS"/>
            </a:rPr>
            <a:t>Oct 2018</a:t>
          </a:r>
          <a:endParaRPr lang="en-US" sz="1200" b="1" dirty="0">
            <a:latin typeface="+mn-lt"/>
            <a:ea typeface="Arial Unicode MS"/>
            <a:cs typeface="Arial Unicode MS"/>
          </a:endParaRPr>
        </a:p>
      </dgm:t>
    </dgm:pt>
    <dgm:pt modelId="{827AC355-BA82-4274-AC73-FD310851A2D1}" type="parTrans" cxnId="{640358EA-7C12-491B-88BF-F26914A35129}">
      <dgm:prSet/>
      <dgm:spPr/>
      <dgm:t>
        <a:bodyPr/>
        <a:lstStyle/>
        <a:p>
          <a:endParaRPr lang="en-US"/>
        </a:p>
      </dgm:t>
    </dgm:pt>
    <dgm:pt modelId="{BD615CF0-FAD0-47D7-89F3-24325E5BBFE1}" type="sibTrans" cxnId="{640358EA-7C12-491B-88BF-F26914A35129}">
      <dgm:prSet/>
      <dgm:spPr/>
      <dgm:t>
        <a:bodyPr/>
        <a:lstStyle/>
        <a:p>
          <a:endParaRPr lang="en-US"/>
        </a:p>
      </dgm:t>
    </dgm:pt>
    <dgm:pt modelId="{8D426BD3-6BF3-4BAB-8B97-83942B8880E4}">
      <dgm:prSet custT="1"/>
      <dgm:spPr>
        <a:xfrm rot="5400000">
          <a:off x="3952290" y="101230"/>
          <a:ext cx="724224" cy="7068938"/>
        </a:xfrm>
      </dgm:spPr>
      <dgm:t>
        <a:bodyPr/>
        <a:lstStyle/>
        <a:p>
          <a:r>
            <a:rPr lang="en-US" sz="1200" dirty="0" smtClean="0"/>
            <a:t>PM announces where the federal system will apply based on assessment against the federal benchmark</a:t>
          </a:r>
          <a:endParaRPr lang="en-US" sz="1200" b="0" dirty="0">
            <a:latin typeface="+mn-lt"/>
            <a:ea typeface="Arial Unicode MS"/>
            <a:cs typeface="Arial Unicode MS"/>
          </a:endParaRPr>
        </a:p>
      </dgm:t>
    </dgm:pt>
    <dgm:pt modelId="{80A97C72-875B-4DD1-8A08-1497D4579BDE}" type="parTrans" cxnId="{AB0BE6A9-6912-4695-8B0B-206C425FDD18}">
      <dgm:prSet/>
      <dgm:spPr/>
      <dgm:t>
        <a:bodyPr/>
        <a:lstStyle/>
        <a:p>
          <a:endParaRPr lang="en-US"/>
        </a:p>
      </dgm:t>
    </dgm:pt>
    <dgm:pt modelId="{20AE990F-955D-4D28-9E03-5EF6885C4F68}" type="sibTrans" cxnId="{AB0BE6A9-6912-4695-8B0B-206C425FDD18}">
      <dgm:prSet/>
      <dgm:spPr/>
      <dgm:t>
        <a:bodyPr/>
        <a:lstStyle/>
        <a:p>
          <a:endParaRPr lang="en-US"/>
        </a:p>
      </dgm:t>
    </dgm:pt>
    <dgm:pt modelId="{1CC26CFE-4A67-4592-899F-9391FE2F0FD4}">
      <dgm:prSet custT="1"/>
      <dgm:spPr>
        <a:xfrm rot="5400000">
          <a:off x="3952290" y="101230"/>
          <a:ext cx="724224" cy="7068938"/>
        </a:xfrm>
      </dgm:spPr>
      <dgm:t>
        <a:bodyPr/>
        <a:lstStyle/>
        <a:p>
          <a:r>
            <a:rPr lang="en-US" sz="1200" b="1" dirty="0" smtClean="0">
              <a:latin typeface="+mn-lt"/>
              <a:ea typeface="Arial Unicode MS"/>
              <a:cs typeface="Arial Unicode MS"/>
            </a:rPr>
            <a:t>Dec 2018</a:t>
          </a:r>
          <a:endParaRPr lang="en-US" sz="1200" b="1" dirty="0">
            <a:latin typeface="+mn-lt"/>
            <a:ea typeface="Arial Unicode MS"/>
            <a:cs typeface="Arial Unicode MS"/>
          </a:endParaRPr>
        </a:p>
      </dgm:t>
    </dgm:pt>
    <dgm:pt modelId="{B7E3DCB1-8D53-489F-A10C-BD8FB72F5A11}" type="parTrans" cxnId="{DC414761-46A3-415F-B147-D3016F957E3A}">
      <dgm:prSet/>
      <dgm:spPr/>
      <dgm:t>
        <a:bodyPr/>
        <a:lstStyle/>
        <a:p>
          <a:endParaRPr lang="en-US"/>
        </a:p>
      </dgm:t>
    </dgm:pt>
    <dgm:pt modelId="{81A13700-63C4-4586-8BA6-5F53E5D4E94F}" type="sibTrans" cxnId="{DC414761-46A3-415F-B147-D3016F957E3A}">
      <dgm:prSet/>
      <dgm:spPr/>
      <dgm:t>
        <a:bodyPr/>
        <a:lstStyle/>
        <a:p>
          <a:endParaRPr lang="en-US"/>
        </a:p>
      </dgm:t>
    </dgm:pt>
    <dgm:pt modelId="{6E3FC136-4B24-4246-8129-F1BACD67104E}">
      <dgm:prSet custT="1"/>
      <dgm:spPr>
        <a:xfrm rot="5400000">
          <a:off x="3952290" y="101230"/>
          <a:ext cx="724224" cy="7068938"/>
        </a:xfrm>
      </dgm:spPr>
      <dgm:t>
        <a:bodyPr/>
        <a:lstStyle/>
        <a:p>
          <a:r>
            <a:rPr lang="en-US" sz="1200" b="0" dirty="0" smtClean="0">
              <a:latin typeface="+mn-lt"/>
              <a:ea typeface="Arial Unicode MS"/>
              <a:cs typeface="Arial Unicode MS"/>
            </a:rPr>
            <a:t>Proposal for OBPS regulations released for comment</a:t>
          </a:r>
          <a:endParaRPr lang="en-US" sz="1200" b="0" dirty="0">
            <a:latin typeface="+mn-lt"/>
            <a:ea typeface="Arial Unicode MS"/>
            <a:cs typeface="Arial Unicode MS"/>
          </a:endParaRPr>
        </a:p>
      </dgm:t>
    </dgm:pt>
    <dgm:pt modelId="{1E0D92A5-A95B-4CC5-B651-728C448FE780}" type="parTrans" cxnId="{F9C2B380-283F-431B-A0D9-8923970297C0}">
      <dgm:prSet/>
      <dgm:spPr/>
      <dgm:t>
        <a:bodyPr/>
        <a:lstStyle/>
        <a:p>
          <a:endParaRPr lang="en-US"/>
        </a:p>
      </dgm:t>
    </dgm:pt>
    <dgm:pt modelId="{AED4E9D2-E90B-47E3-A091-FA066201D829}" type="sibTrans" cxnId="{F9C2B380-283F-431B-A0D9-8923970297C0}">
      <dgm:prSet/>
      <dgm:spPr/>
      <dgm:t>
        <a:bodyPr/>
        <a:lstStyle/>
        <a:p>
          <a:endParaRPr lang="en-US"/>
        </a:p>
      </dgm:t>
    </dgm:pt>
    <dgm:pt modelId="{3949B22A-A075-40E4-A72A-64114622D7BD}">
      <dgm:prSet custT="1"/>
      <dgm:spPr>
        <a:xfrm rot="5400000">
          <a:off x="3952290" y="101230"/>
          <a:ext cx="724224" cy="7068938"/>
        </a:xfrm>
      </dgm:spPr>
      <dgm:t>
        <a:bodyPr/>
        <a:lstStyle/>
        <a:p>
          <a:r>
            <a:rPr lang="en-US" sz="1200" b="1" dirty="0" smtClean="0">
              <a:latin typeface="+mn-lt"/>
              <a:ea typeface="Arial Unicode MS"/>
              <a:cs typeface="Arial Unicode MS"/>
            </a:rPr>
            <a:t>Jan 2019</a:t>
          </a:r>
          <a:endParaRPr lang="en-US" sz="1200" b="1" dirty="0">
            <a:latin typeface="+mn-lt"/>
            <a:ea typeface="Arial Unicode MS"/>
            <a:cs typeface="Arial Unicode MS"/>
          </a:endParaRPr>
        </a:p>
      </dgm:t>
    </dgm:pt>
    <dgm:pt modelId="{8D7C2C60-58F0-4320-926C-6156897EEACD}" type="parTrans" cxnId="{FB124B13-A3B7-4C13-AA99-29851EC67AF8}">
      <dgm:prSet/>
      <dgm:spPr/>
      <dgm:t>
        <a:bodyPr/>
        <a:lstStyle/>
        <a:p>
          <a:endParaRPr lang="en-US"/>
        </a:p>
      </dgm:t>
    </dgm:pt>
    <dgm:pt modelId="{ECCDD50F-364C-4F6A-96C5-E6F30853BF4A}" type="sibTrans" cxnId="{FB124B13-A3B7-4C13-AA99-29851EC67AF8}">
      <dgm:prSet/>
      <dgm:spPr/>
      <dgm:t>
        <a:bodyPr/>
        <a:lstStyle/>
        <a:p>
          <a:endParaRPr lang="en-US"/>
        </a:p>
      </dgm:t>
    </dgm:pt>
    <dgm:pt modelId="{03A422F3-9A43-4F8B-BB33-A7BBFC6581A8}">
      <dgm:prSet custT="1"/>
      <dgm:spPr>
        <a:xfrm rot="5400000">
          <a:off x="3952290" y="101230"/>
          <a:ext cx="724224" cy="7068938"/>
        </a:xfrm>
      </dgm:spPr>
      <dgm:t>
        <a:bodyPr/>
        <a:lstStyle/>
        <a:p>
          <a:r>
            <a:rPr lang="en-US" sz="1200" b="0" dirty="0" smtClean="0">
              <a:solidFill>
                <a:schemeClr val="tx1"/>
              </a:solidFill>
              <a:latin typeface="+mn-lt"/>
              <a:ea typeface="Arial Unicode MS"/>
              <a:cs typeface="Arial Unicode MS"/>
            </a:rPr>
            <a:t>Federal OBPS requirements start to apply in backstop provinces (July 1, 2019 in NU, YK)</a:t>
          </a:r>
          <a:endParaRPr lang="en-US" sz="1200" b="0" dirty="0">
            <a:solidFill>
              <a:schemeClr val="tx1"/>
            </a:solidFill>
            <a:latin typeface="+mn-lt"/>
            <a:ea typeface="Arial Unicode MS"/>
            <a:cs typeface="Arial Unicode MS"/>
          </a:endParaRPr>
        </a:p>
      </dgm:t>
    </dgm:pt>
    <dgm:pt modelId="{B1F5FED2-924F-46A7-99D0-8D69D723BC5A}" type="parTrans" cxnId="{732BC5FD-21A0-4F4D-8604-7CC405BE7903}">
      <dgm:prSet/>
      <dgm:spPr/>
      <dgm:t>
        <a:bodyPr/>
        <a:lstStyle/>
        <a:p>
          <a:endParaRPr lang="en-US"/>
        </a:p>
      </dgm:t>
    </dgm:pt>
    <dgm:pt modelId="{28C18328-59CF-4769-BFBE-4E17BFEA553D}" type="sibTrans" cxnId="{732BC5FD-21A0-4F4D-8604-7CC405BE7903}">
      <dgm:prSet/>
      <dgm:spPr/>
      <dgm:t>
        <a:bodyPr/>
        <a:lstStyle/>
        <a:p>
          <a:endParaRPr lang="en-US"/>
        </a:p>
      </dgm:t>
    </dgm:pt>
    <dgm:pt modelId="{9C507925-D963-42CB-BF9B-150020565E84}">
      <dgm:prSet custT="1"/>
      <dgm:spPr>
        <a:xfrm rot="5400000">
          <a:off x="3952290" y="101230"/>
          <a:ext cx="724224" cy="7068938"/>
        </a:xfrm>
      </dgm:spPr>
      <dgm:t>
        <a:bodyPr/>
        <a:lstStyle/>
        <a:p>
          <a:r>
            <a:rPr lang="en-US" sz="1200" b="1" dirty="0" smtClean="0">
              <a:latin typeface="+mn-lt"/>
              <a:ea typeface="Arial Unicode MS"/>
              <a:cs typeface="Arial Unicode MS"/>
            </a:rPr>
            <a:t>Apr 2019</a:t>
          </a:r>
          <a:endParaRPr lang="en-US" sz="1200" b="1" dirty="0">
            <a:latin typeface="+mn-lt"/>
            <a:ea typeface="Arial Unicode MS"/>
            <a:cs typeface="Arial Unicode MS"/>
          </a:endParaRPr>
        </a:p>
      </dgm:t>
    </dgm:pt>
    <dgm:pt modelId="{D0D4B308-B6C3-4461-97B6-70C3630D3796}" type="parTrans" cxnId="{28479A68-8E27-4305-A70E-897AF9E9A477}">
      <dgm:prSet/>
      <dgm:spPr/>
      <dgm:t>
        <a:bodyPr/>
        <a:lstStyle/>
        <a:p>
          <a:endParaRPr lang="en-US"/>
        </a:p>
      </dgm:t>
    </dgm:pt>
    <dgm:pt modelId="{B0EBB27B-6154-4CA9-A26E-A6AA74BF63B4}" type="sibTrans" cxnId="{28479A68-8E27-4305-A70E-897AF9E9A477}">
      <dgm:prSet/>
      <dgm:spPr/>
      <dgm:t>
        <a:bodyPr/>
        <a:lstStyle/>
        <a:p>
          <a:endParaRPr lang="en-US"/>
        </a:p>
      </dgm:t>
    </dgm:pt>
    <dgm:pt modelId="{2B79FAFB-8D70-41ED-9BE6-DA044CB53A44}">
      <dgm:prSet custT="1"/>
      <dgm:spPr>
        <a:xfrm rot="5400000">
          <a:off x="3952290" y="101230"/>
          <a:ext cx="724224" cy="7068938"/>
        </a:xfrm>
      </dgm:spPr>
      <dgm:t>
        <a:bodyPr/>
        <a:lstStyle/>
        <a:p>
          <a:r>
            <a:rPr lang="en-US" sz="1200" b="0" dirty="0" smtClean="0">
              <a:latin typeface="+mn-lt"/>
              <a:ea typeface="Arial Unicode MS"/>
              <a:cs typeface="Arial Unicode MS"/>
            </a:rPr>
            <a:t>Fuel charge comes into force </a:t>
          </a:r>
          <a:r>
            <a:rPr lang="en-US" sz="1200" b="0" dirty="0" smtClean="0">
              <a:solidFill>
                <a:schemeClr val="tx1"/>
              </a:solidFill>
              <a:latin typeface="+mn-lt"/>
              <a:ea typeface="Arial Unicode MS"/>
              <a:cs typeface="Arial Unicode MS"/>
            </a:rPr>
            <a:t>(July 1, 2019 in NU, YK)</a:t>
          </a:r>
          <a:endParaRPr lang="en-US" sz="1200" b="0" dirty="0">
            <a:latin typeface="+mn-lt"/>
            <a:ea typeface="Arial Unicode MS"/>
            <a:cs typeface="Arial Unicode MS"/>
          </a:endParaRPr>
        </a:p>
      </dgm:t>
    </dgm:pt>
    <dgm:pt modelId="{6548180A-7A46-4D68-B543-196D2BF29DF6}" type="parTrans" cxnId="{2F39C476-7EFD-48FE-9BF2-1765C3072B5C}">
      <dgm:prSet/>
      <dgm:spPr/>
      <dgm:t>
        <a:bodyPr/>
        <a:lstStyle/>
        <a:p>
          <a:endParaRPr lang="en-US"/>
        </a:p>
      </dgm:t>
    </dgm:pt>
    <dgm:pt modelId="{9E780523-6D00-44B6-931C-9CB36A1A6B25}" type="sibTrans" cxnId="{2F39C476-7EFD-48FE-9BF2-1765C3072B5C}">
      <dgm:prSet/>
      <dgm:spPr/>
      <dgm:t>
        <a:bodyPr/>
        <a:lstStyle/>
        <a:p>
          <a:endParaRPr lang="en-US"/>
        </a:p>
      </dgm:t>
    </dgm:pt>
    <dgm:pt modelId="{D9184ED2-935D-4933-80C4-93A86D89BB68}" type="pres">
      <dgm:prSet presAssocID="{91299470-44AF-4FFD-934C-0EAF67BA1E81}" presName="linearFlow" presStyleCnt="0">
        <dgm:presLayoutVars>
          <dgm:dir/>
          <dgm:animLvl val="lvl"/>
          <dgm:resizeHandles val="exact"/>
        </dgm:presLayoutVars>
      </dgm:prSet>
      <dgm:spPr/>
      <dgm:t>
        <a:bodyPr/>
        <a:lstStyle/>
        <a:p>
          <a:endParaRPr lang="en-US"/>
        </a:p>
      </dgm:t>
    </dgm:pt>
    <dgm:pt modelId="{0822163E-07F0-4549-95C0-9E561608F555}" type="pres">
      <dgm:prSet presAssocID="{8BA52E2A-C33D-4686-BA91-312E0A58E42A}" presName="composite" presStyleCnt="0"/>
      <dgm:spPr/>
      <dgm:t>
        <a:bodyPr/>
        <a:lstStyle/>
        <a:p>
          <a:endParaRPr lang="en-US"/>
        </a:p>
      </dgm:t>
    </dgm:pt>
    <dgm:pt modelId="{00281193-D14C-4BB1-9B68-E45FC8DE2F77}" type="pres">
      <dgm:prSet presAssocID="{8BA52E2A-C33D-4686-BA91-312E0A58E42A}" presName="parentText" presStyleLbl="alignNode1" presStyleIdx="0" presStyleCnt="11" custLinFactNeighborY="5083">
        <dgm:presLayoutVars>
          <dgm:chMax val="1"/>
          <dgm:bulletEnabled val="1"/>
        </dgm:presLayoutVars>
      </dgm:prSet>
      <dgm:spPr>
        <a:prstGeom prst="chevron">
          <a:avLst/>
        </a:prstGeom>
      </dgm:spPr>
      <dgm:t>
        <a:bodyPr/>
        <a:lstStyle/>
        <a:p>
          <a:endParaRPr lang="en-US"/>
        </a:p>
      </dgm:t>
    </dgm:pt>
    <dgm:pt modelId="{6D91C8A9-3A9D-4EC7-8112-088CD890DCD7}" type="pres">
      <dgm:prSet presAssocID="{8BA52E2A-C33D-4686-BA91-312E0A58E42A}" presName="descendantText" presStyleLbl="alignAcc1" presStyleIdx="0" presStyleCnt="11" custScaleX="99110" custScaleY="96764" custLinFactNeighborX="-212" custLinFactNeighborY="15190">
        <dgm:presLayoutVars>
          <dgm:bulletEnabled val="1"/>
        </dgm:presLayoutVars>
      </dgm:prSet>
      <dgm:spPr>
        <a:prstGeom prst="round2SameRect">
          <a:avLst/>
        </a:prstGeom>
      </dgm:spPr>
      <dgm:t>
        <a:bodyPr/>
        <a:lstStyle/>
        <a:p>
          <a:endParaRPr lang="en-US"/>
        </a:p>
      </dgm:t>
    </dgm:pt>
    <dgm:pt modelId="{5FBAE0A6-2273-4934-BCC7-D79127C19A3E}" type="pres">
      <dgm:prSet presAssocID="{6A601316-7E86-4A97-8AFD-79EFBEF791A0}" presName="sp" presStyleCnt="0"/>
      <dgm:spPr/>
      <dgm:t>
        <a:bodyPr/>
        <a:lstStyle/>
        <a:p>
          <a:endParaRPr lang="en-US"/>
        </a:p>
      </dgm:t>
    </dgm:pt>
    <dgm:pt modelId="{D9733FBF-E189-4275-9695-19A67CB3A571}" type="pres">
      <dgm:prSet presAssocID="{560764BC-8927-4044-9C8F-0EF814A7989A}" presName="composite" presStyleCnt="0"/>
      <dgm:spPr/>
      <dgm:t>
        <a:bodyPr/>
        <a:lstStyle/>
        <a:p>
          <a:endParaRPr lang="en-US"/>
        </a:p>
      </dgm:t>
    </dgm:pt>
    <dgm:pt modelId="{D79665AF-13D9-4D3C-801A-38304546CEC4}" type="pres">
      <dgm:prSet presAssocID="{560764BC-8927-4044-9C8F-0EF814A7989A}" presName="parentText" presStyleLbl="alignNode1" presStyleIdx="1" presStyleCnt="11" custLinFactNeighborY="2444">
        <dgm:presLayoutVars>
          <dgm:chMax val="1"/>
          <dgm:bulletEnabled val="1"/>
        </dgm:presLayoutVars>
      </dgm:prSet>
      <dgm:spPr>
        <a:prstGeom prst="chevron">
          <a:avLst/>
        </a:prstGeom>
      </dgm:spPr>
      <dgm:t>
        <a:bodyPr/>
        <a:lstStyle/>
        <a:p>
          <a:endParaRPr lang="en-US"/>
        </a:p>
      </dgm:t>
    </dgm:pt>
    <dgm:pt modelId="{A8DDCD77-2225-40FC-8369-A7B06BD5F136}" type="pres">
      <dgm:prSet presAssocID="{560764BC-8927-4044-9C8F-0EF814A7989A}" presName="descendantText" presStyleLbl="alignAcc1" presStyleIdx="1" presStyleCnt="11" custScaleY="81298" custLinFactNeighborY="11473">
        <dgm:presLayoutVars>
          <dgm:bulletEnabled val="1"/>
        </dgm:presLayoutVars>
      </dgm:prSet>
      <dgm:spPr>
        <a:prstGeom prst="round2SameRect">
          <a:avLst/>
        </a:prstGeom>
      </dgm:spPr>
      <dgm:t>
        <a:bodyPr/>
        <a:lstStyle/>
        <a:p>
          <a:endParaRPr lang="en-US"/>
        </a:p>
      </dgm:t>
    </dgm:pt>
    <dgm:pt modelId="{5A761C62-C23B-4CFE-9ABD-A019BB191DCF}" type="pres">
      <dgm:prSet presAssocID="{6A22CCE6-466B-4A84-93ED-36B8DB664C90}" presName="sp" presStyleCnt="0"/>
      <dgm:spPr/>
      <dgm:t>
        <a:bodyPr/>
        <a:lstStyle/>
        <a:p>
          <a:endParaRPr lang="en-US"/>
        </a:p>
      </dgm:t>
    </dgm:pt>
    <dgm:pt modelId="{27ED8619-681E-4C9C-8B70-1811D69E1241}" type="pres">
      <dgm:prSet presAssocID="{C4E70B3B-8249-4E1E-B185-FC3A5435EED2}" presName="composite" presStyleCnt="0"/>
      <dgm:spPr/>
      <dgm:t>
        <a:bodyPr/>
        <a:lstStyle/>
        <a:p>
          <a:endParaRPr lang="en-US"/>
        </a:p>
      </dgm:t>
    </dgm:pt>
    <dgm:pt modelId="{91F297CB-0EC1-4B58-A8DF-FC47FAC1DAB5}" type="pres">
      <dgm:prSet presAssocID="{C4E70B3B-8249-4E1E-B185-FC3A5435EED2}" presName="parentText" presStyleLbl="alignNode1" presStyleIdx="2" presStyleCnt="11" custLinFactNeighborY="-2301">
        <dgm:presLayoutVars>
          <dgm:chMax val="1"/>
          <dgm:bulletEnabled val="1"/>
        </dgm:presLayoutVars>
      </dgm:prSet>
      <dgm:spPr>
        <a:prstGeom prst="chevron">
          <a:avLst/>
        </a:prstGeom>
      </dgm:spPr>
      <dgm:t>
        <a:bodyPr/>
        <a:lstStyle/>
        <a:p>
          <a:endParaRPr lang="en-US"/>
        </a:p>
      </dgm:t>
    </dgm:pt>
    <dgm:pt modelId="{96F2AFD1-E5D5-4E97-9532-0343BBEB9399}" type="pres">
      <dgm:prSet presAssocID="{C4E70B3B-8249-4E1E-B185-FC3A5435EED2}" presName="descendantText" presStyleLbl="alignAcc1" presStyleIdx="2" presStyleCnt="11" custScaleY="71363" custLinFactNeighborY="4260">
        <dgm:presLayoutVars>
          <dgm:bulletEnabled val="1"/>
        </dgm:presLayoutVars>
      </dgm:prSet>
      <dgm:spPr>
        <a:prstGeom prst="round2SameRect">
          <a:avLst/>
        </a:prstGeom>
      </dgm:spPr>
      <dgm:t>
        <a:bodyPr/>
        <a:lstStyle/>
        <a:p>
          <a:endParaRPr lang="en-US"/>
        </a:p>
      </dgm:t>
    </dgm:pt>
    <dgm:pt modelId="{701D34C9-84F8-448F-BE40-CFB7260C2CE0}" type="pres">
      <dgm:prSet presAssocID="{EB18652E-2430-499D-972C-FA229941AAB5}" presName="sp" presStyleCnt="0"/>
      <dgm:spPr/>
      <dgm:t>
        <a:bodyPr/>
        <a:lstStyle/>
        <a:p>
          <a:endParaRPr lang="en-US"/>
        </a:p>
      </dgm:t>
    </dgm:pt>
    <dgm:pt modelId="{53308431-1163-43B8-A4C4-3D28A6BEF12E}" type="pres">
      <dgm:prSet presAssocID="{128D9009-D8F0-4DF1-A715-79FF5496F6CA}" presName="composite" presStyleCnt="0"/>
      <dgm:spPr/>
      <dgm:t>
        <a:bodyPr/>
        <a:lstStyle/>
        <a:p>
          <a:endParaRPr lang="en-US"/>
        </a:p>
      </dgm:t>
    </dgm:pt>
    <dgm:pt modelId="{E3F18C6C-90B1-43D0-8F5B-D3B029A99DA6}" type="pres">
      <dgm:prSet presAssocID="{128D9009-D8F0-4DF1-A715-79FF5496F6CA}" presName="parentText" presStyleLbl="alignNode1" presStyleIdx="3" presStyleCnt="11" custLinFactNeighborY="-10140">
        <dgm:presLayoutVars>
          <dgm:chMax val="1"/>
          <dgm:bulletEnabled val="1"/>
        </dgm:presLayoutVars>
      </dgm:prSet>
      <dgm:spPr>
        <a:prstGeom prst="chevron">
          <a:avLst/>
        </a:prstGeom>
      </dgm:spPr>
      <dgm:t>
        <a:bodyPr/>
        <a:lstStyle/>
        <a:p>
          <a:endParaRPr lang="en-US"/>
        </a:p>
      </dgm:t>
    </dgm:pt>
    <dgm:pt modelId="{BF68DAA3-CEDB-431B-8C64-C0536544266A}" type="pres">
      <dgm:prSet presAssocID="{128D9009-D8F0-4DF1-A715-79FF5496F6CA}" presName="descendantText" presStyleLbl="alignAcc1" presStyleIdx="3" presStyleCnt="11" custScaleX="99653" custScaleY="94697" custLinFactNeighborY="-15165">
        <dgm:presLayoutVars>
          <dgm:bulletEnabled val="1"/>
        </dgm:presLayoutVars>
      </dgm:prSet>
      <dgm:spPr>
        <a:prstGeom prst="round2SameRect">
          <a:avLst/>
        </a:prstGeom>
      </dgm:spPr>
      <dgm:t>
        <a:bodyPr/>
        <a:lstStyle/>
        <a:p>
          <a:endParaRPr lang="en-US"/>
        </a:p>
      </dgm:t>
    </dgm:pt>
    <dgm:pt modelId="{F131BC64-E8CD-4819-8E93-03DB19924AA7}" type="pres">
      <dgm:prSet presAssocID="{720077A6-6D4F-4B73-A1E6-B2B7C8C70D46}" presName="sp" presStyleCnt="0"/>
      <dgm:spPr/>
    </dgm:pt>
    <dgm:pt modelId="{247DD7D4-BAB4-4941-8293-E55E87DB2EEC}" type="pres">
      <dgm:prSet presAssocID="{BE409397-5A0D-45F6-A8EF-FA9AB56C158A}" presName="composite" presStyleCnt="0"/>
      <dgm:spPr/>
    </dgm:pt>
    <dgm:pt modelId="{F1A34B37-C0A0-4190-AE83-38893882C4C1}" type="pres">
      <dgm:prSet presAssocID="{BE409397-5A0D-45F6-A8EF-FA9AB56C158A}" presName="parentText" presStyleLbl="alignNode1" presStyleIdx="4" presStyleCnt="11">
        <dgm:presLayoutVars>
          <dgm:chMax val="1"/>
          <dgm:bulletEnabled val="1"/>
        </dgm:presLayoutVars>
      </dgm:prSet>
      <dgm:spPr/>
      <dgm:t>
        <a:bodyPr/>
        <a:lstStyle/>
        <a:p>
          <a:endParaRPr lang="en-US"/>
        </a:p>
      </dgm:t>
    </dgm:pt>
    <dgm:pt modelId="{28FDA058-F6D7-401B-9795-D7A43235C3A0}" type="pres">
      <dgm:prSet presAssocID="{BE409397-5A0D-45F6-A8EF-FA9AB56C158A}" presName="descendantText" presStyleLbl="alignAcc1" presStyleIdx="4" presStyleCnt="11">
        <dgm:presLayoutVars>
          <dgm:bulletEnabled val="1"/>
        </dgm:presLayoutVars>
      </dgm:prSet>
      <dgm:spPr/>
      <dgm:t>
        <a:bodyPr/>
        <a:lstStyle/>
        <a:p>
          <a:endParaRPr lang="en-US"/>
        </a:p>
      </dgm:t>
    </dgm:pt>
    <dgm:pt modelId="{805BE7AE-98AF-4A39-8F18-875E658DFCCD}" type="pres">
      <dgm:prSet presAssocID="{B3DA8436-ECAA-447B-BFD7-92E034BC2663}" presName="sp" presStyleCnt="0"/>
      <dgm:spPr/>
    </dgm:pt>
    <dgm:pt modelId="{FAE8AD59-9B9F-4B98-AA31-0C9EFE8C38D3}" type="pres">
      <dgm:prSet presAssocID="{BB4AE135-BD46-4460-BE90-CA96A4351D60}" presName="composite" presStyleCnt="0"/>
      <dgm:spPr/>
    </dgm:pt>
    <dgm:pt modelId="{6B59371D-A752-44BF-979D-1BB7D1D14A49}" type="pres">
      <dgm:prSet presAssocID="{BB4AE135-BD46-4460-BE90-CA96A4351D60}" presName="parentText" presStyleLbl="alignNode1" presStyleIdx="5" presStyleCnt="11">
        <dgm:presLayoutVars>
          <dgm:chMax val="1"/>
          <dgm:bulletEnabled val="1"/>
        </dgm:presLayoutVars>
      </dgm:prSet>
      <dgm:spPr/>
      <dgm:t>
        <a:bodyPr/>
        <a:lstStyle/>
        <a:p>
          <a:endParaRPr lang="en-US"/>
        </a:p>
      </dgm:t>
    </dgm:pt>
    <dgm:pt modelId="{E39C7962-EB20-44EB-AED5-3C28D87612F8}" type="pres">
      <dgm:prSet presAssocID="{BB4AE135-BD46-4460-BE90-CA96A4351D60}" presName="descendantText" presStyleLbl="alignAcc1" presStyleIdx="5" presStyleCnt="11">
        <dgm:presLayoutVars>
          <dgm:bulletEnabled val="1"/>
        </dgm:presLayoutVars>
      </dgm:prSet>
      <dgm:spPr/>
      <dgm:t>
        <a:bodyPr/>
        <a:lstStyle/>
        <a:p>
          <a:endParaRPr lang="en-US"/>
        </a:p>
      </dgm:t>
    </dgm:pt>
    <dgm:pt modelId="{80A50A7D-8082-40C2-AB20-9C4C68BC30BA}" type="pres">
      <dgm:prSet presAssocID="{7FED6546-B265-4EE5-A985-5A1F4D21D445}" presName="sp" presStyleCnt="0"/>
      <dgm:spPr/>
    </dgm:pt>
    <dgm:pt modelId="{888B7597-0C4F-4579-8957-B0DAA2072DA0}" type="pres">
      <dgm:prSet presAssocID="{1B80019F-F967-4353-96C0-3477CDCEC273}" presName="composite" presStyleCnt="0"/>
      <dgm:spPr/>
    </dgm:pt>
    <dgm:pt modelId="{536A3CE3-99D1-4536-9431-732E6B6AC0A9}" type="pres">
      <dgm:prSet presAssocID="{1B80019F-F967-4353-96C0-3477CDCEC273}" presName="parentText" presStyleLbl="alignNode1" presStyleIdx="6" presStyleCnt="11">
        <dgm:presLayoutVars>
          <dgm:chMax val="1"/>
          <dgm:bulletEnabled val="1"/>
        </dgm:presLayoutVars>
      </dgm:prSet>
      <dgm:spPr/>
      <dgm:t>
        <a:bodyPr/>
        <a:lstStyle/>
        <a:p>
          <a:endParaRPr lang="en-US"/>
        </a:p>
      </dgm:t>
    </dgm:pt>
    <dgm:pt modelId="{639A4615-63D9-4491-B85F-A26D7A369EBE}" type="pres">
      <dgm:prSet presAssocID="{1B80019F-F967-4353-96C0-3477CDCEC273}" presName="descendantText" presStyleLbl="alignAcc1" presStyleIdx="6" presStyleCnt="11">
        <dgm:presLayoutVars>
          <dgm:bulletEnabled val="1"/>
        </dgm:presLayoutVars>
      </dgm:prSet>
      <dgm:spPr/>
      <dgm:t>
        <a:bodyPr/>
        <a:lstStyle/>
        <a:p>
          <a:endParaRPr lang="en-US"/>
        </a:p>
      </dgm:t>
    </dgm:pt>
    <dgm:pt modelId="{E64458AE-5DA8-4D44-A619-CE49E26EFA5C}" type="pres">
      <dgm:prSet presAssocID="{207BEFF5-C51A-4C7E-9733-E145ED2D5AEF}" presName="sp" presStyleCnt="0"/>
      <dgm:spPr/>
    </dgm:pt>
    <dgm:pt modelId="{B5A17848-3D4C-44C6-A50B-FC1AA658324E}" type="pres">
      <dgm:prSet presAssocID="{08166606-0B35-4C6E-934B-2F062F0D8C2C}" presName="composite" presStyleCnt="0"/>
      <dgm:spPr/>
    </dgm:pt>
    <dgm:pt modelId="{058F6018-DBA0-44E9-A781-7D2E238F2B64}" type="pres">
      <dgm:prSet presAssocID="{08166606-0B35-4C6E-934B-2F062F0D8C2C}" presName="parentText" presStyleLbl="alignNode1" presStyleIdx="7" presStyleCnt="11">
        <dgm:presLayoutVars>
          <dgm:chMax val="1"/>
          <dgm:bulletEnabled val="1"/>
        </dgm:presLayoutVars>
      </dgm:prSet>
      <dgm:spPr/>
      <dgm:t>
        <a:bodyPr/>
        <a:lstStyle/>
        <a:p>
          <a:endParaRPr lang="en-US"/>
        </a:p>
      </dgm:t>
    </dgm:pt>
    <dgm:pt modelId="{D0B71267-A90C-4750-9C30-2532371EECD8}" type="pres">
      <dgm:prSet presAssocID="{08166606-0B35-4C6E-934B-2F062F0D8C2C}" presName="descendantText" presStyleLbl="alignAcc1" presStyleIdx="7" presStyleCnt="11">
        <dgm:presLayoutVars>
          <dgm:bulletEnabled val="1"/>
        </dgm:presLayoutVars>
      </dgm:prSet>
      <dgm:spPr/>
      <dgm:t>
        <a:bodyPr/>
        <a:lstStyle/>
        <a:p>
          <a:endParaRPr lang="en-US"/>
        </a:p>
      </dgm:t>
    </dgm:pt>
    <dgm:pt modelId="{596DD187-7000-40DB-88B2-0B3C7BAC9F0D}" type="pres">
      <dgm:prSet presAssocID="{BD615CF0-FAD0-47D7-89F3-24325E5BBFE1}" presName="sp" presStyleCnt="0"/>
      <dgm:spPr/>
    </dgm:pt>
    <dgm:pt modelId="{63F043A9-49E9-4F15-973C-A375F3A9CFCC}" type="pres">
      <dgm:prSet presAssocID="{1CC26CFE-4A67-4592-899F-9391FE2F0FD4}" presName="composite" presStyleCnt="0"/>
      <dgm:spPr/>
    </dgm:pt>
    <dgm:pt modelId="{077E1E67-9FAF-4458-BED8-82919FDEA775}" type="pres">
      <dgm:prSet presAssocID="{1CC26CFE-4A67-4592-899F-9391FE2F0FD4}" presName="parentText" presStyleLbl="alignNode1" presStyleIdx="8" presStyleCnt="11">
        <dgm:presLayoutVars>
          <dgm:chMax val="1"/>
          <dgm:bulletEnabled val="1"/>
        </dgm:presLayoutVars>
      </dgm:prSet>
      <dgm:spPr/>
      <dgm:t>
        <a:bodyPr/>
        <a:lstStyle/>
        <a:p>
          <a:endParaRPr lang="en-US"/>
        </a:p>
      </dgm:t>
    </dgm:pt>
    <dgm:pt modelId="{AFE91DD3-E886-47CC-BD6E-7AD08EC26195}" type="pres">
      <dgm:prSet presAssocID="{1CC26CFE-4A67-4592-899F-9391FE2F0FD4}" presName="descendantText" presStyleLbl="alignAcc1" presStyleIdx="8" presStyleCnt="11">
        <dgm:presLayoutVars>
          <dgm:bulletEnabled val="1"/>
        </dgm:presLayoutVars>
      </dgm:prSet>
      <dgm:spPr/>
      <dgm:t>
        <a:bodyPr/>
        <a:lstStyle/>
        <a:p>
          <a:endParaRPr lang="en-US"/>
        </a:p>
      </dgm:t>
    </dgm:pt>
    <dgm:pt modelId="{B193FA6F-45AB-46F3-BD9C-8973E88175C7}" type="pres">
      <dgm:prSet presAssocID="{81A13700-63C4-4586-8BA6-5F53E5D4E94F}" presName="sp" presStyleCnt="0"/>
      <dgm:spPr/>
    </dgm:pt>
    <dgm:pt modelId="{A28D70CB-228B-4316-97E9-91272B58FA26}" type="pres">
      <dgm:prSet presAssocID="{3949B22A-A075-40E4-A72A-64114622D7BD}" presName="composite" presStyleCnt="0"/>
      <dgm:spPr/>
    </dgm:pt>
    <dgm:pt modelId="{0108724A-30F8-4BB7-BAE1-375FCCDB52D4}" type="pres">
      <dgm:prSet presAssocID="{3949B22A-A075-40E4-A72A-64114622D7BD}" presName="parentText" presStyleLbl="alignNode1" presStyleIdx="9" presStyleCnt="11">
        <dgm:presLayoutVars>
          <dgm:chMax val="1"/>
          <dgm:bulletEnabled val="1"/>
        </dgm:presLayoutVars>
      </dgm:prSet>
      <dgm:spPr/>
      <dgm:t>
        <a:bodyPr/>
        <a:lstStyle/>
        <a:p>
          <a:endParaRPr lang="en-US"/>
        </a:p>
      </dgm:t>
    </dgm:pt>
    <dgm:pt modelId="{B9D4AE0E-49E5-4FFD-982B-FC4FFE6846E3}" type="pres">
      <dgm:prSet presAssocID="{3949B22A-A075-40E4-A72A-64114622D7BD}" presName="descendantText" presStyleLbl="alignAcc1" presStyleIdx="9" presStyleCnt="11">
        <dgm:presLayoutVars>
          <dgm:bulletEnabled val="1"/>
        </dgm:presLayoutVars>
      </dgm:prSet>
      <dgm:spPr/>
      <dgm:t>
        <a:bodyPr/>
        <a:lstStyle/>
        <a:p>
          <a:endParaRPr lang="en-US"/>
        </a:p>
      </dgm:t>
    </dgm:pt>
    <dgm:pt modelId="{7230023B-2E84-4B2C-BE85-F8F3D446BC59}" type="pres">
      <dgm:prSet presAssocID="{ECCDD50F-364C-4F6A-96C5-E6F30853BF4A}" presName="sp" presStyleCnt="0"/>
      <dgm:spPr/>
    </dgm:pt>
    <dgm:pt modelId="{074CDBEA-B168-46C2-9E86-3E7AA4BFE8FB}" type="pres">
      <dgm:prSet presAssocID="{9C507925-D963-42CB-BF9B-150020565E84}" presName="composite" presStyleCnt="0"/>
      <dgm:spPr/>
    </dgm:pt>
    <dgm:pt modelId="{CF01ADC5-D9CD-49C0-AD1E-BB5D88F28300}" type="pres">
      <dgm:prSet presAssocID="{9C507925-D963-42CB-BF9B-150020565E84}" presName="parentText" presStyleLbl="alignNode1" presStyleIdx="10" presStyleCnt="11">
        <dgm:presLayoutVars>
          <dgm:chMax val="1"/>
          <dgm:bulletEnabled val="1"/>
        </dgm:presLayoutVars>
      </dgm:prSet>
      <dgm:spPr/>
      <dgm:t>
        <a:bodyPr/>
        <a:lstStyle/>
        <a:p>
          <a:endParaRPr lang="en-US"/>
        </a:p>
      </dgm:t>
    </dgm:pt>
    <dgm:pt modelId="{9DF03288-800D-4ED9-97B0-87B64B299108}" type="pres">
      <dgm:prSet presAssocID="{9C507925-D963-42CB-BF9B-150020565E84}" presName="descendantText" presStyleLbl="alignAcc1" presStyleIdx="10" presStyleCnt="11">
        <dgm:presLayoutVars>
          <dgm:bulletEnabled val="1"/>
        </dgm:presLayoutVars>
      </dgm:prSet>
      <dgm:spPr/>
      <dgm:t>
        <a:bodyPr/>
        <a:lstStyle/>
        <a:p>
          <a:endParaRPr lang="en-US"/>
        </a:p>
      </dgm:t>
    </dgm:pt>
  </dgm:ptLst>
  <dgm:cxnLst>
    <dgm:cxn modelId="{45DDD03F-8D1A-403F-AD3D-48943BFE180B}" type="presOf" srcId="{1CC26CFE-4A67-4592-899F-9391FE2F0FD4}" destId="{077E1E67-9FAF-4458-BED8-82919FDEA775}" srcOrd="0" destOrd="0" presId="urn:microsoft.com/office/officeart/2005/8/layout/chevron2"/>
    <dgm:cxn modelId="{0AFA92E2-E762-4685-8BDB-B6FC0A1261A7}" type="presOf" srcId="{165360CC-16C4-49F1-8A4E-7E361F38DAC4}" destId="{6D91C8A9-3A9D-4EC7-8112-088CD890DCD7}" srcOrd="0" destOrd="0" presId="urn:microsoft.com/office/officeart/2005/8/layout/chevron2"/>
    <dgm:cxn modelId="{2F39C476-7EFD-48FE-9BF2-1765C3072B5C}" srcId="{9C507925-D963-42CB-BF9B-150020565E84}" destId="{2B79FAFB-8D70-41ED-9BE6-DA044CB53A44}" srcOrd="0" destOrd="0" parTransId="{6548180A-7A46-4D68-B543-196D2BF29DF6}" sibTransId="{9E780523-6D00-44B6-931C-9CB36A1A6B25}"/>
    <dgm:cxn modelId="{FC12EE89-9B32-4BA5-B8A3-BD22A9F78E6F}" srcId="{91299470-44AF-4FFD-934C-0EAF67BA1E81}" destId="{8BA52E2A-C33D-4686-BA91-312E0A58E42A}" srcOrd="0" destOrd="0" parTransId="{36D2D53C-0C91-4788-9EF1-E17DA5C3BD6D}" sibTransId="{6A601316-7E86-4A97-8AFD-79EFBEF791A0}"/>
    <dgm:cxn modelId="{A237EB37-22D6-4319-A1D9-10DAE4C04CBA}" type="presOf" srcId="{6E3FC136-4B24-4246-8129-F1BACD67104E}" destId="{AFE91DD3-E886-47CC-BD6E-7AD08EC26195}" srcOrd="0" destOrd="0" presId="urn:microsoft.com/office/officeart/2005/8/layout/chevron2"/>
    <dgm:cxn modelId="{F9C2B380-283F-431B-A0D9-8923970297C0}" srcId="{1CC26CFE-4A67-4592-899F-9391FE2F0FD4}" destId="{6E3FC136-4B24-4246-8129-F1BACD67104E}" srcOrd="0" destOrd="0" parTransId="{1E0D92A5-A95B-4CC5-B651-728C448FE780}" sibTransId="{AED4E9D2-E90B-47E3-A091-FA066201D829}"/>
    <dgm:cxn modelId="{2EDE05FF-053A-4CD5-BC33-8D18483F6C9B}" srcId="{C4E70B3B-8249-4E1E-B185-FC3A5435EED2}" destId="{FD33C612-ACC6-4571-AD7B-8174F1FF1984}" srcOrd="0" destOrd="0" parTransId="{719F155B-FF21-498A-A03E-651DA9C1B277}" sibTransId="{68C2DF6E-91C8-4B11-A4C7-A70DF657E007}"/>
    <dgm:cxn modelId="{E6F2DA2B-1B22-4DDC-87CF-7D0C85BA9DC9}" type="presOf" srcId="{92FA2380-5829-4A58-B005-95B40E068AD0}" destId="{28FDA058-F6D7-401B-9795-D7A43235C3A0}" srcOrd="0" destOrd="0" presId="urn:microsoft.com/office/officeart/2005/8/layout/chevron2"/>
    <dgm:cxn modelId="{D8551D4D-76D9-4709-A408-F5F9E6E43EF3}" type="presOf" srcId="{CED2571E-8EC8-4A4C-BF2A-46D058742396}" destId="{639A4615-63D9-4491-B85F-A26D7A369EBE}" srcOrd="0" destOrd="0" presId="urn:microsoft.com/office/officeart/2005/8/layout/chevron2"/>
    <dgm:cxn modelId="{81B57F94-C5F4-4817-9599-9EC88146C108}" srcId="{91299470-44AF-4FFD-934C-0EAF67BA1E81}" destId="{128D9009-D8F0-4DF1-A715-79FF5496F6CA}" srcOrd="3" destOrd="0" parTransId="{9726C2B1-6532-4C4E-A787-C52E41D1635C}" sibTransId="{720077A6-6D4F-4B73-A1E6-B2B7C8C70D46}"/>
    <dgm:cxn modelId="{A06ACBF2-7AEF-41DA-911E-51AE705961A9}" srcId="{91299470-44AF-4FFD-934C-0EAF67BA1E81}" destId="{BB4AE135-BD46-4460-BE90-CA96A4351D60}" srcOrd="5" destOrd="0" parTransId="{BCB3ABC2-6EC3-4DE4-96F6-B1CE858998CB}" sibTransId="{7FED6546-B265-4EE5-A985-5A1F4D21D445}"/>
    <dgm:cxn modelId="{D774880A-C30F-4C8A-AE47-DA26CA7BDA2E}" type="presOf" srcId="{C4E70B3B-8249-4E1E-B185-FC3A5435EED2}" destId="{91F297CB-0EC1-4B58-A8DF-FC47FAC1DAB5}" srcOrd="0" destOrd="0" presId="urn:microsoft.com/office/officeart/2005/8/layout/chevron2"/>
    <dgm:cxn modelId="{2EB09664-34D3-4585-8649-1459C4DE6582}" srcId="{91299470-44AF-4FFD-934C-0EAF67BA1E81}" destId="{C4E70B3B-8249-4E1E-B185-FC3A5435EED2}" srcOrd="2" destOrd="0" parTransId="{7C548747-1710-4460-B363-AC74AF1FA1AC}" sibTransId="{EB18652E-2430-499D-972C-FA229941AAB5}"/>
    <dgm:cxn modelId="{97043D20-98FE-4962-9F66-DE7F55E1EC79}" type="presOf" srcId="{DB44D215-18A9-4DE8-9518-E973DFFA3D75}" destId="{BF68DAA3-CEDB-431B-8C64-C0536544266A}" srcOrd="0" destOrd="0" presId="urn:microsoft.com/office/officeart/2005/8/layout/chevron2"/>
    <dgm:cxn modelId="{F932C6C9-4B97-42F2-BBF3-1CCF50B35747}" type="presOf" srcId="{BB4AE135-BD46-4460-BE90-CA96A4351D60}" destId="{6B59371D-A752-44BF-979D-1BB7D1D14A49}" srcOrd="0" destOrd="0" presId="urn:microsoft.com/office/officeart/2005/8/layout/chevron2"/>
    <dgm:cxn modelId="{640358EA-7C12-491B-88BF-F26914A35129}" srcId="{91299470-44AF-4FFD-934C-0EAF67BA1E81}" destId="{08166606-0B35-4C6E-934B-2F062F0D8C2C}" srcOrd="7" destOrd="0" parTransId="{827AC355-BA82-4274-AC73-FD310851A2D1}" sibTransId="{BD615CF0-FAD0-47D7-89F3-24325E5BBFE1}"/>
    <dgm:cxn modelId="{1A0C279F-2DD0-4404-9DF3-CCD0F92647C4}" type="presOf" srcId="{128D9009-D8F0-4DF1-A715-79FF5496F6CA}" destId="{E3F18C6C-90B1-43D0-8F5B-D3B029A99DA6}" srcOrd="0" destOrd="0" presId="urn:microsoft.com/office/officeart/2005/8/layout/chevron2"/>
    <dgm:cxn modelId="{B2EC8AF6-585D-4130-9967-4E327C29890C}" srcId="{91299470-44AF-4FFD-934C-0EAF67BA1E81}" destId="{1B80019F-F967-4353-96C0-3477CDCEC273}" srcOrd="6" destOrd="0" parTransId="{A25BFFB0-1579-46DB-A259-FCAA88B476A7}" sibTransId="{207BEFF5-C51A-4C7E-9733-E145ED2D5AEF}"/>
    <dgm:cxn modelId="{5E4C3DC3-8AEC-411C-8267-9605FB28AFF2}" srcId="{BB4AE135-BD46-4460-BE90-CA96A4351D60}" destId="{50E542DB-3271-4A50-A0BE-3CD14FC379D3}" srcOrd="0" destOrd="0" parTransId="{7A6775D7-D59D-4194-93FD-65ECFA3A9496}" sibTransId="{3F22A0A8-4FF5-46BB-A5B4-3B20573ECA84}"/>
    <dgm:cxn modelId="{046BF6E8-88AC-4D1D-BAC3-3558DE34BB6D}" srcId="{91299470-44AF-4FFD-934C-0EAF67BA1E81}" destId="{560764BC-8927-4044-9C8F-0EF814A7989A}" srcOrd="1" destOrd="0" parTransId="{8A476775-360B-4506-B651-6392C84EFD5C}" sibTransId="{6A22CCE6-466B-4A84-93ED-36B8DB664C90}"/>
    <dgm:cxn modelId="{CA006EE4-C36E-49FB-A2F2-78526CEDCD50}" srcId="{128D9009-D8F0-4DF1-A715-79FF5496F6CA}" destId="{DB44D215-18A9-4DE8-9518-E973DFFA3D75}" srcOrd="0" destOrd="0" parTransId="{353B3AF1-12D8-43EB-97F9-A62C2BDE588B}" sibTransId="{616E55E2-D5DF-45EE-80A1-F7ACA3864B6A}"/>
    <dgm:cxn modelId="{28479A68-8E27-4305-A70E-897AF9E9A477}" srcId="{91299470-44AF-4FFD-934C-0EAF67BA1E81}" destId="{9C507925-D963-42CB-BF9B-150020565E84}" srcOrd="10" destOrd="0" parTransId="{D0D4B308-B6C3-4461-97B6-70C3630D3796}" sibTransId="{B0EBB27B-6154-4CA9-A26E-A6AA74BF63B4}"/>
    <dgm:cxn modelId="{ED80D073-293C-4221-8293-038ABEC8F9A7}" srcId="{91299470-44AF-4FFD-934C-0EAF67BA1E81}" destId="{BE409397-5A0D-45F6-A8EF-FA9AB56C158A}" srcOrd="4" destOrd="0" parTransId="{26F90B14-7AE4-4E08-AE8E-9C3AEC649273}" sibTransId="{B3DA8436-ECAA-447B-BFD7-92E034BC2663}"/>
    <dgm:cxn modelId="{EBE3C28A-8457-4A68-95AE-92D98A98376B}" type="presOf" srcId="{03A422F3-9A43-4F8B-BB33-A7BBFC6581A8}" destId="{B9D4AE0E-49E5-4FFD-982B-FC4FFE6846E3}" srcOrd="0" destOrd="0" presId="urn:microsoft.com/office/officeart/2005/8/layout/chevron2"/>
    <dgm:cxn modelId="{7D695E74-B24A-453C-B547-36B72DE92420}" type="presOf" srcId="{FD33C612-ACC6-4571-AD7B-8174F1FF1984}" destId="{96F2AFD1-E5D5-4E97-9532-0343BBEB9399}" srcOrd="0" destOrd="0" presId="urn:microsoft.com/office/officeart/2005/8/layout/chevron2"/>
    <dgm:cxn modelId="{DDB14B79-4219-4206-BF7C-71718A344FE6}" type="presOf" srcId="{9C507925-D963-42CB-BF9B-150020565E84}" destId="{CF01ADC5-D9CD-49C0-AD1E-BB5D88F28300}" srcOrd="0" destOrd="0" presId="urn:microsoft.com/office/officeart/2005/8/layout/chevron2"/>
    <dgm:cxn modelId="{8E8D5A84-6607-4069-A1DE-7D300E78F7D2}" type="presOf" srcId="{560764BC-8927-4044-9C8F-0EF814A7989A}" destId="{D79665AF-13D9-4D3C-801A-38304546CEC4}" srcOrd="0" destOrd="0" presId="urn:microsoft.com/office/officeart/2005/8/layout/chevron2"/>
    <dgm:cxn modelId="{0A9A3910-0CFC-48DD-AC20-EB5F6FA7529B}" type="presOf" srcId="{8BA52E2A-C33D-4686-BA91-312E0A58E42A}" destId="{00281193-D14C-4BB1-9B68-E45FC8DE2F77}" srcOrd="0" destOrd="0" presId="urn:microsoft.com/office/officeart/2005/8/layout/chevron2"/>
    <dgm:cxn modelId="{AB0BE6A9-6912-4695-8B0B-206C425FDD18}" srcId="{08166606-0B35-4C6E-934B-2F062F0D8C2C}" destId="{8D426BD3-6BF3-4BAB-8B97-83942B8880E4}" srcOrd="0" destOrd="0" parTransId="{80A97C72-875B-4DD1-8A08-1497D4579BDE}" sibTransId="{20AE990F-955D-4D28-9E03-5EF6885C4F68}"/>
    <dgm:cxn modelId="{B829EB4B-3E3B-45D0-AC6A-111DA5CEAA50}" type="presOf" srcId="{08166606-0B35-4C6E-934B-2F062F0D8C2C}" destId="{058F6018-DBA0-44E9-A781-7D2E238F2B64}" srcOrd="0" destOrd="0" presId="urn:microsoft.com/office/officeart/2005/8/layout/chevron2"/>
    <dgm:cxn modelId="{FB124B13-A3B7-4C13-AA99-29851EC67AF8}" srcId="{91299470-44AF-4FFD-934C-0EAF67BA1E81}" destId="{3949B22A-A075-40E4-A72A-64114622D7BD}" srcOrd="9" destOrd="0" parTransId="{8D7C2C60-58F0-4320-926C-6156897EEACD}" sibTransId="{ECCDD50F-364C-4F6A-96C5-E6F30853BF4A}"/>
    <dgm:cxn modelId="{862D7B90-2CE4-4FD3-9A80-9AA2CF0C6C97}" type="presOf" srcId="{8D426BD3-6BF3-4BAB-8B97-83942B8880E4}" destId="{D0B71267-A90C-4750-9C30-2532371EECD8}" srcOrd="0" destOrd="0" presId="urn:microsoft.com/office/officeart/2005/8/layout/chevron2"/>
    <dgm:cxn modelId="{AD617BDC-661B-4AC1-9FEB-3D3528FB8198}" type="presOf" srcId="{91299470-44AF-4FFD-934C-0EAF67BA1E81}" destId="{D9184ED2-935D-4933-80C4-93A86D89BB68}" srcOrd="0" destOrd="0" presId="urn:microsoft.com/office/officeart/2005/8/layout/chevron2"/>
    <dgm:cxn modelId="{A349330C-2BEC-49A6-9EF6-AF5174656116}" srcId="{BE409397-5A0D-45F6-A8EF-FA9AB56C158A}" destId="{92FA2380-5829-4A58-B005-95B40E068AD0}" srcOrd="0" destOrd="0" parTransId="{73C16CC8-CE03-43B7-ACEB-47897633ECE4}" sibTransId="{BC34E27E-E329-4F61-80C3-668068EC7B44}"/>
    <dgm:cxn modelId="{2235E56C-124B-476E-BA47-B1935964A443}" srcId="{560764BC-8927-4044-9C8F-0EF814A7989A}" destId="{87AAAB78-2A37-4295-8FA7-8E11661D5753}" srcOrd="0" destOrd="0" parTransId="{C6A5D7D3-B076-4379-BDEB-01683968D867}" sibTransId="{EA4C48C5-F71E-4E63-8B15-0235A9212EFE}"/>
    <dgm:cxn modelId="{843728CF-DEC1-4371-8197-FD0054C2EC36}" srcId="{8BA52E2A-C33D-4686-BA91-312E0A58E42A}" destId="{165360CC-16C4-49F1-8A4E-7E361F38DAC4}" srcOrd="0" destOrd="0" parTransId="{7267B0A0-9E48-4012-AE8D-BBEDA6DAD75C}" sibTransId="{8E030788-20A7-4DA2-AA75-4CC3D9FE75A8}"/>
    <dgm:cxn modelId="{D58097AA-0DDF-4ACB-8DBB-7B6B16FF2946}" type="presOf" srcId="{3949B22A-A075-40E4-A72A-64114622D7BD}" destId="{0108724A-30F8-4BB7-BAE1-375FCCDB52D4}" srcOrd="0" destOrd="0" presId="urn:microsoft.com/office/officeart/2005/8/layout/chevron2"/>
    <dgm:cxn modelId="{B9D84D99-4C3B-445A-882F-63D0FF462DE6}" type="presOf" srcId="{2B79FAFB-8D70-41ED-9BE6-DA044CB53A44}" destId="{9DF03288-800D-4ED9-97B0-87B64B299108}" srcOrd="0" destOrd="0" presId="urn:microsoft.com/office/officeart/2005/8/layout/chevron2"/>
    <dgm:cxn modelId="{1A9A1F0D-6443-4BDC-A916-F7108C6576AB}" type="presOf" srcId="{50E542DB-3271-4A50-A0BE-3CD14FC379D3}" destId="{E39C7962-EB20-44EB-AED5-3C28D87612F8}" srcOrd="0" destOrd="0" presId="urn:microsoft.com/office/officeart/2005/8/layout/chevron2"/>
    <dgm:cxn modelId="{DC414761-46A3-415F-B147-D3016F957E3A}" srcId="{91299470-44AF-4FFD-934C-0EAF67BA1E81}" destId="{1CC26CFE-4A67-4592-899F-9391FE2F0FD4}" srcOrd="8" destOrd="0" parTransId="{B7E3DCB1-8D53-489F-A10C-BD8FB72F5A11}" sibTransId="{81A13700-63C4-4586-8BA6-5F53E5D4E94F}"/>
    <dgm:cxn modelId="{732BC5FD-21A0-4F4D-8604-7CC405BE7903}" srcId="{3949B22A-A075-40E4-A72A-64114622D7BD}" destId="{03A422F3-9A43-4F8B-BB33-A7BBFC6581A8}" srcOrd="0" destOrd="0" parTransId="{B1F5FED2-924F-46A7-99D0-8D69D723BC5A}" sibTransId="{28C18328-59CF-4769-BFBE-4E17BFEA553D}"/>
    <dgm:cxn modelId="{89F01C63-A171-4536-8724-28D87FE559BA}" type="presOf" srcId="{BE409397-5A0D-45F6-A8EF-FA9AB56C158A}" destId="{F1A34B37-C0A0-4190-AE83-38893882C4C1}" srcOrd="0" destOrd="0" presId="urn:microsoft.com/office/officeart/2005/8/layout/chevron2"/>
    <dgm:cxn modelId="{9ADCDA09-84AB-406F-80AE-930879A00FA0}" type="presOf" srcId="{1B80019F-F967-4353-96C0-3477CDCEC273}" destId="{536A3CE3-99D1-4536-9431-732E6B6AC0A9}" srcOrd="0" destOrd="0" presId="urn:microsoft.com/office/officeart/2005/8/layout/chevron2"/>
    <dgm:cxn modelId="{7EF8E6FA-85D8-4BEB-BE16-0927774F3C98}" type="presOf" srcId="{87AAAB78-2A37-4295-8FA7-8E11661D5753}" destId="{A8DDCD77-2225-40FC-8369-A7B06BD5F136}" srcOrd="0" destOrd="0" presId="urn:microsoft.com/office/officeart/2005/8/layout/chevron2"/>
    <dgm:cxn modelId="{1EB4C055-0E68-40AF-86D9-0DB9243AC7B8}" srcId="{1B80019F-F967-4353-96C0-3477CDCEC273}" destId="{CED2571E-8EC8-4A4C-BF2A-46D058742396}" srcOrd="0" destOrd="0" parTransId="{3C6E49B6-A335-47CF-BB5B-CBA18B095B72}" sibTransId="{A62B71C3-3C8A-4540-8676-16BCE36A7D4F}"/>
    <dgm:cxn modelId="{DE59014E-9328-4676-A277-C4814033A110}" type="presParOf" srcId="{D9184ED2-935D-4933-80C4-93A86D89BB68}" destId="{0822163E-07F0-4549-95C0-9E561608F555}" srcOrd="0" destOrd="0" presId="urn:microsoft.com/office/officeart/2005/8/layout/chevron2"/>
    <dgm:cxn modelId="{3F4C46BA-B7A3-4592-A604-05220886E2B5}" type="presParOf" srcId="{0822163E-07F0-4549-95C0-9E561608F555}" destId="{00281193-D14C-4BB1-9B68-E45FC8DE2F77}" srcOrd="0" destOrd="0" presId="urn:microsoft.com/office/officeart/2005/8/layout/chevron2"/>
    <dgm:cxn modelId="{A07C97D8-46F6-4553-AB57-1BF4EC47526B}" type="presParOf" srcId="{0822163E-07F0-4549-95C0-9E561608F555}" destId="{6D91C8A9-3A9D-4EC7-8112-088CD890DCD7}" srcOrd="1" destOrd="0" presId="urn:microsoft.com/office/officeart/2005/8/layout/chevron2"/>
    <dgm:cxn modelId="{22B4F443-945F-44A9-82E6-6AE77E3C1655}" type="presParOf" srcId="{D9184ED2-935D-4933-80C4-93A86D89BB68}" destId="{5FBAE0A6-2273-4934-BCC7-D79127C19A3E}" srcOrd="1" destOrd="0" presId="urn:microsoft.com/office/officeart/2005/8/layout/chevron2"/>
    <dgm:cxn modelId="{DDF7F153-5174-48B4-A898-DF0105B976E1}" type="presParOf" srcId="{D9184ED2-935D-4933-80C4-93A86D89BB68}" destId="{D9733FBF-E189-4275-9695-19A67CB3A571}" srcOrd="2" destOrd="0" presId="urn:microsoft.com/office/officeart/2005/8/layout/chevron2"/>
    <dgm:cxn modelId="{9B1E23E9-F5FB-4D95-92F8-56DCA7FCB2A6}" type="presParOf" srcId="{D9733FBF-E189-4275-9695-19A67CB3A571}" destId="{D79665AF-13D9-4D3C-801A-38304546CEC4}" srcOrd="0" destOrd="0" presId="urn:microsoft.com/office/officeart/2005/8/layout/chevron2"/>
    <dgm:cxn modelId="{C1CC8FB2-FD97-4326-A0C5-727CC0ABF297}" type="presParOf" srcId="{D9733FBF-E189-4275-9695-19A67CB3A571}" destId="{A8DDCD77-2225-40FC-8369-A7B06BD5F136}" srcOrd="1" destOrd="0" presId="urn:microsoft.com/office/officeart/2005/8/layout/chevron2"/>
    <dgm:cxn modelId="{AB929466-5D47-489A-898A-20276F4A5D45}" type="presParOf" srcId="{D9184ED2-935D-4933-80C4-93A86D89BB68}" destId="{5A761C62-C23B-4CFE-9ABD-A019BB191DCF}" srcOrd="3" destOrd="0" presId="urn:microsoft.com/office/officeart/2005/8/layout/chevron2"/>
    <dgm:cxn modelId="{A66424CE-BCC3-4E8A-B94F-9D8201D4B50B}" type="presParOf" srcId="{D9184ED2-935D-4933-80C4-93A86D89BB68}" destId="{27ED8619-681E-4C9C-8B70-1811D69E1241}" srcOrd="4" destOrd="0" presId="urn:microsoft.com/office/officeart/2005/8/layout/chevron2"/>
    <dgm:cxn modelId="{0757224A-F567-4CC2-BD15-0D8BD593D4DA}" type="presParOf" srcId="{27ED8619-681E-4C9C-8B70-1811D69E1241}" destId="{91F297CB-0EC1-4B58-A8DF-FC47FAC1DAB5}" srcOrd="0" destOrd="0" presId="urn:microsoft.com/office/officeart/2005/8/layout/chevron2"/>
    <dgm:cxn modelId="{D07A8EDE-D39D-4BA9-9999-CB84436F14BB}" type="presParOf" srcId="{27ED8619-681E-4C9C-8B70-1811D69E1241}" destId="{96F2AFD1-E5D5-4E97-9532-0343BBEB9399}" srcOrd="1" destOrd="0" presId="urn:microsoft.com/office/officeart/2005/8/layout/chevron2"/>
    <dgm:cxn modelId="{5112909A-02E2-4D8C-AD8B-15F3E31510B0}" type="presParOf" srcId="{D9184ED2-935D-4933-80C4-93A86D89BB68}" destId="{701D34C9-84F8-448F-BE40-CFB7260C2CE0}" srcOrd="5" destOrd="0" presId="urn:microsoft.com/office/officeart/2005/8/layout/chevron2"/>
    <dgm:cxn modelId="{B9D516E2-48E7-486A-AA59-0FA3943A27B3}" type="presParOf" srcId="{D9184ED2-935D-4933-80C4-93A86D89BB68}" destId="{53308431-1163-43B8-A4C4-3D28A6BEF12E}" srcOrd="6" destOrd="0" presId="urn:microsoft.com/office/officeart/2005/8/layout/chevron2"/>
    <dgm:cxn modelId="{85F64EE0-CA55-46F9-9887-84E6D1575B87}" type="presParOf" srcId="{53308431-1163-43B8-A4C4-3D28A6BEF12E}" destId="{E3F18C6C-90B1-43D0-8F5B-D3B029A99DA6}" srcOrd="0" destOrd="0" presId="urn:microsoft.com/office/officeart/2005/8/layout/chevron2"/>
    <dgm:cxn modelId="{D1D28874-6D57-4B32-9D52-99C63F10EC01}" type="presParOf" srcId="{53308431-1163-43B8-A4C4-3D28A6BEF12E}" destId="{BF68DAA3-CEDB-431B-8C64-C0536544266A}" srcOrd="1" destOrd="0" presId="urn:microsoft.com/office/officeart/2005/8/layout/chevron2"/>
    <dgm:cxn modelId="{CB047ED5-A370-4505-A86C-ABADB51B5BFD}" type="presParOf" srcId="{D9184ED2-935D-4933-80C4-93A86D89BB68}" destId="{F131BC64-E8CD-4819-8E93-03DB19924AA7}" srcOrd="7" destOrd="0" presId="urn:microsoft.com/office/officeart/2005/8/layout/chevron2"/>
    <dgm:cxn modelId="{CB673203-B2CD-4CEC-8DC4-40C111914BA9}" type="presParOf" srcId="{D9184ED2-935D-4933-80C4-93A86D89BB68}" destId="{247DD7D4-BAB4-4941-8293-E55E87DB2EEC}" srcOrd="8" destOrd="0" presId="urn:microsoft.com/office/officeart/2005/8/layout/chevron2"/>
    <dgm:cxn modelId="{B8123ECD-A0C2-494D-ABAB-08B1B57D0326}" type="presParOf" srcId="{247DD7D4-BAB4-4941-8293-E55E87DB2EEC}" destId="{F1A34B37-C0A0-4190-AE83-38893882C4C1}" srcOrd="0" destOrd="0" presId="urn:microsoft.com/office/officeart/2005/8/layout/chevron2"/>
    <dgm:cxn modelId="{EA3252D3-0B05-4B4B-8603-CEE619A456F8}" type="presParOf" srcId="{247DD7D4-BAB4-4941-8293-E55E87DB2EEC}" destId="{28FDA058-F6D7-401B-9795-D7A43235C3A0}" srcOrd="1" destOrd="0" presId="urn:microsoft.com/office/officeart/2005/8/layout/chevron2"/>
    <dgm:cxn modelId="{9294CB7E-EB5E-469F-96E9-95EA933E26A5}" type="presParOf" srcId="{D9184ED2-935D-4933-80C4-93A86D89BB68}" destId="{805BE7AE-98AF-4A39-8F18-875E658DFCCD}" srcOrd="9" destOrd="0" presId="urn:microsoft.com/office/officeart/2005/8/layout/chevron2"/>
    <dgm:cxn modelId="{DC87CD2A-5755-4575-87D9-A7CD2F73A9DD}" type="presParOf" srcId="{D9184ED2-935D-4933-80C4-93A86D89BB68}" destId="{FAE8AD59-9B9F-4B98-AA31-0C9EFE8C38D3}" srcOrd="10" destOrd="0" presId="urn:microsoft.com/office/officeart/2005/8/layout/chevron2"/>
    <dgm:cxn modelId="{56F85D40-98D8-4E38-9DB8-3C7810F4E278}" type="presParOf" srcId="{FAE8AD59-9B9F-4B98-AA31-0C9EFE8C38D3}" destId="{6B59371D-A752-44BF-979D-1BB7D1D14A49}" srcOrd="0" destOrd="0" presId="urn:microsoft.com/office/officeart/2005/8/layout/chevron2"/>
    <dgm:cxn modelId="{8A69CB02-79CC-481B-BBA5-4102E5D5B9A0}" type="presParOf" srcId="{FAE8AD59-9B9F-4B98-AA31-0C9EFE8C38D3}" destId="{E39C7962-EB20-44EB-AED5-3C28D87612F8}" srcOrd="1" destOrd="0" presId="urn:microsoft.com/office/officeart/2005/8/layout/chevron2"/>
    <dgm:cxn modelId="{0DC0762C-3408-44D3-B4BD-54CCEE802809}" type="presParOf" srcId="{D9184ED2-935D-4933-80C4-93A86D89BB68}" destId="{80A50A7D-8082-40C2-AB20-9C4C68BC30BA}" srcOrd="11" destOrd="0" presId="urn:microsoft.com/office/officeart/2005/8/layout/chevron2"/>
    <dgm:cxn modelId="{A934C23A-54FB-4D08-B2A5-C7A0673FED63}" type="presParOf" srcId="{D9184ED2-935D-4933-80C4-93A86D89BB68}" destId="{888B7597-0C4F-4579-8957-B0DAA2072DA0}" srcOrd="12" destOrd="0" presId="urn:microsoft.com/office/officeart/2005/8/layout/chevron2"/>
    <dgm:cxn modelId="{5930EC94-7DC5-4541-BC95-459C4CABFEB3}" type="presParOf" srcId="{888B7597-0C4F-4579-8957-B0DAA2072DA0}" destId="{536A3CE3-99D1-4536-9431-732E6B6AC0A9}" srcOrd="0" destOrd="0" presId="urn:microsoft.com/office/officeart/2005/8/layout/chevron2"/>
    <dgm:cxn modelId="{6A05C472-8B5C-4290-B0F8-004BDEED9912}" type="presParOf" srcId="{888B7597-0C4F-4579-8957-B0DAA2072DA0}" destId="{639A4615-63D9-4491-B85F-A26D7A369EBE}" srcOrd="1" destOrd="0" presId="urn:microsoft.com/office/officeart/2005/8/layout/chevron2"/>
    <dgm:cxn modelId="{79DC85A9-3BF5-4524-851E-3523781754EE}" type="presParOf" srcId="{D9184ED2-935D-4933-80C4-93A86D89BB68}" destId="{E64458AE-5DA8-4D44-A619-CE49E26EFA5C}" srcOrd="13" destOrd="0" presId="urn:microsoft.com/office/officeart/2005/8/layout/chevron2"/>
    <dgm:cxn modelId="{395D5635-CA0A-4731-8A70-23CC8C188568}" type="presParOf" srcId="{D9184ED2-935D-4933-80C4-93A86D89BB68}" destId="{B5A17848-3D4C-44C6-A50B-FC1AA658324E}" srcOrd="14" destOrd="0" presId="urn:microsoft.com/office/officeart/2005/8/layout/chevron2"/>
    <dgm:cxn modelId="{51050603-4C05-4EFC-8ED3-7B147349C70B}" type="presParOf" srcId="{B5A17848-3D4C-44C6-A50B-FC1AA658324E}" destId="{058F6018-DBA0-44E9-A781-7D2E238F2B64}" srcOrd="0" destOrd="0" presId="urn:microsoft.com/office/officeart/2005/8/layout/chevron2"/>
    <dgm:cxn modelId="{BF2E0291-41EA-4ECA-A796-AF8A4A88E154}" type="presParOf" srcId="{B5A17848-3D4C-44C6-A50B-FC1AA658324E}" destId="{D0B71267-A90C-4750-9C30-2532371EECD8}" srcOrd="1" destOrd="0" presId="urn:microsoft.com/office/officeart/2005/8/layout/chevron2"/>
    <dgm:cxn modelId="{241E0179-CCE8-42C4-9C60-45EFEFFF861F}" type="presParOf" srcId="{D9184ED2-935D-4933-80C4-93A86D89BB68}" destId="{596DD187-7000-40DB-88B2-0B3C7BAC9F0D}" srcOrd="15" destOrd="0" presId="urn:microsoft.com/office/officeart/2005/8/layout/chevron2"/>
    <dgm:cxn modelId="{90C81BEF-F110-41CD-A388-BA265BDEB583}" type="presParOf" srcId="{D9184ED2-935D-4933-80C4-93A86D89BB68}" destId="{63F043A9-49E9-4F15-973C-A375F3A9CFCC}" srcOrd="16" destOrd="0" presId="urn:microsoft.com/office/officeart/2005/8/layout/chevron2"/>
    <dgm:cxn modelId="{86FC87C4-F571-48DA-8BDA-FA2664A0D7E8}" type="presParOf" srcId="{63F043A9-49E9-4F15-973C-A375F3A9CFCC}" destId="{077E1E67-9FAF-4458-BED8-82919FDEA775}" srcOrd="0" destOrd="0" presId="urn:microsoft.com/office/officeart/2005/8/layout/chevron2"/>
    <dgm:cxn modelId="{4C8337BC-E816-4E42-9D42-4A14D5DE08A7}" type="presParOf" srcId="{63F043A9-49E9-4F15-973C-A375F3A9CFCC}" destId="{AFE91DD3-E886-47CC-BD6E-7AD08EC26195}" srcOrd="1" destOrd="0" presId="urn:microsoft.com/office/officeart/2005/8/layout/chevron2"/>
    <dgm:cxn modelId="{16420B80-2B9D-4A2E-B631-DB771AA2C2FE}" type="presParOf" srcId="{D9184ED2-935D-4933-80C4-93A86D89BB68}" destId="{B193FA6F-45AB-46F3-BD9C-8973E88175C7}" srcOrd="17" destOrd="0" presId="urn:microsoft.com/office/officeart/2005/8/layout/chevron2"/>
    <dgm:cxn modelId="{8F224F92-CF9F-43CF-AE94-0B8E8675A9CC}" type="presParOf" srcId="{D9184ED2-935D-4933-80C4-93A86D89BB68}" destId="{A28D70CB-228B-4316-97E9-91272B58FA26}" srcOrd="18" destOrd="0" presId="urn:microsoft.com/office/officeart/2005/8/layout/chevron2"/>
    <dgm:cxn modelId="{8780574E-9A52-45E3-934D-C75DED0FF223}" type="presParOf" srcId="{A28D70CB-228B-4316-97E9-91272B58FA26}" destId="{0108724A-30F8-4BB7-BAE1-375FCCDB52D4}" srcOrd="0" destOrd="0" presId="urn:microsoft.com/office/officeart/2005/8/layout/chevron2"/>
    <dgm:cxn modelId="{52C61BBC-298B-47ED-898A-FC79CB5E2C41}" type="presParOf" srcId="{A28D70CB-228B-4316-97E9-91272B58FA26}" destId="{B9D4AE0E-49E5-4FFD-982B-FC4FFE6846E3}" srcOrd="1" destOrd="0" presId="urn:microsoft.com/office/officeart/2005/8/layout/chevron2"/>
    <dgm:cxn modelId="{49716E66-7707-41CD-ACD4-E53B28F2C76B}" type="presParOf" srcId="{D9184ED2-935D-4933-80C4-93A86D89BB68}" destId="{7230023B-2E84-4B2C-BE85-F8F3D446BC59}" srcOrd="19" destOrd="0" presId="urn:microsoft.com/office/officeart/2005/8/layout/chevron2"/>
    <dgm:cxn modelId="{C370E45F-2D32-4ACB-8059-133BDCA35E89}" type="presParOf" srcId="{D9184ED2-935D-4933-80C4-93A86D89BB68}" destId="{074CDBEA-B168-46C2-9E86-3E7AA4BFE8FB}" srcOrd="20" destOrd="0" presId="urn:microsoft.com/office/officeart/2005/8/layout/chevron2"/>
    <dgm:cxn modelId="{98C4D841-8F39-4635-B254-EC3FC56D84DF}" type="presParOf" srcId="{074CDBEA-B168-46C2-9E86-3E7AA4BFE8FB}" destId="{CF01ADC5-D9CD-49C0-AD1E-BB5D88F28300}" srcOrd="0" destOrd="0" presId="urn:microsoft.com/office/officeart/2005/8/layout/chevron2"/>
    <dgm:cxn modelId="{D57BE2A1-4C00-43D8-BD3E-2FAD50DF590E}" type="presParOf" srcId="{074CDBEA-B168-46C2-9E86-3E7AA4BFE8FB}" destId="{9DF03288-800D-4ED9-97B0-87B64B299108}" srcOrd="1" destOrd="0" presId="urn:microsoft.com/office/officeart/2005/8/layout/chevron2"/>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00281193-D14C-4BB1-9B68-E45FC8DE2F77}">
      <dsp:nvSpPr>
        <dsp:cNvPr id="0" name=""/>
        <dsp:cNvSpPr/>
      </dsp:nvSpPr>
      <dsp:spPr>
        <a:xfrm rot="5400000">
          <a:off x="-80218" y="110788"/>
          <a:ext cx="534787" cy="374351"/>
        </a:xfrm>
        <a:prstGeom prst="chevron">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fr-CA" sz="1200" b="1" kern="1200" dirty="0" err="1" smtClean="0">
              <a:latin typeface="+mn-lt"/>
              <a:ea typeface="Arial Unicode MS"/>
              <a:cs typeface="Arial Unicode MS"/>
            </a:rPr>
            <a:t>Oct</a:t>
          </a:r>
          <a:r>
            <a:rPr lang="fr-CA" sz="1200" b="1" kern="1200" dirty="0" smtClean="0">
              <a:latin typeface="+mn-lt"/>
              <a:ea typeface="Arial Unicode MS"/>
              <a:cs typeface="Arial Unicode MS"/>
            </a:rPr>
            <a:t> 2016</a:t>
          </a:r>
          <a:endParaRPr lang="en-US" sz="1200" b="1" kern="1200" dirty="0">
            <a:latin typeface="+mn-lt"/>
            <a:ea typeface="Arial Unicode MS"/>
            <a:cs typeface="Arial Unicode MS"/>
          </a:endParaRPr>
        </a:p>
      </dsp:txBody>
      <dsp:txXfrm rot="-5400000">
        <a:off x="1" y="217746"/>
        <a:ext cx="374351" cy="160436"/>
      </dsp:txXfrm>
    </dsp:sp>
    <dsp:sp modelId="{6D91C8A9-3A9D-4EC7-8112-088CD890DCD7}">
      <dsp:nvSpPr>
        <dsp:cNvPr id="0" name=""/>
        <dsp:cNvSpPr/>
      </dsp:nvSpPr>
      <dsp:spPr>
        <a:xfrm rot="5400000">
          <a:off x="4425302" y="-3969361"/>
          <a:ext cx="336540" cy="8398951"/>
        </a:xfrm>
        <a:prstGeom prst="round2SameRect">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fr-CA" sz="1200" b="0" kern="1200" dirty="0" smtClean="0">
              <a:latin typeface="+mn-lt"/>
              <a:ea typeface="Arial Unicode MS"/>
              <a:cs typeface="Arial Unicode MS"/>
            </a:rPr>
            <a:t>Pan-Canadian </a:t>
          </a:r>
          <a:r>
            <a:rPr lang="en-US" sz="1200" b="0" kern="1200" noProof="0" dirty="0" smtClean="0">
              <a:latin typeface="+mn-lt"/>
              <a:ea typeface="Arial Unicode MS"/>
              <a:cs typeface="Arial Unicode MS"/>
            </a:rPr>
            <a:t>Approach</a:t>
          </a:r>
          <a:r>
            <a:rPr lang="fr-CA" sz="1200" b="0" kern="1200" dirty="0" smtClean="0">
              <a:latin typeface="+mn-lt"/>
              <a:ea typeface="Arial Unicode MS"/>
              <a:cs typeface="Arial Unicode MS"/>
            </a:rPr>
            <a:t> to Pricing Carbon Pollution </a:t>
          </a:r>
          <a:r>
            <a:rPr lang="fr-CA" sz="1200" b="0" kern="1200" dirty="0" err="1" smtClean="0">
              <a:latin typeface="+mn-lt"/>
              <a:ea typeface="Arial Unicode MS"/>
              <a:cs typeface="Arial Unicode MS"/>
            </a:rPr>
            <a:t>announced</a:t>
          </a:r>
          <a:r>
            <a:rPr lang="fr-CA" sz="1200" b="0" kern="1200" dirty="0" smtClean="0">
              <a:latin typeface="+mn-lt"/>
              <a:ea typeface="Arial Unicode MS"/>
              <a:cs typeface="Arial Unicode MS"/>
            </a:rPr>
            <a:t> by PM</a:t>
          </a:r>
          <a:endParaRPr lang="en-US" sz="1200" b="0" kern="1200" dirty="0">
            <a:latin typeface="+mn-lt"/>
            <a:ea typeface="Arial Unicode MS"/>
            <a:cs typeface="Arial Unicode MS"/>
          </a:endParaRPr>
        </a:p>
      </dsp:txBody>
      <dsp:txXfrm rot="-5400000">
        <a:off x="394097" y="78273"/>
        <a:ext cx="8382522" cy="303682"/>
      </dsp:txXfrm>
    </dsp:sp>
    <dsp:sp modelId="{D79665AF-13D9-4D3C-801A-38304546CEC4}">
      <dsp:nvSpPr>
        <dsp:cNvPr id="0" name=""/>
        <dsp:cNvSpPr/>
      </dsp:nvSpPr>
      <dsp:spPr>
        <a:xfrm rot="5400000">
          <a:off x="-80218" y="577960"/>
          <a:ext cx="534787" cy="374351"/>
        </a:xfrm>
        <a:prstGeom prst="chevron">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fr-CA" sz="1200" b="1" kern="1200" dirty="0" err="1" smtClean="0">
              <a:latin typeface="+mn-lt"/>
              <a:ea typeface="Arial Unicode MS"/>
              <a:cs typeface="Arial Unicode MS"/>
            </a:rPr>
            <a:t>Dec</a:t>
          </a:r>
          <a:r>
            <a:rPr lang="fr-CA" sz="1200" b="1" kern="1200" dirty="0" smtClean="0">
              <a:latin typeface="+mn-lt"/>
              <a:ea typeface="Arial Unicode MS"/>
              <a:cs typeface="Arial Unicode MS"/>
            </a:rPr>
            <a:t> 2016</a:t>
          </a:r>
          <a:endParaRPr lang="en-US" sz="1200" b="1" kern="1200" dirty="0">
            <a:latin typeface="+mn-lt"/>
            <a:ea typeface="Arial Unicode MS"/>
            <a:cs typeface="Arial Unicode MS"/>
          </a:endParaRPr>
        </a:p>
      </dsp:txBody>
      <dsp:txXfrm rot="-5400000">
        <a:off x="1" y="684918"/>
        <a:ext cx="374351" cy="160436"/>
      </dsp:txXfrm>
    </dsp:sp>
    <dsp:sp modelId="{A8DDCD77-2225-40FC-8369-A7B06BD5F136}">
      <dsp:nvSpPr>
        <dsp:cNvPr id="0" name=""/>
        <dsp:cNvSpPr/>
      </dsp:nvSpPr>
      <dsp:spPr>
        <a:xfrm rot="5400000">
          <a:off x="4470237" y="-3538827"/>
          <a:ext cx="282601" cy="8474373"/>
        </a:xfrm>
        <a:prstGeom prst="round2SameRect">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fr-CA" sz="1200" b="0" kern="1200" dirty="0" smtClean="0">
              <a:latin typeface="+mn-lt"/>
              <a:ea typeface="Arial Unicode MS"/>
              <a:cs typeface="Arial Unicode MS"/>
            </a:rPr>
            <a:t>Pan-Canadian Framework on Clean </a:t>
          </a:r>
          <a:r>
            <a:rPr lang="fr-CA" sz="1200" b="0" kern="1200" dirty="0" err="1" smtClean="0">
              <a:latin typeface="+mn-lt"/>
              <a:ea typeface="Arial Unicode MS"/>
              <a:cs typeface="Arial Unicode MS"/>
            </a:rPr>
            <a:t>Growth</a:t>
          </a:r>
          <a:r>
            <a:rPr lang="fr-CA" sz="1200" b="0" kern="1200" dirty="0" smtClean="0">
              <a:latin typeface="+mn-lt"/>
              <a:ea typeface="Arial Unicode MS"/>
              <a:cs typeface="Arial Unicode MS"/>
            </a:rPr>
            <a:t> and </a:t>
          </a:r>
          <a:r>
            <a:rPr lang="fr-CA" sz="1200" b="0" kern="1200" dirty="0" err="1" smtClean="0">
              <a:latin typeface="+mn-lt"/>
              <a:ea typeface="Arial Unicode MS"/>
              <a:cs typeface="Arial Unicode MS"/>
            </a:rPr>
            <a:t>Climate</a:t>
          </a:r>
          <a:r>
            <a:rPr lang="fr-CA" sz="1200" b="0" kern="1200" dirty="0" smtClean="0">
              <a:latin typeface="+mn-lt"/>
              <a:ea typeface="Arial Unicode MS"/>
              <a:cs typeface="Arial Unicode MS"/>
            </a:rPr>
            <a:t> Change </a:t>
          </a:r>
          <a:r>
            <a:rPr lang="fr-CA" sz="1200" b="0" kern="1200" dirty="0" err="1" smtClean="0">
              <a:latin typeface="+mn-lt"/>
              <a:ea typeface="Arial Unicode MS"/>
              <a:cs typeface="Arial Unicode MS"/>
            </a:rPr>
            <a:t>signed</a:t>
          </a:r>
          <a:r>
            <a:rPr lang="fr-CA" sz="1200" b="0" kern="1200" dirty="0" smtClean="0">
              <a:latin typeface="+mn-lt"/>
              <a:ea typeface="Arial Unicode MS"/>
              <a:cs typeface="Arial Unicode MS"/>
            </a:rPr>
            <a:t> by First </a:t>
          </a:r>
          <a:r>
            <a:rPr lang="fr-CA" sz="1200" b="0" kern="1200" dirty="0" err="1" smtClean="0">
              <a:latin typeface="+mn-lt"/>
              <a:ea typeface="Arial Unicode MS"/>
              <a:cs typeface="Arial Unicode MS"/>
            </a:rPr>
            <a:t>Ministers</a:t>
          </a:r>
          <a:endParaRPr lang="en-US" sz="1200" b="0" kern="1200" dirty="0">
            <a:latin typeface="+mn-lt"/>
            <a:ea typeface="Arial Unicode MS"/>
            <a:cs typeface="Arial Unicode MS"/>
          </a:endParaRPr>
        </a:p>
      </dsp:txBody>
      <dsp:txXfrm rot="-5400000">
        <a:off x="374352" y="570853"/>
        <a:ext cx="8460578" cy="255011"/>
      </dsp:txXfrm>
    </dsp:sp>
    <dsp:sp modelId="{91F297CB-0EC1-4B58-A8DF-FC47FAC1DAB5}">
      <dsp:nvSpPr>
        <dsp:cNvPr id="0" name=""/>
        <dsp:cNvSpPr/>
      </dsp:nvSpPr>
      <dsp:spPr>
        <a:xfrm rot="5400000">
          <a:off x="-80218" y="1033869"/>
          <a:ext cx="534787" cy="374351"/>
        </a:xfrm>
        <a:prstGeom prst="chevron">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fr-CA" sz="1200" b="1" kern="1200" dirty="0" smtClean="0">
              <a:latin typeface="+mn-lt"/>
              <a:ea typeface="Arial Unicode MS"/>
              <a:cs typeface="Arial Unicode MS"/>
            </a:rPr>
            <a:t>May 2017</a:t>
          </a:r>
          <a:endParaRPr lang="en-US" sz="1200" b="1" kern="1200" dirty="0">
            <a:latin typeface="+mn-lt"/>
            <a:ea typeface="Arial Unicode MS"/>
            <a:cs typeface="Arial Unicode MS"/>
          </a:endParaRPr>
        </a:p>
      </dsp:txBody>
      <dsp:txXfrm rot="-5400000">
        <a:off x="1" y="1140827"/>
        <a:ext cx="374351" cy="160436"/>
      </dsp:txXfrm>
    </dsp:sp>
    <dsp:sp modelId="{96F2AFD1-E5D5-4E97-9532-0343BBEB9399}">
      <dsp:nvSpPr>
        <dsp:cNvPr id="0" name=""/>
        <dsp:cNvSpPr/>
      </dsp:nvSpPr>
      <dsp:spPr>
        <a:xfrm rot="5400000">
          <a:off x="4487505" y="-3082615"/>
          <a:ext cx="248066" cy="8474373"/>
        </a:xfrm>
        <a:prstGeom prst="round2SameRect">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fr-CA" sz="1200" b="0" kern="1200" dirty="0" err="1" smtClean="0">
              <a:latin typeface="+mn-lt"/>
              <a:ea typeface="Arial Unicode MS"/>
              <a:cs typeface="Arial Unicode MS"/>
            </a:rPr>
            <a:t>Technical</a:t>
          </a:r>
          <a:r>
            <a:rPr lang="fr-CA" sz="1200" b="0" kern="1200" dirty="0" smtClean="0">
              <a:latin typeface="+mn-lt"/>
              <a:ea typeface="Arial Unicode MS"/>
              <a:cs typeface="Arial Unicode MS"/>
            </a:rPr>
            <a:t> Paper on the </a:t>
          </a:r>
          <a:r>
            <a:rPr lang="fr-CA" sz="1200" b="0" kern="1200" dirty="0" err="1" smtClean="0">
              <a:latin typeface="+mn-lt"/>
              <a:ea typeface="Arial Unicode MS"/>
              <a:cs typeface="Arial Unicode MS"/>
            </a:rPr>
            <a:t>proposed</a:t>
          </a:r>
          <a:r>
            <a:rPr lang="fr-CA" sz="1200" b="0" kern="1200" dirty="0" smtClean="0">
              <a:latin typeface="+mn-lt"/>
              <a:ea typeface="Arial Unicode MS"/>
              <a:cs typeface="Arial Unicode MS"/>
            </a:rPr>
            <a:t> design of the </a:t>
          </a:r>
          <a:r>
            <a:rPr lang="fr-CA" sz="1200" b="0" kern="1200" dirty="0" err="1" smtClean="0">
              <a:latin typeface="+mn-lt"/>
              <a:ea typeface="Arial Unicode MS"/>
              <a:cs typeface="Arial Unicode MS"/>
            </a:rPr>
            <a:t>federal</a:t>
          </a:r>
          <a:r>
            <a:rPr lang="fr-CA" sz="1200" b="0" kern="1200" dirty="0" smtClean="0">
              <a:latin typeface="+mn-lt"/>
              <a:ea typeface="Arial Unicode MS"/>
              <a:cs typeface="Arial Unicode MS"/>
            </a:rPr>
            <a:t> </a:t>
          </a:r>
          <a:r>
            <a:rPr lang="fr-CA" sz="1200" b="0" kern="1200" dirty="0" err="1" smtClean="0">
              <a:latin typeface="+mn-lt"/>
              <a:ea typeface="Arial Unicode MS"/>
              <a:cs typeface="Arial Unicode MS"/>
            </a:rPr>
            <a:t>carbon</a:t>
          </a:r>
          <a:r>
            <a:rPr lang="fr-CA" sz="1200" b="0" kern="1200" dirty="0" smtClean="0">
              <a:latin typeface="+mn-lt"/>
              <a:ea typeface="Arial Unicode MS"/>
              <a:cs typeface="Arial Unicode MS"/>
            </a:rPr>
            <a:t> </a:t>
          </a:r>
          <a:r>
            <a:rPr lang="fr-CA" sz="1200" b="0" kern="1200" dirty="0" err="1" smtClean="0">
              <a:latin typeface="+mn-lt"/>
              <a:ea typeface="Arial Unicode MS"/>
              <a:cs typeface="Arial Unicode MS"/>
            </a:rPr>
            <a:t>pricing</a:t>
          </a:r>
          <a:r>
            <a:rPr lang="fr-CA" sz="1200" b="0" kern="1200" dirty="0" smtClean="0">
              <a:latin typeface="+mn-lt"/>
              <a:ea typeface="Arial Unicode MS"/>
              <a:cs typeface="Arial Unicode MS"/>
            </a:rPr>
            <a:t> </a:t>
          </a:r>
          <a:r>
            <a:rPr lang="fr-CA" sz="1200" b="0" kern="1200" dirty="0" err="1" smtClean="0">
              <a:latin typeface="+mn-lt"/>
              <a:ea typeface="Arial Unicode MS"/>
              <a:cs typeface="Arial Unicode MS"/>
            </a:rPr>
            <a:t>backstop</a:t>
          </a:r>
          <a:r>
            <a:rPr lang="fr-CA" sz="1200" b="0" kern="1200" dirty="0" smtClean="0">
              <a:latin typeface="+mn-lt"/>
              <a:ea typeface="Arial Unicode MS"/>
              <a:cs typeface="Arial Unicode MS"/>
            </a:rPr>
            <a:t> </a:t>
          </a:r>
          <a:r>
            <a:rPr lang="fr-CA" sz="1200" b="0" kern="1200" dirty="0" err="1" smtClean="0">
              <a:latin typeface="+mn-lt"/>
              <a:ea typeface="Arial Unicode MS"/>
              <a:cs typeface="Arial Unicode MS"/>
            </a:rPr>
            <a:t>released</a:t>
          </a:r>
          <a:r>
            <a:rPr lang="fr-CA" sz="1200" b="0" kern="1200" dirty="0" smtClean="0">
              <a:latin typeface="+mn-lt"/>
              <a:ea typeface="Arial Unicode MS"/>
              <a:cs typeface="Arial Unicode MS"/>
            </a:rPr>
            <a:t> for comment</a:t>
          </a:r>
          <a:endParaRPr lang="en-US" sz="1200" b="0" kern="1200" dirty="0">
            <a:latin typeface="+mn-lt"/>
            <a:ea typeface="Arial Unicode MS"/>
            <a:cs typeface="Arial Unicode MS"/>
          </a:endParaRPr>
        </a:p>
      </dsp:txBody>
      <dsp:txXfrm rot="-5400000">
        <a:off x="374352" y="1042648"/>
        <a:ext cx="8462263" cy="223846"/>
      </dsp:txXfrm>
    </dsp:sp>
    <dsp:sp modelId="{E3F18C6C-90B1-43D0-8F5B-D3B029A99DA6}">
      <dsp:nvSpPr>
        <dsp:cNvPr id="0" name=""/>
        <dsp:cNvSpPr/>
      </dsp:nvSpPr>
      <dsp:spPr>
        <a:xfrm rot="5400000">
          <a:off x="-80218" y="1473232"/>
          <a:ext cx="534787" cy="374351"/>
        </a:xfrm>
        <a:prstGeom prst="chevron">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smtClean="0">
              <a:latin typeface="+mn-lt"/>
              <a:ea typeface="Arial Unicode MS"/>
              <a:cs typeface="Arial Unicode MS"/>
            </a:rPr>
            <a:t>Dec 2017</a:t>
          </a:r>
          <a:endParaRPr lang="en-US" sz="1200" b="1" kern="1200" dirty="0">
            <a:latin typeface="+mn-lt"/>
            <a:ea typeface="Arial Unicode MS"/>
            <a:cs typeface="Arial Unicode MS"/>
          </a:endParaRPr>
        </a:p>
      </dsp:txBody>
      <dsp:txXfrm rot="-5400000">
        <a:off x="1" y="1580190"/>
        <a:ext cx="374351" cy="160436"/>
      </dsp:txXfrm>
    </dsp:sp>
    <dsp:sp modelId="{BF68DAA3-CEDB-431B-8C64-C0536544266A}">
      <dsp:nvSpPr>
        <dsp:cNvPr id="0" name=""/>
        <dsp:cNvSpPr/>
      </dsp:nvSpPr>
      <dsp:spPr>
        <a:xfrm rot="5400000">
          <a:off x="4446949" y="-2654151"/>
          <a:ext cx="329178" cy="8444967"/>
        </a:xfrm>
        <a:prstGeom prst="round2SameRect">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CA" sz="1200" b="0" kern="1200" dirty="0" smtClean="0">
              <a:latin typeface="+mn-lt"/>
              <a:ea typeface="Arial Unicode MS"/>
              <a:cs typeface="Arial Unicode MS"/>
            </a:rPr>
            <a:t>Letters sent confirming Sept. 1 timeline for PT carbon pricing plans</a:t>
          </a:r>
          <a:endParaRPr lang="en-US" sz="1200" b="0" kern="1200" dirty="0">
            <a:latin typeface="+mn-lt"/>
            <a:ea typeface="Arial Unicode MS"/>
            <a:cs typeface="Arial Unicode MS"/>
          </a:endParaRPr>
        </a:p>
      </dsp:txBody>
      <dsp:txXfrm rot="-5400000">
        <a:off x="389055" y="1419812"/>
        <a:ext cx="8428898" cy="297040"/>
      </dsp:txXfrm>
    </dsp:sp>
    <dsp:sp modelId="{F1A34B37-C0A0-4190-AE83-38893882C4C1}">
      <dsp:nvSpPr>
        <dsp:cNvPr id="0" name=""/>
        <dsp:cNvSpPr/>
      </dsp:nvSpPr>
      <dsp:spPr>
        <a:xfrm rot="5400000">
          <a:off x="-80218" y="2008744"/>
          <a:ext cx="534787" cy="374351"/>
        </a:xfrm>
        <a:prstGeom prst="chevron">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CA" sz="1200" b="1" kern="1200" dirty="0" smtClean="0">
              <a:latin typeface="+mn-lt"/>
              <a:ea typeface="Arial Unicode MS"/>
              <a:cs typeface="Arial Unicode MS"/>
            </a:rPr>
            <a:t>Jan 2018</a:t>
          </a:r>
          <a:endParaRPr lang="en-US" sz="1200" b="1" kern="1200" dirty="0">
            <a:latin typeface="+mn-lt"/>
            <a:ea typeface="Arial Unicode MS"/>
            <a:cs typeface="Arial Unicode MS"/>
          </a:endParaRPr>
        </a:p>
      </dsp:txBody>
      <dsp:txXfrm rot="-5400000">
        <a:off x="1" y="2115702"/>
        <a:ext cx="374351" cy="160436"/>
      </dsp:txXfrm>
    </dsp:sp>
    <dsp:sp modelId="{28FDA058-F6D7-401B-9795-D7A43235C3A0}">
      <dsp:nvSpPr>
        <dsp:cNvPr id="0" name=""/>
        <dsp:cNvSpPr/>
      </dsp:nvSpPr>
      <dsp:spPr>
        <a:xfrm rot="5400000">
          <a:off x="4437732" y="-2134854"/>
          <a:ext cx="347611" cy="8474373"/>
        </a:xfrm>
        <a:prstGeom prst="round2SameRect">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fr-CA" sz="1200" kern="1200" dirty="0" err="1" smtClean="0"/>
            <a:t>Draft</a:t>
          </a:r>
          <a:r>
            <a:rPr lang="fr-CA" sz="1200" kern="1200" dirty="0" smtClean="0"/>
            <a:t> </a:t>
          </a:r>
          <a:r>
            <a:rPr lang="fr-CA" sz="1200" kern="1200" dirty="0" err="1" smtClean="0"/>
            <a:t>Legislative</a:t>
          </a:r>
          <a:r>
            <a:rPr lang="fr-CA" sz="1200" kern="1200" dirty="0" smtClean="0"/>
            <a:t> </a:t>
          </a:r>
          <a:r>
            <a:rPr lang="fr-CA" sz="1200" kern="1200" dirty="0" err="1" smtClean="0"/>
            <a:t>Proposals</a:t>
          </a:r>
          <a:r>
            <a:rPr lang="fr-CA" sz="1200" kern="1200" dirty="0" smtClean="0"/>
            <a:t> </a:t>
          </a:r>
          <a:r>
            <a:rPr lang="fr-CA" sz="1200" kern="1200" dirty="0" smtClean="0">
              <a:solidFill>
                <a:schemeClr val="tx1"/>
              </a:solidFill>
            </a:rPr>
            <a:t>and </a:t>
          </a:r>
          <a:r>
            <a:rPr lang="fr-CA" sz="1200" kern="1200" dirty="0" err="1" smtClean="0">
              <a:solidFill>
                <a:schemeClr val="tx1"/>
              </a:solidFill>
            </a:rPr>
            <a:t>proposed</a:t>
          </a:r>
          <a:r>
            <a:rPr lang="fr-CA" sz="1200" kern="1200" dirty="0" smtClean="0">
              <a:solidFill>
                <a:schemeClr val="tx1"/>
              </a:solidFill>
            </a:rPr>
            <a:t> </a:t>
          </a:r>
          <a:r>
            <a:rPr lang="fr-CA" sz="1200" kern="1200" dirty="0" err="1" smtClean="0">
              <a:solidFill>
                <a:schemeClr val="tx1"/>
              </a:solidFill>
            </a:rPr>
            <a:t>regulatory</a:t>
          </a:r>
          <a:r>
            <a:rPr lang="fr-CA" sz="1200" kern="1200" dirty="0" smtClean="0">
              <a:solidFill>
                <a:schemeClr val="tx1"/>
              </a:solidFill>
            </a:rPr>
            <a:t> </a:t>
          </a:r>
          <a:r>
            <a:rPr lang="fr-CA" sz="1200" kern="1200" dirty="0" err="1" smtClean="0">
              <a:solidFill>
                <a:schemeClr val="tx1"/>
              </a:solidFill>
            </a:rPr>
            <a:t>framework</a:t>
          </a:r>
          <a:r>
            <a:rPr lang="fr-CA" sz="1200" kern="1200" dirty="0" smtClean="0">
              <a:solidFill>
                <a:schemeClr val="tx1"/>
              </a:solidFill>
            </a:rPr>
            <a:t> for large industries </a:t>
          </a:r>
          <a:r>
            <a:rPr lang="fr-CA" sz="1200" kern="1200" dirty="0" err="1" smtClean="0"/>
            <a:t>released</a:t>
          </a:r>
          <a:r>
            <a:rPr lang="fr-CA" sz="1200" kern="1200" dirty="0" smtClean="0"/>
            <a:t> for comment</a:t>
          </a:r>
          <a:endParaRPr lang="en-US" sz="1200" b="0" kern="1200" dirty="0">
            <a:latin typeface="+mn-lt"/>
            <a:ea typeface="Arial Unicode MS"/>
            <a:cs typeface="Arial Unicode MS"/>
          </a:endParaRPr>
        </a:p>
      </dsp:txBody>
      <dsp:txXfrm rot="-5400000">
        <a:off x="374352" y="1945495"/>
        <a:ext cx="8457404" cy="313673"/>
      </dsp:txXfrm>
    </dsp:sp>
    <dsp:sp modelId="{6B59371D-A752-44BF-979D-1BB7D1D14A49}">
      <dsp:nvSpPr>
        <dsp:cNvPr id="0" name=""/>
        <dsp:cNvSpPr/>
      </dsp:nvSpPr>
      <dsp:spPr>
        <a:xfrm rot="5400000">
          <a:off x="-80218" y="2490029"/>
          <a:ext cx="534787" cy="374351"/>
        </a:xfrm>
        <a:prstGeom prst="chevron">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smtClean="0">
              <a:latin typeface="+mn-lt"/>
              <a:ea typeface="Arial Unicode MS"/>
              <a:cs typeface="Arial Unicode MS"/>
            </a:rPr>
            <a:t>May</a:t>
          </a:r>
          <a:r>
            <a:rPr lang="en-US" sz="1200" b="0" kern="1200" dirty="0" smtClean="0">
              <a:latin typeface="+mn-lt"/>
              <a:ea typeface="Arial Unicode MS"/>
              <a:cs typeface="Arial Unicode MS"/>
            </a:rPr>
            <a:t> </a:t>
          </a:r>
          <a:r>
            <a:rPr lang="en-US" sz="1200" b="1" kern="1200" dirty="0" smtClean="0">
              <a:latin typeface="+mn-lt"/>
              <a:ea typeface="Arial Unicode MS"/>
              <a:cs typeface="Arial Unicode MS"/>
            </a:rPr>
            <a:t>2018</a:t>
          </a:r>
          <a:endParaRPr lang="en-US" sz="1200" b="1" kern="1200" dirty="0">
            <a:latin typeface="+mn-lt"/>
            <a:ea typeface="Arial Unicode MS"/>
            <a:cs typeface="Arial Unicode MS"/>
          </a:endParaRPr>
        </a:p>
      </dsp:txBody>
      <dsp:txXfrm rot="-5400000">
        <a:off x="1" y="2596987"/>
        <a:ext cx="374351" cy="160436"/>
      </dsp:txXfrm>
    </dsp:sp>
    <dsp:sp modelId="{E39C7962-EB20-44EB-AED5-3C28D87612F8}">
      <dsp:nvSpPr>
        <dsp:cNvPr id="0" name=""/>
        <dsp:cNvSpPr/>
      </dsp:nvSpPr>
      <dsp:spPr>
        <a:xfrm rot="5400000">
          <a:off x="4437732" y="-1653569"/>
          <a:ext cx="347611" cy="8474373"/>
        </a:xfrm>
        <a:prstGeom prst="round2SameRect">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b="0" kern="1200" dirty="0" smtClean="0">
              <a:solidFill>
                <a:schemeClr val="tx1"/>
              </a:solidFill>
            </a:rPr>
            <a:t>Compliance options paper released </a:t>
          </a:r>
          <a:r>
            <a:rPr lang="en-US" sz="1200" b="0" kern="1200" dirty="0" smtClean="0"/>
            <a:t>for public comment</a:t>
          </a:r>
          <a:endParaRPr lang="en-US" sz="1200" b="0" kern="1200" dirty="0">
            <a:latin typeface="+mn-lt"/>
            <a:ea typeface="Arial Unicode MS"/>
            <a:cs typeface="Arial Unicode MS"/>
          </a:endParaRPr>
        </a:p>
      </dsp:txBody>
      <dsp:txXfrm rot="-5400000">
        <a:off x="374352" y="2426780"/>
        <a:ext cx="8457404" cy="313673"/>
      </dsp:txXfrm>
    </dsp:sp>
    <dsp:sp modelId="{536A3CE3-99D1-4536-9431-732E6B6AC0A9}">
      <dsp:nvSpPr>
        <dsp:cNvPr id="0" name=""/>
        <dsp:cNvSpPr/>
      </dsp:nvSpPr>
      <dsp:spPr>
        <a:xfrm rot="5400000">
          <a:off x="-80218" y="2971314"/>
          <a:ext cx="534787" cy="374351"/>
        </a:xfrm>
        <a:prstGeom prst="chevron">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CA" sz="1200" b="1" kern="1200" dirty="0" smtClean="0">
              <a:latin typeface="+mn-lt"/>
              <a:ea typeface="Arial Unicode MS"/>
              <a:cs typeface="Arial Unicode MS"/>
            </a:rPr>
            <a:t> Jun 2018</a:t>
          </a:r>
          <a:endParaRPr lang="en-US" sz="1200" b="1" kern="1200" dirty="0">
            <a:latin typeface="+mn-lt"/>
            <a:ea typeface="Arial Unicode MS"/>
            <a:cs typeface="Arial Unicode MS"/>
          </a:endParaRPr>
        </a:p>
      </dsp:txBody>
      <dsp:txXfrm rot="-5400000">
        <a:off x="1" y="3078272"/>
        <a:ext cx="374351" cy="160436"/>
      </dsp:txXfrm>
    </dsp:sp>
    <dsp:sp modelId="{639A4615-63D9-4491-B85F-A26D7A369EBE}">
      <dsp:nvSpPr>
        <dsp:cNvPr id="0" name=""/>
        <dsp:cNvSpPr/>
      </dsp:nvSpPr>
      <dsp:spPr>
        <a:xfrm rot="5400000">
          <a:off x="4437732" y="-1172284"/>
          <a:ext cx="347611" cy="8474373"/>
        </a:xfrm>
        <a:prstGeom prst="round2SameRect">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b="0" i="1" kern="1200" dirty="0" smtClean="0"/>
            <a:t>Greenhouse Gas Pollution Pricing Act </a:t>
          </a:r>
          <a:r>
            <a:rPr lang="en-US" sz="1200" b="0" kern="1200" dirty="0" smtClean="0"/>
            <a:t>received Royal Assent</a:t>
          </a:r>
          <a:endParaRPr lang="en-US" sz="1200" b="0" kern="1200" dirty="0">
            <a:latin typeface="+mn-lt"/>
            <a:ea typeface="Arial Unicode MS"/>
            <a:cs typeface="Arial Unicode MS"/>
          </a:endParaRPr>
        </a:p>
      </dsp:txBody>
      <dsp:txXfrm rot="-5400000">
        <a:off x="374352" y="2908065"/>
        <a:ext cx="8457404" cy="313673"/>
      </dsp:txXfrm>
    </dsp:sp>
    <dsp:sp modelId="{058F6018-DBA0-44E9-A781-7D2E238F2B64}">
      <dsp:nvSpPr>
        <dsp:cNvPr id="0" name=""/>
        <dsp:cNvSpPr/>
      </dsp:nvSpPr>
      <dsp:spPr>
        <a:xfrm rot="5400000">
          <a:off x="-80218" y="3452599"/>
          <a:ext cx="534787" cy="374351"/>
        </a:xfrm>
        <a:prstGeom prst="chevron">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smtClean="0">
              <a:latin typeface="+mn-lt"/>
              <a:ea typeface="Arial Unicode MS"/>
              <a:cs typeface="Arial Unicode MS"/>
            </a:rPr>
            <a:t>Oct 2018</a:t>
          </a:r>
          <a:endParaRPr lang="en-US" sz="1200" b="1" kern="1200" dirty="0">
            <a:latin typeface="+mn-lt"/>
            <a:ea typeface="Arial Unicode MS"/>
            <a:cs typeface="Arial Unicode MS"/>
          </a:endParaRPr>
        </a:p>
      </dsp:txBody>
      <dsp:txXfrm rot="-5400000">
        <a:off x="1" y="3559557"/>
        <a:ext cx="374351" cy="160436"/>
      </dsp:txXfrm>
    </dsp:sp>
    <dsp:sp modelId="{D0B71267-A90C-4750-9C30-2532371EECD8}">
      <dsp:nvSpPr>
        <dsp:cNvPr id="0" name=""/>
        <dsp:cNvSpPr/>
      </dsp:nvSpPr>
      <dsp:spPr>
        <a:xfrm rot="5400000">
          <a:off x="4437732" y="-690999"/>
          <a:ext cx="347611" cy="8474373"/>
        </a:xfrm>
        <a:prstGeom prst="round2SameRect">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kern="1200" dirty="0" smtClean="0"/>
            <a:t>PM announces where the federal system will apply based on assessment against the federal benchmark</a:t>
          </a:r>
          <a:endParaRPr lang="en-US" sz="1200" b="0" kern="1200" dirty="0">
            <a:latin typeface="+mn-lt"/>
            <a:ea typeface="Arial Unicode MS"/>
            <a:cs typeface="Arial Unicode MS"/>
          </a:endParaRPr>
        </a:p>
      </dsp:txBody>
      <dsp:txXfrm rot="-5400000">
        <a:off x="374352" y="3389350"/>
        <a:ext cx="8457404" cy="313673"/>
      </dsp:txXfrm>
    </dsp:sp>
    <dsp:sp modelId="{077E1E67-9FAF-4458-BED8-82919FDEA775}">
      <dsp:nvSpPr>
        <dsp:cNvPr id="0" name=""/>
        <dsp:cNvSpPr/>
      </dsp:nvSpPr>
      <dsp:spPr>
        <a:xfrm rot="5400000">
          <a:off x="-80218" y="3933884"/>
          <a:ext cx="534787" cy="374351"/>
        </a:xfrm>
        <a:prstGeom prst="chevron">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smtClean="0">
              <a:latin typeface="+mn-lt"/>
              <a:ea typeface="Arial Unicode MS"/>
              <a:cs typeface="Arial Unicode MS"/>
            </a:rPr>
            <a:t>Dec 2018</a:t>
          </a:r>
          <a:endParaRPr lang="en-US" sz="1200" b="1" kern="1200" dirty="0">
            <a:latin typeface="+mn-lt"/>
            <a:ea typeface="Arial Unicode MS"/>
            <a:cs typeface="Arial Unicode MS"/>
          </a:endParaRPr>
        </a:p>
      </dsp:txBody>
      <dsp:txXfrm rot="-5400000">
        <a:off x="1" y="4040842"/>
        <a:ext cx="374351" cy="160436"/>
      </dsp:txXfrm>
    </dsp:sp>
    <dsp:sp modelId="{AFE91DD3-E886-47CC-BD6E-7AD08EC26195}">
      <dsp:nvSpPr>
        <dsp:cNvPr id="0" name=""/>
        <dsp:cNvSpPr/>
      </dsp:nvSpPr>
      <dsp:spPr>
        <a:xfrm rot="5400000">
          <a:off x="4437732" y="-209714"/>
          <a:ext cx="347611" cy="8474373"/>
        </a:xfrm>
        <a:prstGeom prst="round2SameRect">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b="0" kern="1200" dirty="0" smtClean="0">
              <a:latin typeface="+mn-lt"/>
              <a:ea typeface="Arial Unicode MS"/>
              <a:cs typeface="Arial Unicode MS"/>
            </a:rPr>
            <a:t>Proposal for OBPS regulations released for comment</a:t>
          </a:r>
          <a:endParaRPr lang="en-US" sz="1200" b="0" kern="1200" dirty="0">
            <a:latin typeface="+mn-lt"/>
            <a:ea typeface="Arial Unicode MS"/>
            <a:cs typeface="Arial Unicode MS"/>
          </a:endParaRPr>
        </a:p>
      </dsp:txBody>
      <dsp:txXfrm rot="-5400000">
        <a:off x="374352" y="3870635"/>
        <a:ext cx="8457404" cy="313673"/>
      </dsp:txXfrm>
    </dsp:sp>
    <dsp:sp modelId="{0108724A-30F8-4BB7-BAE1-375FCCDB52D4}">
      <dsp:nvSpPr>
        <dsp:cNvPr id="0" name=""/>
        <dsp:cNvSpPr/>
      </dsp:nvSpPr>
      <dsp:spPr>
        <a:xfrm rot="5400000">
          <a:off x="-80218" y="4415169"/>
          <a:ext cx="534787" cy="374351"/>
        </a:xfrm>
        <a:prstGeom prst="chevron">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smtClean="0">
              <a:latin typeface="+mn-lt"/>
              <a:ea typeface="Arial Unicode MS"/>
              <a:cs typeface="Arial Unicode MS"/>
            </a:rPr>
            <a:t>Jan 2019</a:t>
          </a:r>
          <a:endParaRPr lang="en-US" sz="1200" b="1" kern="1200" dirty="0">
            <a:latin typeface="+mn-lt"/>
            <a:ea typeface="Arial Unicode MS"/>
            <a:cs typeface="Arial Unicode MS"/>
          </a:endParaRPr>
        </a:p>
      </dsp:txBody>
      <dsp:txXfrm rot="-5400000">
        <a:off x="1" y="4522127"/>
        <a:ext cx="374351" cy="160436"/>
      </dsp:txXfrm>
    </dsp:sp>
    <dsp:sp modelId="{B9D4AE0E-49E5-4FFD-982B-FC4FFE6846E3}">
      <dsp:nvSpPr>
        <dsp:cNvPr id="0" name=""/>
        <dsp:cNvSpPr/>
      </dsp:nvSpPr>
      <dsp:spPr>
        <a:xfrm rot="5400000">
          <a:off x="4437732" y="271570"/>
          <a:ext cx="347611" cy="8474373"/>
        </a:xfrm>
        <a:prstGeom prst="round2SameRect">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b="0" kern="1200" dirty="0" smtClean="0">
              <a:solidFill>
                <a:schemeClr val="tx1"/>
              </a:solidFill>
              <a:latin typeface="+mn-lt"/>
              <a:ea typeface="Arial Unicode MS"/>
              <a:cs typeface="Arial Unicode MS"/>
            </a:rPr>
            <a:t>Federal OBPS requirements start to apply in backstop provinces (July 1, 2019 in NU, YK)</a:t>
          </a:r>
          <a:endParaRPr lang="en-US" sz="1200" b="0" kern="1200" dirty="0">
            <a:solidFill>
              <a:schemeClr val="tx1"/>
            </a:solidFill>
            <a:latin typeface="+mn-lt"/>
            <a:ea typeface="Arial Unicode MS"/>
            <a:cs typeface="Arial Unicode MS"/>
          </a:endParaRPr>
        </a:p>
      </dsp:txBody>
      <dsp:txXfrm rot="-5400000">
        <a:off x="374352" y="4351920"/>
        <a:ext cx="8457404" cy="313673"/>
      </dsp:txXfrm>
    </dsp:sp>
    <dsp:sp modelId="{CF01ADC5-D9CD-49C0-AD1E-BB5D88F28300}">
      <dsp:nvSpPr>
        <dsp:cNvPr id="0" name=""/>
        <dsp:cNvSpPr/>
      </dsp:nvSpPr>
      <dsp:spPr>
        <a:xfrm rot="5400000">
          <a:off x="-80218" y="4896454"/>
          <a:ext cx="534787" cy="374351"/>
        </a:xfrm>
        <a:prstGeom prst="chevron">
          <a:avLst/>
        </a:prstGeom>
        <a:solidFill>
          <a:schemeClr val="dk2">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 tIns="7620" rIns="7620" bIns="7620" numCol="1" spcCol="1270" anchor="ctr" anchorCtr="0">
          <a:noAutofit/>
        </a:bodyPr>
        <a:lstStyle/>
        <a:p>
          <a:pPr lvl="0" algn="ctr" defTabSz="533400">
            <a:lnSpc>
              <a:spcPct val="90000"/>
            </a:lnSpc>
            <a:spcBef>
              <a:spcPct val="0"/>
            </a:spcBef>
            <a:spcAft>
              <a:spcPct val="35000"/>
            </a:spcAft>
          </a:pPr>
          <a:r>
            <a:rPr lang="en-US" sz="1200" b="1" kern="1200" dirty="0" smtClean="0">
              <a:latin typeface="+mn-lt"/>
              <a:ea typeface="Arial Unicode MS"/>
              <a:cs typeface="Arial Unicode MS"/>
            </a:rPr>
            <a:t>Apr 2019</a:t>
          </a:r>
          <a:endParaRPr lang="en-US" sz="1200" b="1" kern="1200" dirty="0">
            <a:latin typeface="+mn-lt"/>
            <a:ea typeface="Arial Unicode MS"/>
            <a:cs typeface="Arial Unicode MS"/>
          </a:endParaRPr>
        </a:p>
      </dsp:txBody>
      <dsp:txXfrm rot="-5400000">
        <a:off x="1" y="5003412"/>
        <a:ext cx="374351" cy="160436"/>
      </dsp:txXfrm>
    </dsp:sp>
    <dsp:sp modelId="{9DF03288-800D-4ED9-97B0-87B64B299108}">
      <dsp:nvSpPr>
        <dsp:cNvPr id="0" name=""/>
        <dsp:cNvSpPr/>
      </dsp:nvSpPr>
      <dsp:spPr>
        <a:xfrm rot="5400000">
          <a:off x="4437732" y="752855"/>
          <a:ext cx="347611" cy="8474373"/>
        </a:xfrm>
        <a:prstGeom prst="round2SameRect">
          <a:avLst/>
        </a:prstGeom>
        <a:solidFill>
          <a:schemeClr val="lt2">
            <a:alpha val="90000"/>
            <a:hueOff val="0"/>
            <a:satOff val="0"/>
            <a:lumOff val="0"/>
            <a:alphaOff val="0"/>
          </a:schemeClr>
        </a:solidFill>
        <a:ln w="25400" cap="flat" cmpd="sng" algn="ctr">
          <a:solidFill>
            <a:schemeClr val="dk2">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5344" tIns="7620" rIns="7620" bIns="7620" numCol="1" spcCol="1270" anchor="ctr" anchorCtr="0">
          <a:noAutofit/>
        </a:bodyPr>
        <a:lstStyle/>
        <a:p>
          <a:pPr marL="114300" lvl="1" indent="-114300" algn="l" defTabSz="533400">
            <a:lnSpc>
              <a:spcPct val="90000"/>
            </a:lnSpc>
            <a:spcBef>
              <a:spcPct val="0"/>
            </a:spcBef>
            <a:spcAft>
              <a:spcPct val="15000"/>
            </a:spcAft>
            <a:buChar char="••"/>
          </a:pPr>
          <a:r>
            <a:rPr lang="en-US" sz="1200" b="0" kern="1200" dirty="0" smtClean="0">
              <a:latin typeface="+mn-lt"/>
              <a:ea typeface="Arial Unicode MS"/>
              <a:cs typeface="Arial Unicode MS"/>
            </a:rPr>
            <a:t>Fuel charge comes into force </a:t>
          </a:r>
          <a:r>
            <a:rPr lang="en-US" sz="1200" b="0" kern="1200" dirty="0" smtClean="0">
              <a:solidFill>
                <a:schemeClr val="tx1"/>
              </a:solidFill>
              <a:latin typeface="+mn-lt"/>
              <a:ea typeface="Arial Unicode MS"/>
              <a:cs typeface="Arial Unicode MS"/>
            </a:rPr>
            <a:t>(July 1, 2019 in NU, YK)</a:t>
          </a:r>
          <a:endParaRPr lang="en-US" sz="1200" b="0" kern="1200" dirty="0">
            <a:latin typeface="+mn-lt"/>
            <a:ea typeface="Arial Unicode MS"/>
            <a:cs typeface="Arial Unicode MS"/>
          </a:endParaRPr>
        </a:p>
      </dsp:txBody>
      <dsp:txXfrm rot="-5400000">
        <a:off x="374352" y="4833205"/>
        <a:ext cx="8457404" cy="313673"/>
      </dsp:txXfrm>
    </dsp:sp>
  </dsp:spTree>
</dsp:drawing>
</file>

<file path=ppt/diagrams/layout1.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drawing1.xml><?xml version="1.0" encoding="utf-8"?>
<c:userShapes xmlns:c="http://schemas.openxmlformats.org/drawingml/2006/chart">
  <cdr:relSizeAnchor xmlns:cdr="http://schemas.openxmlformats.org/drawingml/2006/chartDrawing">
    <cdr:from>
      <cdr:x>0.02773</cdr:x>
      <cdr:y>0.88241</cdr:y>
    </cdr:from>
    <cdr:to>
      <cdr:x>0.95933</cdr:x>
      <cdr:y>0.96215</cdr:y>
    </cdr:to>
    <cdr:sp macro="" textlink="">
      <cdr:nvSpPr>
        <cdr:cNvPr id="2" name="Text Box 1"/>
        <cdr:cNvSpPr txBox="1"/>
      </cdr:nvSpPr>
      <cdr:spPr>
        <a:xfrm xmlns:a="http://schemas.openxmlformats.org/drawingml/2006/main">
          <a:off x="139230" y="2131499"/>
          <a:ext cx="4678145" cy="192601"/>
        </a:xfrm>
        <a:prstGeom xmlns:a="http://schemas.openxmlformats.org/drawingml/2006/main" prst="rect">
          <a:avLst/>
        </a:prstGeom>
      </cdr:spPr>
      <cdr:txBody>
        <a:bodyPr xmlns:a="http://schemas.openxmlformats.org/drawingml/2006/main" vertOverflow="clip" wrap="square" rtlCol="0"/>
        <a:lstStyle xmlns:a="http://schemas.openxmlformats.org/drawingml/2006/main"/>
        <a:p xmlns:a="http://schemas.openxmlformats.org/drawingml/2006/main">
          <a:r>
            <a:rPr lang="fr-CA" sz="1100"/>
            <a:t>Source: Statistics Canada, CANSIM table 328-0015, Farm Input Price Index</a:t>
          </a:r>
        </a:p>
      </cdr:txBody>
    </cdr:sp>
  </cdr:relSizeAnchor>
</c:userShape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sz="quarter" idx="1"/>
          </p:nvPr>
        </p:nvSpPr>
        <p:spPr>
          <a:xfrm>
            <a:off x="3970938"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sz="1200"/>
            </a:lvl1pPr>
          </a:lstStyle>
          <a:p>
            <a:fld id="{D04D6973-754B-47CD-95F4-E4177A42261F}" type="datetimeFigureOut">
              <a:rPr lang="en-US" altLang="en-US"/>
              <a:pPr/>
              <a:t>2/26/2019</a:t>
            </a:fld>
            <a:endParaRPr lang="en-US" altLang="en-US" dirty="0"/>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9E8D216E-3286-4007-A09A-41655211AEC2}" type="slidenum">
              <a:rPr lang="en-US" altLang="en-US"/>
              <a:pPr/>
              <a:t>‹#›</a:t>
            </a:fld>
            <a:endParaRPr lang="en-US" altLang="en-US" dirty="0"/>
          </a:p>
        </p:txBody>
      </p:sp>
    </p:spTree>
    <p:extLst>
      <p:ext uri="{BB962C8B-B14F-4D97-AF65-F5344CB8AC3E}">
        <p14:creationId xmlns:p14="http://schemas.microsoft.com/office/powerpoint/2010/main" val="405910460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fontAlgn="auto">
              <a:spcBef>
                <a:spcPts val="0"/>
              </a:spcBef>
              <a:spcAft>
                <a:spcPts val="0"/>
              </a:spcAft>
              <a:defRPr sz="1200">
                <a:latin typeface="+mn-lt"/>
                <a:ea typeface="+mn-ea"/>
                <a:cs typeface="+mn-cs"/>
              </a:defRPr>
            </a:lvl1pPr>
          </a:lstStyle>
          <a:p>
            <a:pPr>
              <a:defRPr/>
            </a:pPr>
            <a:endParaRPr lang="en-US" dirty="0"/>
          </a:p>
        </p:txBody>
      </p:sp>
      <p:sp>
        <p:nvSpPr>
          <p:cNvPr id="3" name="Date Placeholder 2"/>
          <p:cNvSpPr>
            <a:spLocks noGrp="1"/>
          </p:cNvSpPr>
          <p:nvPr>
            <p:ph type="dt" idx="1"/>
          </p:nvPr>
        </p:nvSpPr>
        <p:spPr>
          <a:xfrm>
            <a:off x="3970938" y="0"/>
            <a:ext cx="3037840" cy="464820"/>
          </a:xfrm>
          <a:prstGeom prst="rect">
            <a:avLst/>
          </a:prstGeom>
        </p:spPr>
        <p:txBody>
          <a:bodyPr vert="horz" wrap="square" lIns="93177" tIns="46589" rIns="93177" bIns="46589" numCol="1" anchor="t" anchorCtr="0" compatLnSpc="1">
            <a:prstTxWarp prst="textNoShape">
              <a:avLst/>
            </a:prstTxWarp>
          </a:bodyPr>
          <a:lstStyle>
            <a:lvl1pPr algn="r">
              <a:defRPr sz="1200"/>
            </a:lvl1pPr>
          </a:lstStyle>
          <a:p>
            <a:fld id="{72979507-E6EB-4E09-9330-8A6222761008}" type="datetimeFigureOut">
              <a:rPr lang="en-US" altLang="en-US"/>
              <a:pPr/>
              <a:t>2/26/2019</a:t>
            </a:fld>
            <a:endParaRPr lang="en-US" altLang="en-US" dirty="0"/>
          </a:p>
        </p:txBody>
      </p:sp>
      <p:sp>
        <p:nvSpPr>
          <p:cNvPr id="4" name="Slide Image Placeholder 3"/>
          <p:cNvSpPr>
            <a:spLocks noGrp="1" noRot="1" noChangeAspect="1"/>
          </p:cNvSpPr>
          <p:nvPr>
            <p:ph type="sldImg" idx="2"/>
          </p:nvPr>
        </p:nvSpPr>
        <p:spPr>
          <a:xfrm>
            <a:off x="1181100" y="696913"/>
            <a:ext cx="4648200" cy="3486150"/>
          </a:xfrm>
          <a:prstGeom prst="rect">
            <a:avLst/>
          </a:prstGeom>
          <a:noFill/>
          <a:ln w="12700">
            <a:solidFill>
              <a:prstClr val="black"/>
            </a:solidFill>
          </a:ln>
        </p:spPr>
        <p:txBody>
          <a:bodyPr vert="horz" lIns="93177" tIns="46589" rIns="93177" bIns="46589" rtlCol="0" anchor="ctr"/>
          <a:lstStyle/>
          <a:p>
            <a:pPr lvl="0"/>
            <a:endParaRPr lang="en-US" noProof="0" dirty="0"/>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lang="en-CA" noProof="0" smtClean="0"/>
              <a:t>Click to edit Master text styles</a:t>
            </a:r>
          </a:p>
          <a:p>
            <a:pPr lvl="1"/>
            <a:r>
              <a:rPr lang="en-CA" noProof="0" smtClean="0"/>
              <a:t>Second level</a:t>
            </a:r>
          </a:p>
          <a:p>
            <a:pPr lvl="2"/>
            <a:r>
              <a:rPr lang="en-CA" noProof="0" smtClean="0"/>
              <a:t>Third level</a:t>
            </a:r>
          </a:p>
          <a:p>
            <a:pPr lvl="3"/>
            <a:r>
              <a:rPr lang="en-CA" noProof="0" smtClean="0"/>
              <a:t>Fourth level</a:t>
            </a:r>
          </a:p>
          <a:p>
            <a:pPr lvl="4"/>
            <a:r>
              <a:rPr lang="en-CA" noProof="0" smtClean="0"/>
              <a:t>Fifth level</a:t>
            </a:r>
            <a:endParaRPr lang="en-US" noProof="0"/>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fontAlgn="auto">
              <a:spcBef>
                <a:spcPts val="0"/>
              </a:spcBef>
              <a:spcAft>
                <a:spcPts val="0"/>
              </a:spcAft>
              <a:defRPr sz="1200">
                <a:latin typeface="+mn-lt"/>
                <a:ea typeface="+mn-ea"/>
                <a:cs typeface="+mn-cs"/>
              </a:defRPr>
            </a:lvl1pPr>
          </a:lstStyle>
          <a:p>
            <a:pPr>
              <a:defRPr/>
            </a:pPr>
            <a:endParaRPr lang="en-US" dirty="0"/>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wrap="square" lIns="93177" tIns="46589" rIns="93177" bIns="46589" numCol="1" anchor="b" anchorCtr="0" compatLnSpc="1">
            <a:prstTxWarp prst="textNoShape">
              <a:avLst/>
            </a:prstTxWarp>
          </a:bodyPr>
          <a:lstStyle>
            <a:lvl1pPr algn="r">
              <a:defRPr sz="1200"/>
            </a:lvl1pPr>
          </a:lstStyle>
          <a:p>
            <a:fld id="{58B6414A-BA14-4DDA-AFF4-139240F35821}" type="slidenum">
              <a:rPr lang="en-US" altLang="en-US"/>
              <a:pPr/>
              <a:t>‹#›</a:t>
            </a:fld>
            <a:endParaRPr lang="en-US" altLang="en-US" dirty="0"/>
          </a:p>
        </p:txBody>
      </p:sp>
    </p:spTree>
    <p:extLst>
      <p:ext uri="{BB962C8B-B14F-4D97-AF65-F5344CB8AC3E}">
        <p14:creationId xmlns:p14="http://schemas.microsoft.com/office/powerpoint/2010/main" val="2252839806"/>
      </p:ext>
    </p:extLst>
  </p:cSld>
  <p:clrMap bg1="lt1" tx1="dk1" bg2="lt2" tx2="dk2" accent1="accent1" accent2="accent2" accent3="accent3" accent4="accent4" accent5="accent5" accent6="accent6" hlink="hlink" folHlink="folHlink"/>
  <p:hf hdr="0" ftr="0" dt="0"/>
  <p:notesStyle>
    <a:lvl1pPr algn="l" defTabSz="457200" rtl="0" eaLnBrk="0" fontAlgn="base" hangingPunct="0">
      <a:spcBef>
        <a:spcPct val="30000"/>
      </a:spcBef>
      <a:spcAft>
        <a:spcPct val="0"/>
      </a:spcAft>
      <a:defRPr sz="1200" kern="1200">
        <a:solidFill>
          <a:schemeClr val="tx1"/>
        </a:solidFill>
        <a:latin typeface="+mn-lt"/>
        <a:ea typeface="ヒラギノ角ゴ Pro W3" pitchFamily="126" charset="-128"/>
        <a:cs typeface="ヒラギノ角ゴ Pro W3" charset="0"/>
      </a:defRPr>
    </a:lvl1pPr>
    <a:lvl2pPr marL="457200" algn="l" defTabSz="457200" rtl="0" eaLnBrk="0" fontAlgn="base" hangingPunct="0">
      <a:spcBef>
        <a:spcPct val="30000"/>
      </a:spcBef>
      <a:spcAft>
        <a:spcPct val="0"/>
      </a:spcAft>
      <a:defRPr sz="1200" kern="1200">
        <a:solidFill>
          <a:schemeClr val="tx1"/>
        </a:solidFill>
        <a:latin typeface="+mn-lt"/>
        <a:ea typeface="ヒラギノ角ゴ Pro W3" pitchFamily="126" charset="-128"/>
        <a:cs typeface="+mn-cs"/>
      </a:defRPr>
    </a:lvl2pPr>
    <a:lvl3pPr marL="914400" algn="l" defTabSz="457200" rtl="0" eaLnBrk="0" fontAlgn="base" hangingPunct="0">
      <a:spcBef>
        <a:spcPct val="30000"/>
      </a:spcBef>
      <a:spcAft>
        <a:spcPct val="0"/>
      </a:spcAft>
      <a:defRPr sz="1200" kern="1200">
        <a:solidFill>
          <a:schemeClr val="tx1"/>
        </a:solidFill>
        <a:latin typeface="+mn-lt"/>
        <a:ea typeface="ヒラギノ角ゴ Pro W3" pitchFamily="126" charset="-128"/>
        <a:cs typeface="+mn-cs"/>
      </a:defRPr>
    </a:lvl3pPr>
    <a:lvl4pPr marL="1371600" algn="l" defTabSz="457200" rtl="0" eaLnBrk="0" fontAlgn="base" hangingPunct="0">
      <a:spcBef>
        <a:spcPct val="30000"/>
      </a:spcBef>
      <a:spcAft>
        <a:spcPct val="0"/>
      </a:spcAft>
      <a:defRPr sz="1200" kern="1200">
        <a:solidFill>
          <a:schemeClr val="tx1"/>
        </a:solidFill>
        <a:latin typeface="+mn-lt"/>
        <a:ea typeface="ヒラギノ角ゴ Pro W3" pitchFamily="126" charset="-128"/>
        <a:cs typeface="+mn-cs"/>
      </a:defRPr>
    </a:lvl4pPr>
    <a:lvl5pPr marL="1828800" algn="l" defTabSz="457200" rtl="0" eaLnBrk="0" fontAlgn="base" hangingPunct="0">
      <a:spcBef>
        <a:spcPct val="30000"/>
      </a:spcBef>
      <a:spcAft>
        <a:spcPct val="0"/>
      </a:spcAft>
      <a:defRPr sz="1200" kern="1200">
        <a:solidFill>
          <a:schemeClr val="tx1"/>
        </a:solidFill>
        <a:latin typeface="+mn-lt"/>
        <a:ea typeface="ヒラギノ角ゴ Pro W3" pitchFamily="126" charset="-128"/>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58B6414A-BA14-4DDA-AFF4-139240F35821}" type="slidenum">
              <a:rPr lang="en-US" altLang="en-US" smtClean="0"/>
              <a:pPr/>
              <a:t>1</a:t>
            </a:fld>
            <a:endParaRPr lang="en-US" altLang="en-US" dirty="0"/>
          </a:p>
        </p:txBody>
      </p:sp>
    </p:spTree>
    <p:extLst>
      <p:ext uri="{BB962C8B-B14F-4D97-AF65-F5344CB8AC3E}">
        <p14:creationId xmlns:p14="http://schemas.microsoft.com/office/powerpoint/2010/main" val="35092000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58B6414A-BA14-4DDA-AFF4-139240F35821}" type="slidenum">
              <a:rPr lang="en-US" altLang="en-US" smtClean="0"/>
              <a:pPr/>
              <a:t>11</a:t>
            </a:fld>
            <a:endParaRPr lang="en-US" altLang="en-US" dirty="0"/>
          </a:p>
        </p:txBody>
      </p:sp>
    </p:spTree>
    <p:extLst>
      <p:ext uri="{BB962C8B-B14F-4D97-AF65-F5344CB8AC3E}">
        <p14:creationId xmlns:p14="http://schemas.microsoft.com/office/powerpoint/2010/main" val="2190070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a:p>
        </p:txBody>
      </p:sp>
      <p:sp>
        <p:nvSpPr>
          <p:cNvPr id="4" name="Espace réservé du numéro de diapositive 3"/>
          <p:cNvSpPr>
            <a:spLocks noGrp="1"/>
          </p:cNvSpPr>
          <p:nvPr>
            <p:ph type="sldNum" sz="quarter" idx="10"/>
          </p:nvPr>
        </p:nvSpPr>
        <p:spPr/>
        <p:txBody>
          <a:bodyPr/>
          <a:lstStyle/>
          <a:p>
            <a:fld id="{58B6414A-BA14-4DDA-AFF4-139240F35821}" type="slidenum">
              <a:rPr lang="en-US" altLang="en-US" smtClean="0"/>
              <a:pPr/>
              <a:t>14</a:t>
            </a:fld>
            <a:endParaRPr lang="en-US" altLang="en-US" dirty="0"/>
          </a:p>
        </p:txBody>
      </p:sp>
    </p:spTree>
    <p:extLst>
      <p:ext uri="{BB962C8B-B14F-4D97-AF65-F5344CB8AC3E}">
        <p14:creationId xmlns:p14="http://schemas.microsoft.com/office/powerpoint/2010/main" val="91934398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Espace réservé du numéro de diapositive 3"/>
          <p:cNvSpPr>
            <a:spLocks noGrp="1"/>
          </p:cNvSpPr>
          <p:nvPr>
            <p:ph type="sldNum" sz="quarter" idx="10"/>
          </p:nvPr>
        </p:nvSpPr>
        <p:spPr/>
        <p:txBody>
          <a:bodyPr/>
          <a:lstStyle/>
          <a:p>
            <a:fld id="{58B6414A-BA14-4DDA-AFF4-139240F35821}" type="slidenum">
              <a:rPr lang="en-US" altLang="en-US" smtClean="0"/>
              <a:pPr/>
              <a:t>2</a:t>
            </a:fld>
            <a:endParaRPr lang="en-US" altLang="en-US"/>
          </a:p>
        </p:txBody>
      </p:sp>
    </p:spTree>
    <p:extLst>
      <p:ext uri="{BB962C8B-B14F-4D97-AF65-F5344CB8AC3E}">
        <p14:creationId xmlns:p14="http://schemas.microsoft.com/office/powerpoint/2010/main" val="87419015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8B6414A-BA14-4DDA-AFF4-139240F35821}" type="slidenum">
              <a:rPr lang="en-US" altLang="en-US" smtClean="0"/>
              <a:pPr/>
              <a:t>3</a:t>
            </a:fld>
            <a:endParaRPr lang="en-US" altLang="en-US"/>
          </a:p>
        </p:txBody>
      </p:sp>
    </p:spTree>
    <p:extLst>
      <p:ext uri="{BB962C8B-B14F-4D97-AF65-F5344CB8AC3E}">
        <p14:creationId xmlns:p14="http://schemas.microsoft.com/office/powerpoint/2010/main" val="17258746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58B6414A-BA14-4DDA-AFF4-139240F35821}" type="slidenum">
              <a:rPr lang="en-US" altLang="en-US" smtClean="0"/>
              <a:pPr/>
              <a:t>4</a:t>
            </a:fld>
            <a:endParaRPr lang="en-US" altLang="en-US" dirty="0"/>
          </a:p>
        </p:txBody>
      </p:sp>
    </p:spTree>
    <p:extLst>
      <p:ext uri="{BB962C8B-B14F-4D97-AF65-F5344CB8AC3E}">
        <p14:creationId xmlns:p14="http://schemas.microsoft.com/office/powerpoint/2010/main" val="270065998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lvl="0" indent="0">
              <a:buFontTx/>
              <a:buNone/>
            </a:pPr>
            <a:endParaRPr lang="en-US" dirty="0" smtClean="0"/>
          </a:p>
        </p:txBody>
      </p:sp>
      <p:sp>
        <p:nvSpPr>
          <p:cNvPr id="4" name="Espace réservé du numéro de diapositive 3"/>
          <p:cNvSpPr>
            <a:spLocks noGrp="1"/>
          </p:cNvSpPr>
          <p:nvPr>
            <p:ph type="sldNum" sz="quarter" idx="10"/>
          </p:nvPr>
        </p:nvSpPr>
        <p:spPr/>
        <p:txBody>
          <a:bodyPr/>
          <a:lstStyle/>
          <a:p>
            <a:fld id="{58B6414A-BA14-4DDA-AFF4-139240F35821}" type="slidenum">
              <a:rPr lang="en-US" altLang="en-US" smtClean="0"/>
              <a:pPr/>
              <a:t>5</a:t>
            </a:fld>
            <a:endParaRPr lang="en-US" altLang="en-US"/>
          </a:p>
        </p:txBody>
      </p:sp>
    </p:spTree>
    <p:extLst>
      <p:ext uri="{BB962C8B-B14F-4D97-AF65-F5344CB8AC3E}">
        <p14:creationId xmlns:p14="http://schemas.microsoft.com/office/powerpoint/2010/main" val="1390904123"/>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58B6414A-BA14-4DDA-AFF4-139240F35821}" type="slidenum">
              <a:rPr lang="en-US" altLang="en-US" smtClean="0"/>
              <a:pPr/>
              <a:t>6</a:t>
            </a:fld>
            <a:endParaRPr lang="en-US" altLang="en-US" dirty="0"/>
          </a:p>
        </p:txBody>
      </p:sp>
    </p:spTree>
    <p:extLst>
      <p:ext uri="{BB962C8B-B14F-4D97-AF65-F5344CB8AC3E}">
        <p14:creationId xmlns:p14="http://schemas.microsoft.com/office/powerpoint/2010/main" val="247699022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en-US" dirty="0"/>
          </a:p>
        </p:txBody>
      </p:sp>
      <p:sp>
        <p:nvSpPr>
          <p:cNvPr id="4" name="Espace réservé du numéro de diapositive 3"/>
          <p:cNvSpPr>
            <a:spLocks noGrp="1"/>
          </p:cNvSpPr>
          <p:nvPr>
            <p:ph type="sldNum" sz="quarter" idx="10"/>
          </p:nvPr>
        </p:nvSpPr>
        <p:spPr/>
        <p:txBody>
          <a:bodyPr/>
          <a:lstStyle/>
          <a:p>
            <a:fld id="{58B6414A-BA14-4DDA-AFF4-139240F35821}" type="slidenum">
              <a:rPr lang="en-US" altLang="en-US" smtClean="0"/>
              <a:pPr/>
              <a:t>7</a:t>
            </a:fld>
            <a:endParaRPr lang="en-US" altLang="en-US" dirty="0"/>
          </a:p>
        </p:txBody>
      </p:sp>
    </p:spTree>
    <p:extLst>
      <p:ext uri="{BB962C8B-B14F-4D97-AF65-F5344CB8AC3E}">
        <p14:creationId xmlns:p14="http://schemas.microsoft.com/office/powerpoint/2010/main" val="76024452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pPr marL="0" marR="0" lvl="0" indent="0" algn="l" defTabSz="457200" rtl="0" eaLnBrk="0" fontAlgn="base" latinLnBrk="0" hangingPunct="0">
              <a:lnSpc>
                <a:spcPct val="100000"/>
              </a:lnSpc>
              <a:spcBef>
                <a:spcPct val="30000"/>
              </a:spcBef>
              <a:spcAft>
                <a:spcPct val="0"/>
              </a:spcAft>
              <a:buClrTx/>
              <a:buSzTx/>
              <a:buFontTx/>
              <a:buNone/>
              <a:tabLst/>
              <a:defRPr/>
            </a:pPr>
            <a:endParaRPr lang="en-US" sz="1200" kern="1200" dirty="0" smtClean="0">
              <a:solidFill>
                <a:schemeClr val="tx1"/>
              </a:solidFill>
              <a:effectLst/>
              <a:latin typeface="+mn-lt"/>
              <a:ea typeface="ヒラギノ角ゴ Pro W3" pitchFamily="126" charset="-128"/>
              <a:cs typeface="ヒラギノ角ゴ Pro W3" charset="0"/>
            </a:endParaRPr>
          </a:p>
          <a:p>
            <a:endParaRPr lang="en-US" dirty="0"/>
          </a:p>
        </p:txBody>
      </p:sp>
      <p:sp>
        <p:nvSpPr>
          <p:cNvPr id="4" name="Espace réservé du numéro de diapositive 3"/>
          <p:cNvSpPr>
            <a:spLocks noGrp="1"/>
          </p:cNvSpPr>
          <p:nvPr>
            <p:ph type="sldNum" sz="quarter" idx="10"/>
          </p:nvPr>
        </p:nvSpPr>
        <p:spPr/>
        <p:txBody>
          <a:bodyPr/>
          <a:lstStyle/>
          <a:p>
            <a:fld id="{58B6414A-BA14-4DDA-AFF4-139240F35821}" type="slidenum">
              <a:rPr lang="en-US" altLang="en-US" smtClean="0"/>
              <a:pPr/>
              <a:t>9</a:t>
            </a:fld>
            <a:endParaRPr lang="en-US" altLang="en-US" dirty="0"/>
          </a:p>
        </p:txBody>
      </p:sp>
    </p:spTree>
    <p:extLst>
      <p:ext uri="{BB962C8B-B14F-4D97-AF65-F5344CB8AC3E}">
        <p14:creationId xmlns:p14="http://schemas.microsoft.com/office/powerpoint/2010/main" val="386466818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171450" indent="-171450">
              <a:buFont typeface="Arial" panose="020B0604020202020204" pitchFamily="34" charset="0"/>
              <a:buChar char="•"/>
            </a:pPr>
            <a:endParaRPr lang="en-US" dirty="0"/>
          </a:p>
        </p:txBody>
      </p:sp>
      <p:sp>
        <p:nvSpPr>
          <p:cNvPr id="4" name="Slide Number Placeholder 3"/>
          <p:cNvSpPr>
            <a:spLocks noGrp="1"/>
          </p:cNvSpPr>
          <p:nvPr>
            <p:ph type="sldNum" sz="quarter" idx="10"/>
          </p:nvPr>
        </p:nvSpPr>
        <p:spPr/>
        <p:txBody>
          <a:bodyPr/>
          <a:lstStyle/>
          <a:p>
            <a:fld id="{58B6414A-BA14-4DDA-AFF4-139240F35821}" type="slidenum">
              <a:rPr lang="en-US" altLang="en-US" smtClean="0"/>
              <a:pPr/>
              <a:t>10</a:t>
            </a:fld>
            <a:endParaRPr lang="en-US" altLang="en-US" dirty="0"/>
          </a:p>
        </p:txBody>
      </p:sp>
    </p:spTree>
    <p:extLst>
      <p:ext uri="{BB962C8B-B14F-4D97-AF65-F5344CB8AC3E}">
        <p14:creationId xmlns:p14="http://schemas.microsoft.com/office/powerpoint/2010/main" val="112119751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image" Target="../media/image2.jpg"/><Relationship Id="rId1" Type="http://schemas.openxmlformats.org/officeDocument/2006/relationships/slideMaster" Target="../slideMasters/slideMaster1.xml"/><Relationship Id="rId4" Type="http://schemas.openxmlformats.org/officeDocument/2006/relationships/image" Target="../media/image4.jpeg"/></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half image">
    <p:spTree>
      <p:nvGrpSpPr>
        <p:cNvPr id="1" name=""/>
        <p:cNvGrpSpPr/>
        <p:nvPr/>
      </p:nvGrpSpPr>
      <p:grpSpPr>
        <a:xfrm>
          <a:off x="0" y="0"/>
          <a:ext cx="0" cy="0"/>
          <a:chOff x="0" y="0"/>
          <a:chExt cx="0" cy="0"/>
        </a:xfrm>
      </p:grpSpPr>
      <p:sp>
        <p:nvSpPr>
          <p:cNvPr id="4" name="Rectangle 3"/>
          <p:cNvSpPr/>
          <p:nvPr userDrawn="1"/>
        </p:nvSpPr>
        <p:spPr>
          <a:xfrm>
            <a:off x="0" y="0"/>
            <a:ext cx="91440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dirty="0"/>
          </a:p>
        </p:txBody>
      </p:sp>
      <p:sp>
        <p:nvSpPr>
          <p:cNvPr id="10" name="Content Placeholder 2"/>
          <p:cNvSpPr>
            <a:spLocks noGrp="1"/>
          </p:cNvSpPr>
          <p:nvPr>
            <p:ph idx="11"/>
          </p:nvPr>
        </p:nvSpPr>
        <p:spPr>
          <a:xfrm>
            <a:off x="4694296" y="753534"/>
            <a:ext cx="3992504" cy="5436540"/>
          </a:xfrm>
        </p:spPr>
        <p:txBody>
          <a:bodyPr/>
          <a:lstStyle>
            <a:lvl1pPr marL="0" indent="0">
              <a:buNone/>
              <a:defRPr>
                <a:latin typeface="Century Gothic" pitchFamily="34" charset="0"/>
              </a:defRPr>
            </a:lvl1pPr>
          </a:lstStyle>
          <a:p>
            <a:pPr lvl="0"/>
            <a:endParaRPr lang="en-US" dirty="0"/>
          </a:p>
        </p:txBody>
      </p:sp>
      <p:sp>
        <p:nvSpPr>
          <p:cNvPr id="2" name="Title 1"/>
          <p:cNvSpPr>
            <a:spLocks noGrp="1"/>
          </p:cNvSpPr>
          <p:nvPr>
            <p:ph type="ctrTitle"/>
          </p:nvPr>
        </p:nvSpPr>
        <p:spPr>
          <a:xfrm>
            <a:off x="487969" y="753535"/>
            <a:ext cx="3792400" cy="2376252"/>
          </a:xfrm>
        </p:spPr>
        <p:txBody>
          <a:bodyPr>
            <a:normAutofit/>
          </a:bodyPr>
          <a:lstStyle>
            <a:lvl1pPr algn="l">
              <a:defRPr sz="4000" b="0" i="0">
                <a:solidFill>
                  <a:srgbClr val="595959"/>
                </a:solidFill>
                <a:latin typeface="Century Gothic" pitchFamily="34" charset="0"/>
                <a:cs typeface="Century Gothic"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487968" y="3336749"/>
            <a:ext cx="3792401" cy="1752600"/>
          </a:xfrm>
        </p:spPr>
        <p:txBody>
          <a:bodyPr>
            <a:normAutofit/>
          </a:bodyPr>
          <a:lstStyle>
            <a:lvl1pPr marL="0" indent="0" algn="l">
              <a:buNone/>
              <a:defRPr sz="2400" b="0" i="0" baseline="0">
                <a:solidFill>
                  <a:srgbClr val="595959"/>
                </a:solidFill>
                <a:latin typeface="Century Gothic" pitchFamily="34" charset="0"/>
                <a:cs typeface="Century Gothic"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dirty="0" smtClean="0"/>
              <a:t>Click to edit Master subtitle style</a:t>
            </a:r>
            <a:endParaRPr lang="en-US" dirty="0"/>
          </a:p>
        </p:txBody>
      </p:sp>
      <p:sp>
        <p:nvSpPr>
          <p:cNvPr id="12" name="Slide Number Placeholder 5"/>
          <p:cNvSpPr>
            <a:spLocks noGrp="1"/>
          </p:cNvSpPr>
          <p:nvPr>
            <p:ph type="sldNum" sz="quarter" idx="12"/>
          </p:nvPr>
        </p:nvSpPr>
        <p:spPr/>
        <p:txBody>
          <a:bodyPr/>
          <a:lstStyle>
            <a:lvl1pPr>
              <a:defRPr/>
            </a:lvl1pPr>
          </a:lstStyle>
          <a:p>
            <a:fld id="{A3C1C3F4-7627-499B-A387-D46B6B71D0BD}" type="slidenum">
              <a:rPr lang="en-US" altLang="en-US"/>
              <a:pPr/>
              <a:t>‹#›</a:t>
            </a:fld>
            <a:endParaRPr lang="en-US" altLang="en-US" dirty="0"/>
          </a:p>
        </p:txBody>
      </p:sp>
      <p:pic>
        <p:nvPicPr>
          <p:cNvPr id="14" name="Picture 7"/>
          <p:cNvPicPr>
            <a:picLocks/>
          </p:cNvPicPr>
          <p:nvPr userDrawn="1"/>
        </p:nvPicPr>
        <p:blipFill>
          <a:blip r:embed="rId2">
            <a:extLst>
              <a:ext uri="{28A0092B-C50C-407E-A947-70E740481C1C}">
                <a14:useLocalDpi xmlns:a14="http://schemas.microsoft.com/office/drawing/2010/main" val="0"/>
              </a:ext>
            </a:extLst>
          </a:blip>
          <a:stretch>
            <a:fillRect/>
          </a:stretch>
        </p:blipFill>
        <p:spPr bwMode="auto">
          <a:xfrm>
            <a:off x="499363" y="3231387"/>
            <a:ext cx="3827556"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16" name="Straight Connector 15"/>
          <p:cNvCxnSpPr/>
          <p:nvPr userDrawn="1"/>
        </p:nvCxnSpPr>
        <p:spPr>
          <a:xfrm>
            <a:off x="436449" y="6276975"/>
            <a:ext cx="8250351"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pic>
        <p:nvPicPr>
          <p:cNvPr id="17" name="Picture 7"/>
          <p:cNvPicPr preferRelativeResize="0">
            <a:picLocks/>
          </p:cNvPicPr>
          <p:nvPr userDrawn="1"/>
        </p:nvPicPr>
        <p:blipFill>
          <a:blip r:embed="rId2">
            <a:extLst>
              <a:ext uri="{28A0092B-C50C-407E-A947-70E740481C1C}">
                <a14:useLocalDpi xmlns:a14="http://schemas.microsoft.com/office/drawing/2010/main" val="0"/>
              </a:ext>
            </a:extLst>
          </a:blip>
          <a:stretch>
            <a:fillRect/>
          </a:stretch>
        </p:blipFill>
        <p:spPr bwMode="auto">
          <a:xfrm>
            <a:off x="436449" y="544182"/>
            <a:ext cx="8254800" cy="46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9" name="Picture 3"/>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auto">
          <a:xfrm>
            <a:off x="7575249" y="6359520"/>
            <a:ext cx="1116000" cy="267903"/>
          </a:xfrm>
          <a:prstGeom prst="rect">
            <a:avLst/>
          </a:prstGeom>
          <a:noFill/>
          <a:extLst>
            <a:ext uri="{909E8E84-426E-40DD-AFC4-6F175D3DCCD1}">
              <a14:hiddenFill xmlns:a14="http://schemas.microsoft.com/office/drawing/2010/main">
                <a:solidFill>
                  <a:srgbClr val="FFFFFF"/>
                </a:solidFill>
              </a14:hiddenFill>
            </a:ext>
          </a:extLst>
        </p:spPr>
      </p:pic>
      <p:pic>
        <p:nvPicPr>
          <p:cNvPr id="13" name="Picture 2" descr="N:\Multimedia\Design\Corporate Look Templates\Branding Elements\Logo\FIP_ECCC\ECCC_c_normal_e.jpg"/>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32639" y="221724"/>
            <a:ext cx="3213158" cy="2259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2589785"/>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pic>
        <p:nvPicPr>
          <p:cNvPr id="7"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917407" y="2697163"/>
            <a:ext cx="3211512"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5" name="Straight Connector 4"/>
          <p:cNvCxnSpPr/>
          <p:nvPr userDrawn="1"/>
        </p:nvCxnSpPr>
        <p:spPr>
          <a:xfrm>
            <a:off x="487363" y="6276975"/>
            <a:ext cx="8199437"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lgn="l">
              <a:defRPr>
                <a:solidFill>
                  <a:srgbClr val="595959"/>
                </a:solidFill>
              </a:defRPr>
            </a:lvl1pPr>
          </a:lstStyle>
          <a:p>
            <a:r>
              <a:rPr lang="en-CA" dirty="0" smtClean="0"/>
              <a:t>Click to edit Master title style</a:t>
            </a:r>
            <a:endParaRPr lang="en-US" dirty="0"/>
          </a:p>
        </p:txBody>
      </p:sp>
      <p:sp>
        <p:nvSpPr>
          <p:cNvPr id="6" name="Slide Number Placeholder 5"/>
          <p:cNvSpPr>
            <a:spLocks noGrp="1"/>
          </p:cNvSpPr>
          <p:nvPr>
            <p:ph type="sldNum" sz="quarter" idx="10"/>
          </p:nvPr>
        </p:nvSpPr>
        <p:spPr/>
        <p:txBody>
          <a:bodyPr/>
          <a:lstStyle>
            <a:lvl1pPr>
              <a:defRPr/>
            </a:lvl1pPr>
          </a:lstStyle>
          <a:p>
            <a:fld id="{7D325CEB-1D58-4033-B3AA-47E6E8AA1651}" type="slidenum">
              <a:rPr lang="en-US" altLang="en-US"/>
              <a:pPr/>
              <a:t>‹#›</a:t>
            </a:fld>
            <a:endParaRPr lang="en-US" altLang="en-US" dirty="0"/>
          </a:p>
        </p:txBody>
      </p:sp>
    </p:spTree>
    <p:extLst>
      <p:ext uri="{BB962C8B-B14F-4D97-AF65-F5344CB8AC3E}">
        <p14:creationId xmlns:p14="http://schemas.microsoft.com/office/powerpoint/2010/main" val="4186423827"/>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pic>
        <p:nvPicPr>
          <p:cNvPr id="6"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917407" y="2697163"/>
            <a:ext cx="3211512"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4" name="Straight Connector 3"/>
          <p:cNvCxnSpPr/>
          <p:nvPr userDrawn="1"/>
        </p:nvCxnSpPr>
        <p:spPr>
          <a:xfrm>
            <a:off x="487363" y="6276975"/>
            <a:ext cx="8199437"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5" name="Slide Number Placeholder 5"/>
          <p:cNvSpPr>
            <a:spLocks noGrp="1"/>
          </p:cNvSpPr>
          <p:nvPr>
            <p:ph type="sldNum" sz="quarter" idx="10"/>
          </p:nvPr>
        </p:nvSpPr>
        <p:spPr/>
        <p:txBody>
          <a:bodyPr/>
          <a:lstStyle>
            <a:lvl1pPr>
              <a:defRPr/>
            </a:lvl1pPr>
          </a:lstStyle>
          <a:p>
            <a:fld id="{816CE915-54DE-42DF-81C9-6A96210B07F3}" type="slidenum">
              <a:rPr lang="en-US" altLang="en-US"/>
              <a:pPr/>
              <a:t>‹#›</a:t>
            </a:fld>
            <a:endParaRPr lang="en-US" altLang="en-US" dirty="0"/>
          </a:p>
        </p:txBody>
      </p:sp>
    </p:spTree>
    <p:extLst>
      <p:ext uri="{BB962C8B-B14F-4D97-AF65-F5344CB8AC3E}">
        <p14:creationId xmlns:p14="http://schemas.microsoft.com/office/powerpoint/2010/main" val="3783599148"/>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pic>
        <p:nvPicPr>
          <p:cNvPr id="9"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917407" y="2697163"/>
            <a:ext cx="3211512"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7" name="Straight Connector 6"/>
          <p:cNvCxnSpPr/>
          <p:nvPr userDrawn="1"/>
        </p:nvCxnSpPr>
        <p:spPr>
          <a:xfrm>
            <a:off x="487363" y="6276975"/>
            <a:ext cx="8199437"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457200" y="273050"/>
            <a:ext cx="3008313" cy="1162050"/>
          </a:xfrm>
        </p:spPr>
        <p:txBody>
          <a:bodyPr/>
          <a:lstStyle>
            <a:lvl1pPr algn="l">
              <a:defRPr sz="2000" b="0">
                <a:solidFill>
                  <a:srgbClr val="595959"/>
                </a:solidFill>
              </a:defRPr>
            </a:lvl1pPr>
          </a:lstStyle>
          <a:p>
            <a:r>
              <a:rPr lang="en-CA" dirty="0" smtClean="0"/>
              <a:t>Click to edit Master title style</a:t>
            </a:r>
            <a:endParaRPr lang="en-US" dirty="0"/>
          </a:p>
        </p:txBody>
      </p:sp>
      <p:sp>
        <p:nvSpPr>
          <p:cNvPr id="3" name="Content Placeholder 2"/>
          <p:cNvSpPr>
            <a:spLocks noGrp="1"/>
          </p:cNvSpPr>
          <p:nvPr>
            <p:ph idx="1"/>
          </p:nvPr>
        </p:nvSpPr>
        <p:spPr>
          <a:xfrm>
            <a:off x="3575050" y="273050"/>
            <a:ext cx="5111750" cy="5853113"/>
          </a:xfrm>
        </p:spPr>
        <p:txBody>
          <a:bodyPr/>
          <a:lstStyle>
            <a:lvl1pPr>
              <a:buClr>
                <a:srgbClr val="595959"/>
              </a:buClr>
              <a:defRPr sz="2600"/>
            </a:lvl1pPr>
            <a:lvl2pPr>
              <a:buClr>
                <a:srgbClr val="595959"/>
              </a:buClr>
              <a:defRPr sz="2400"/>
            </a:lvl2pPr>
            <a:lvl3pPr>
              <a:buClr>
                <a:srgbClr val="595959"/>
              </a:buClr>
              <a:defRPr sz="2200"/>
            </a:lvl3pPr>
            <a:lvl4pPr>
              <a:buClr>
                <a:srgbClr val="595959"/>
              </a:buClr>
              <a:defRPr sz="2000"/>
            </a:lvl4pPr>
            <a:lvl5pPr>
              <a:buClr>
                <a:srgbClr val="595959"/>
              </a:buClr>
              <a:defRPr sz="1800"/>
            </a:lvl5pPr>
            <a:lvl6pPr>
              <a:defRPr sz="2000"/>
            </a:lvl6pPr>
            <a:lvl7pPr>
              <a:defRPr sz="2000"/>
            </a:lvl7pPr>
            <a:lvl8pPr>
              <a:defRPr sz="2000"/>
            </a:lvl8pPr>
            <a:lvl9pPr>
              <a:defRPr sz="2000"/>
            </a:lvl9p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dirty="0" smtClean="0"/>
              <a:t>Click to edit Master text styles</a:t>
            </a:r>
          </a:p>
        </p:txBody>
      </p:sp>
      <p:sp>
        <p:nvSpPr>
          <p:cNvPr id="8" name="Slide Number Placeholder 5"/>
          <p:cNvSpPr>
            <a:spLocks noGrp="1"/>
          </p:cNvSpPr>
          <p:nvPr>
            <p:ph type="sldNum" sz="quarter" idx="10"/>
          </p:nvPr>
        </p:nvSpPr>
        <p:spPr/>
        <p:txBody>
          <a:bodyPr/>
          <a:lstStyle>
            <a:lvl1pPr>
              <a:defRPr/>
            </a:lvl1pPr>
          </a:lstStyle>
          <a:p>
            <a:fld id="{07B34F6D-27DC-4F94-8982-5FFA21468BA5}" type="slidenum">
              <a:rPr lang="en-US" altLang="en-US"/>
              <a:pPr/>
              <a:t>‹#›</a:t>
            </a:fld>
            <a:endParaRPr lang="en-US" altLang="en-US" dirty="0"/>
          </a:p>
        </p:txBody>
      </p:sp>
    </p:spTree>
    <p:extLst>
      <p:ext uri="{BB962C8B-B14F-4D97-AF65-F5344CB8AC3E}">
        <p14:creationId xmlns:p14="http://schemas.microsoft.com/office/powerpoint/2010/main" val="3762684988"/>
      </p:ext>
    </p:extLst>
  </p:cSld>
  <p:clrMapOvr>
    <a:masterClrMapping/>
  </p:clrMapOvr>
  <p:timing>
    <p:tnLst>
      <p:par>
        <p:cTn id="1" dur="indefinite" restart="never" nodeType="tmRoot"/>
      </p:par>
    </p:tnLst>
  </p:timing>
</p:sldLayout>
</file>

<file path=ppt/slideLayouts/slideLayout13.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cxnSp>
        <p:nvCxnSpPr>
          <p:cNvPr id="5" name="Straight Connector 4"/>
          <p:cNvCxnSpPr/>
          <p:nvPr userDrawn="1"/>
        </p:nvCxnSpPr>
        <p:spPr>
          <a:xfrm>
            <a:off x="487363" y="6276975"/>
            <a:ext cx="8199437"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a:xfrm>
            <a:off x="1792288" y="4800600"/>
            <a:ext cx="5486400" cy="566738"/>
          </a:xfrm>
        </p:spPr>
        <p:txBody>
          <a:bodyPr/>
          <a:lstStyle>
            <a:lvl1pPr algn="l">
              <a:defRPr sz="2000" b="0">
                <a:solidFill>
                  <a:srgbClr val="595959"/>
                </a:solidFill>
              </a:defRPr>
            </a:lvl1pPr>
          </a:lstStyle>
          <a:p>
            <a:r>
              <a:rPr lang="en-CA" dirty="0" smtClean="0"/>
              <a:t>Click to edit Master title style</a:t>
            </a:r>
            <a:endParaRPr lang="en-US" dirty="0"/>
          </a:p>
        </p:txBody>
      </p:sp>
      <p:sp>
        <p:nvSpPr>
          <p:cNvPr id="3" name="Picture Placeholder 2"/>
          <p:cNvSpPr>
            <a:spLocks noGrp="1"/>
          </p:cNvSpPr>
          <p:nvPr>
            <p:ph type="pic" idx="1"/>
          </p:nvPr>
        </p:nvSpPr>
        <p:spPr>
          <a:xfrm>
            <a:off x="1792288" y="612775"/>
            <a:ext cx="5486400" cy="4114800"/>
          </a:xfrm>
        </p:spPr>
        <p:txBody>
          <a:bodyPr rtlCol="0">
            <a:normAutofit/>
          </a:bodyPr>
          <a:lstStyle>
            <a:lvl1pPr marL="0" indent="0">
              <a:buNone/>
              <a:defRPr sz="3200">
                <a:solidFill>
                  <a:srgbClr val="595959"/>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solidFill>
                  <a:srgbClr val="595959"/>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CA" dirty="0" smtClean="0"/>
              <a:t>Click to edit Master text styles</a:t>
            </a:r>
          </a:p>
        </p:txBody>
      </p:sp>
      <p:sp>
        <p:nvSpPr>
          <p:cNvPr id="6" name="Slide Number Placeholder 5"/>
          <p:cNvSpPr>
            <a:spLocks noGrp="1"/>
          </p:cNvSpPr>
          <p:nvPr>
            <p:ph type="sldNum" sz="quarter" idx="10"/>
          </p:nvPr>
        </p:nvSpPr>
        <p:spPr/>
        <p:txBody>
          <a:bodyPr/>
          <a:lstStyle>
            <a:lvl1pPr>
              <a:defRPr/>
            </a:lvl1pPr>
          </a:lstStyle>
          <a:p>
            <a:fld id="{098A5B3A-4079-4B46-A0FF-A550B3FE2682}" type="slidenum">
              <a:rPr lang="en-US" altLang="en-US"/>
              <a:pPr/>
              <a:t>‹#›</a:t>
            </a:fld>
            <a:endParaRPr lang="en-US" altLang="en-US" dirty="0"/>
          </a:p>
        </p:txBody>
      </p:sp>
    </p:spTree>
    <p:extLst>
      <p:ext uri="{BB962C8B-B14F-4D97-AF65-F5344CB8AC3E}">
        <p14:creationId xmlns:p14="http://schemas.microsoft.com/office/powerpoint/2010/main" val="3329405166"/>
      </p:ext>
    </p:extLst>
  </p:cSld>
  <p:clrMapOvr>
    <a:masterClrMapping/>
  </p:clrMapOvr>
  <p:timing>
    <p:tnLst>
      <p:par>
        <p:cTn id="1" dur="indefinite" restart="never" nodeType="tmRoot"/>
      </p:par>
    </p:tnLst>
  </p:timing>
</p:sldLayout>
</file>

<file path=ppt/slideLayouts/slideLayout14.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cxnSp>
        <p:nvCxnSpPr>
          <p:cNvPr id="4" name="Straight Connector 3"/>
          <p:cNvCxnSpPr/>
          <p:nvPr userDrawn="1"/>
        </p:nvCxnSpPr>
        <p:spPr>
          <a:xfrm>
            <a:off x="487363" y="6276975"/>
            <a:ext cx="8199437"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defRPr>
                <a:solidFill>
                  <a:srgbClr val="595959"/>
                </a:solidFill>
              </a:defRPr>
            </a:lvl1pPr>
          </a:lstStyle>
          <a:p>
            <a:r>
              <a:rPr lang="en-CA" dirty="0" smtClean="0"/>
              <a:t>Click to edit Master title style</a:t>
            </a:r>
            <a:endParaRPr lang="en-US" dirty="0"/>
          </a:p>
        </p:txBody>
      </p:sp>
      <p:sp>
        <p:nvSpPr>
          <p:cNvPr id="3" name="Vertical Text Placeholder 2"/>
          <p:cNvSpPr>
            <a:spLocks noGrp="1"/>
          </p:cNvSpPr>
          <p:nvPr>
            <p:ph type="body" orient="vert" idx="1"/>
          </p:nvPr>
        </p:nvSpPr>
        <p:spPr/>
        <p:txBody>
          <a:bodyPr vert="eaVert"/>
          <a:lstStyle>
            <a:lvl1pPr>
              <a:buClr>
                <a:srgbClr val="595959"/>
              </a:buClr>
              <a:defRPr/>
            </a:lvl1pPr>
            <a:lvl2pPr>
              <a:buClr>
                <a:srgbClr val="595959"/>
              </a:buClr>
              <a:defRPr/>
            </a:lvl2pPr>
            <a:lvl3pPr>
              <a:buClr>
                <a:srgbClr val="595959"/>
              </a:buClr>
              <a:defRPr/>
            </a:lvl3pPr>
            <a:lvl4pPr>
              <a:buClr>
                <a:srgbClr val="595959"/>
              </a:buClr>
              <a:defRPr/>
            </a:lvl4pPr>
            <a:lvl5pPr>
              <a:buClr>
                <a:srgbClr val="595959"/>
              </a:buClr>
              <a:defRPr/>
            </a:lvl5p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
        <p:nvSpPr>
          <p:cNvPr id="5" name="Slide Number Placeholder 5"/>
          <p:cNvSpPr>
            <a:spLocks noGrp="1"/>
          </p:cNvSpPr>
          <p:nvPr>
            <p:ph type="sldNum" sz="quarter" idx="10"/>
          </p:nvPr>
        </p:nvSpPr>
        <p:spPr/>
        <p:txBody>
          <a:bodyPr/>
          <a:lstStyle>
            <a:lvl1pPr>
              <a:defRPr/>
            </a:lvl1pPr>
          </a:lstStyle>
          <a:p>
            <a:fld id="{949DFE12-9688-42E0-BA90-99DAB2AC9520}" type="slidenum">
              <a:rPr lang="en-US" altLang="en-US"/>
              <a:pPr/>
              <a:t>‹#›</a:t>
            </a:fld>
            <a:endParaRPr lang="en-US" altLang="en-US" dirty="0"/>
          </a:p>
        </p:txBody>
      </p:sp>
    </p:spTree>
    <p:extLst>
      <p:ext uri="{BB962C8B-B14F-4D97-AF65-F5344CB8AC3E}">
        <p14:creationId xmlns:p14="http://schemas.microsoft.com/office/powerpoint/2010/main" val="3351996240"/>
      </p:ext>
    </p:extLst>
  </p:cSld>
  <p:clrMapOvr>
    <a:masterClrMapping/>
  </p:clrMapOvr>
  <p:timing>
    <p:tnLst>
      <p:par>
        <p:cTn id="1" dur="indefinite" restart="never" nodeType="tmRoot"/>
      </p:par>
    </p:tnLst>
  </p:timing>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solidFill>
                  <a:srgbClr val="595959"/>
                </a:solidFill>
              </a:defRPr>
            </a:lvl1pPr>
          </a:lstStyle>
          <a:p>
            <a:r>
              <a:rPr lang="en-US" dirty="0" smtClean="0"/>
              <a:t>Click to edit Master title style</a:t>
            </a:r>
            <a:endParaRPr lang="en-CA" dirty="0"/>
          </a:p>
        </p:txBody>
      </p:sp>
      <p:sp>
        <p:nvSpPr>
          <p:cNvPr id="3" name="Slide Number Placeholder 2"/>
          <p:cNvSpPr>
            <a:spLocks noGrp="1"/>
          </p:cNvSpPr>
          <p:nvPr>
            <p:ph type="sldNum" sz="quarter" idx="10"/>
          </p:nvPr>
        </p:nvSpPr>
        <p:spPr/>
        <p:txBody>
          <a:bodyPr/>
          <a:lstStyle/>
          <a:p>
            <a:fld id="{4AF31215-D414-49A1-B0BE-FA6A849F09BB}" type="slidenum">
              <a:rPr lang="en-US" altLang="en-US" smtClean="0"/>
              <a:pPr/>
              <a:t>‹#›</a:t>
            </a:fld>
            <a:endParaRPr lang="en-US" altLang="en-US" dirty="0"/>
          </a:p>
        </p:txBody>
      </p:sp>
      <p:cxnSp>
        <p:nvCxnSpPr>
          <p:cNvPr id="4" name="Straight Connector 3"/>
          <p:cNvCxnSpPr/>
          <p:nvPr userDrawn="1"/>
        </p:nvCxnSpPr>
        <p:spPr>
          <a:xfrm>
            <a:off x="487363" y="6276975"/>
            <a:ext cx="8199437"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697431553"/>
      </p:ext>
    </p:extLst>
  </p:cSld>
  <p:clrMapOvr>
    <a:masterClrMapping/>
  </p:clrMapOvr>
  <p:timing>
    <p:tnLst>
      <p:par>
        <p:cTn id="1" dur="indefinite" restart="never" nodeType="tmRoot"/>
      </p:par>
    </p:tnLst>
  </p:timing>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1_Comparison">
    <p:spTree>
      <p:nvGrpSpPr>
        <p:cNvPr id="1" name=""/>
        <p:cNvGrpSpPr/>
        <p:nvPr/>
      </p:nvGrpSpPr>
      <p:grpSpPr>
        <a:xfrm>
          <a:off x="0" y="0"/>
          <a:ext cx="0" cy="0"/>
          <a:chOff x="0" y="0"/>
          <a:chExt cx="0" cy="0"/>
        </a:xfrm>
      </p:grpSpPr>
      <p:pic>
        <p:nvPicPr>
          <p:cNvPr id="11"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917407" y="2697163"/>
            <a:ext cx="3211512"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a:off x="487363" y="6276975"/>
            <a:ext cx="8199437"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lgn="l">
              <a:defRPr>
                <a:solidFill>
                  <a:srgbClr val="595959"/>
                </a:solidFill>
              </a:defRPr>
            </a:lvl1pPr>
          </a:lstStyle>
          <a:p>
            <a:r>
              <a:rPr lang="en-CA"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buClr>
                <a:srgbClr val="595959"/>
              </a:buClr>
              <a:defRPr sz="2400"/>
            </a:lvl1pPr>
            <a:lvl2pPr>
              <a:buClr>
                <a:srgbClr val="595959"/>
              </a:buClr>
              <a:defRPr sz="2000"/>
            </a:lvl2pPr>
            <a:lvl3pPr>
              <a:buClr>
                <a:srgbClr val="595959"/>
              </a:buClr>
              <a:defRPr sz="1800"/>
            </a:lvl3pPr>
            <a:lvl4pPr>
              <a:buClr>
                <a:srgbClr val="595959"/>
              </a:buClr>
              <a:defRPr sz="1600"/>
            </a:lvl4pPr>
            <a:lvl5pPr>
              <a:buClr>
                <a:srgbClr val="595959"/>
              </a:buClr>
              <a:defRPr sz="1600"/>
            </a:lvl5pPr>
            <a:lvl6pPr>
              <a:defRPr sz="1600"/>
            </a:lvl6pPr>
            <a:lvl7pPr>
              <a:defRPr sz="1600"/>
            </a:lvl7pPr>
            <a:lvl8pPr>
              <a:defRPr sz="1600"/>
            </a:lvl8pPr>
            <a:lvl9pPr>
              <a:defRPr sz="1600"/>
            </a:lvl9p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buClr>
                <a:srgbClr val="595959"/>
              </a:buClr>
              <a:defRPr sz="2400"/>
            </a:lvl1pPr>
            <a:lvl2pPr>
              <a:buClr>
                <a:srgbClr val="595959"/>
              </a:buClr>
              <a:defRPr sz="2000"/>
            </a:lvl2pPr>
            <a:lvl3pPr>
              <a:buClr>
                <a:srgbClr val="595959"/>
              </a:buClr>
              <a:defRPr sz="1800"/>
            </a:lvl3pPr>
            <a:lvl4pPr>
              <a:buClr>
                <a:srgbClr val="595959"/>
              </a:buClr>
              <a:defRPr sz="1600"/>
            </a:lvl4pPr>
            <a:lvl5pPr>
              <a:buClr>
                <a:srgbClr val="595959"/>
              </a:buClr>
              <a:defRPr sz="1600"/>
            </a:lvl5pPr>
            <a:lvl6pPr>
              <a:defRPr sz="1600"/>
            </a:lvl6pPr>
            <a:lvl7pPr>
              <a:defRPr sz="1600"/>
            </a:lvl7pPr>
            <a:lvl8pPr>
              <a:defRPr sz="1600"/>
            </a:lvl8pPr>
            <a:lvl9pPr>
              <a:defRPr sz="1600"/>
            </a:lvl9p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
        <p:nvSpPr>
          <p:cNvPr id="10" name="Slide Number Placeholder 5"/>
          <p:cNvSpPr>
            <a:spLocks noGrp="1"/>
          </p:cNvSpPr>
          <p:nvPr>
            <p:ph type="sldNum" sz="quarter" idx="10"/>
          </p:nvPr>
        </p:nvSpPr>
        <p:spPr/>
        <p:txBody>
          <a:bodyPr/>
          <a:lstStyle>
            <a:lvl1pPr>
              <a:defRPr/>
            </a:lvl1pPr>
          </a:lstStyle>
          <a:p>
            <a:fld id="{398FBFBE-36BC-482D-A777-8BE920DF890D}" type="slidenum">
              <a:rPr lang="en-US" altLang="en-US"/>
              <a:pPr/>
              <a:t>‹#›</a:t>
            </a:fld>
            <a:endParaRPr lang="en-US" altLang="en-US" dirty="0"/>
          </a:p>
        </p:txBody>
      </p:sp>
    </p:spTree>
    <p:extLst>
      <p:ext uri="{BB962C8B-B14F-4D97-AF65-F5344CB8AC3E}">
        <p14:creationId xmlns:p14="http://schemas.microsoft.com/office/powerpoint/2010/main" val="2598433324"/>
      </p:ext>
    </p:extLst>
  </p:cSld>
  <p:clrMapOvr>
    <a:masterClrMapping/>
  </p:clrMapOvr>
  <p:timing>
    <p:tnLst>
      <p:par>
        <p:cTn id="1" dur="indefinite" restart="never" nodeType="tmRoot"/>
      </p:par>
    </p:tnLst>
  </p:timing>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2_Comparison">
    <p:spTree>
      <p:nvGrpSpPr>
        <p:cNvPr id="1" name=""/>
        <p:cNvGrpSpPr/>
        <p:nvPr/>
      </p:nvGrpSpPr>
      <p:grpSpPr>
        <a:xfrm>
          <a:off x="0" y="0"/>
          <a:ext cx="0" cy="0"/>
          <a:chOff x="0" y="0"/>
          <a:chExt cx="0" cy="0"/>
        </a:xfrm>
      </p:grpSpPr>
      <p:pic>
        <p:nvPicPr>
          <p:cNvPr id="11"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917407" y="2697163"/>
            <a:ext cx="3211512"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Rectangle 3"/>
          <p:cNvSpPr/>
          <p:nvPr userDrawn="1"/>
        </p:nvSpPr>
        <p:spPr>
          <a:xfrm>
            <a:off x="0" y="0"/>
            <a:ext cx="9144000" cy="685800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dirty="0"/>
          </a:p>
        </p:txBody>
      </p:sp>
    </p:spTree>
    <p:extLst>
      <p:ext uri="{BB962C8B-B14F-4D97-AF65-F5344CB8AC3E}">
        <p14:creationId xmlns:p14="http://schemas.microsoft.com/office/powerpoint/2010/main" val="2709414953"/>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pic>
        <p:nvPicPr>
          <p:cNvPr id="8"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917407" y="2697163"/>
            <a:ext cx="3211512"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userDrawn="1"/>
        </p:nvCxnSpPr>
        <p:spPr>
          <a:xfrm>
            <a:off x="487363" y="6276975"/>
            <a:ext cx="8199437"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normAutofit/>
          </a:bodyPr>
          <a:lstStyle>
            <a:lvl1pPr algn="l">
              <a:defRPr sz="3600" b="0" i="0">
                <a:solidFill>
                  <a:srgbClr val="595959"/>
                </a:solidFill>
                <a:latin typeface="Century Gothic" pitchFamily="34" charset="0"/>
                <a:cs typeface="Century Gothic" pitchFamily="34" charset="0"/>
              </a:defRPr>
            </a:lvl1pPr>
          </a:lstStyle>
          <a:p>
            <a:r>
              <a:rPr lang="en-CA" dirty="0" smtClean="0"/>
              <a:t>Click to edit Master title style</a:t>
            </a:r>
            <a:endParaRPr lang="en-US" dirty="0"/>
          </a:p>
        </p:txBody>
      </p:sp>
      <p:sp>
        <p:nvSpPr>
          <p:cNvPr id="3" name="Content Placeholder 2"/>
          <p:cNvSpPr>
            <a:spLocks noGrp="1"/>
          </p:cNvSpPr>
          <p:nvPr>
            <p:ph idx="1"/>
          </p:nvPr>
        </p:nvSpPr>
        <p:spPr/>
        <p:txBody>
          <a:bodyPr/>
          <a:lstStyle>
            <a:lvl1pPr marL="342900" indent="-342900">
              <a:buClr>
                <a:srgbClr val="595959"/>
              </a:buClr>
              <a:buFont typeface="Arial"/>
              <a:buChar char="•"/>
              <a:defRPr sz="2600" b="0" i="0">
                <a:solidFill>
                  <a:srgbClr val="595959"/>
                </a:solidFill>
                <a:latin typeface="Century Gothic" pitchFamily="34" charset="0"/>
                <a:cs typeface="Century Gothic" pitchFamily="34" charset="0"/>
              </a:defRPr>
            </a:lvl1pPr>
            <a:lvl2pPr marL="742950" indent="-285750">
              <a:buClr>
                <a:srgbClr val="595959"/>
              </a:buClr>
              <a:buFont typeface="Arial"/>
              <a:buChar char="•"/>
              <a:defRPr sz="2400" b="0" i="0">
                <a:solidFill>
                  <a:srgbClr val="595959"/>
                </a:solidFill>
                <a:latin typeface="Century Gothic" pitchFamily="34" charset="0"/>
                <a:cs typeface="Century Gothic" pitchFamily="34" charset="0"/>
              </a:defRPr>
            </a:lvl2pPr>
            <a:lvl3pPr marL="1143000" indent="-228600">
              <a:buClr>
                <a:srgbClr val="595959"/>
              </a:buClr>
              <a:buFont typeface="Arial"/>
              <a:buChar char="•"/>
              <a:defRPr sz="2200" b="0" i="0">
                <a:solidFill>
                  <a:srgbClr val="595959"/>
                </a:solidFill>
                <a:latin typeface="Century Gothic" pitchFamily="34" charset="0"/>
                <a:cs typeface="Century Gothic" pitchFamily="34" charset="0"/>
              </a:defRPr>
            </a:lvl3pPr>
            <a:lvl4pPr marL="1600200" indent="-228600">
              <a:buClr>
                <a:srgbClr val="595959"/>
              </a:buClr>
              <a:buFont typeface="Arial"/>
              <a:buChar char="•"/>
              <a:defRPr sz="2000" b="0" i="0">
                <a:solidFill>
                  <a:srgbClr val="595959"/>
                </a:solidFill>
                <a:latin typeface="Century Gothic" pitchFamily="34" charset="0"/>
                <a:cs typeface="Century Gothic" pitchFamily="34" charset="0"/>
              </a:defRPr>
            </a:lvl4pPr>
            <a:lvl5pPr marL="2057400" indent="-228600">
              <a:buClr>
                <a:srgbClr val="595959"/>
              </a:buClr>
              <a:buFont typeface="Arial"/>
              <a:buChar char="•"/>
              <a:defRPr sz="1800" b="0" i="0">
                <a:solidFill>
                  <a:srgbClr val="595959"/>
                </a:solidFill>
                <a:latin typeface="Century Gothic" pitchFamily="34" charset="0"/>
                <a:cs typeface="Century Gothic" pitchFamily="34" charset="0"/>
              </a:defRPr>
            </a:lvl5p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
        <p:nvSpPr>
          <p:cNvPr id="7" name="Slide Number Placeholder 5"/>
          <p:cNvSpPr>
            <a:spLocks noGrp="1"/>
          </p:cNvSpPr>
          <p:nvPr>
            <p:ph type="sldNum" sz="quarter" idx="10"/>
          </p:nvPr>
        </p:nvSpPr>
        <p:spPr/>
        <p:txBody>
          <a:bodyPr/>
          <a:lstStyle>
            <a:lvl1pPr>
              <a:defRPr/>
            </a:lvl1pPr>
          </a:lstStyle>
          <a:p>
            <a:fld id="{78075564-AF6E-40FC-905A-F6C5E8D29614}" type="slidenum">
              <a:rPr lang="en-US" altLang="en-US"/>
              <a:pPr/>
              <a:t>‹#›</a:t>
            </a:fld>
            <a:endParaRPr lang="en-US" altLang="en-US" dirty="0"/>
          </a:p>
        </p:txBody>
      </p:sp>
    </p:spTree>
    <p:extLst>
      <p:ext uri="{BB962C8B-B14F-4D97-AF65-F5344CB8AC3E}">
        <p14:creationId xmlns:p14="http://schemas.microsoft.com/office/powerpoint/2010/main" val="2303478610"/>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itle Slide full image">
    <p:spTree>
      <p:nvGrpSpPr>
        <p:cNvPr id="1" name=""/>
        <p:cNvGrpSpPr/>
        <p:nvPr/>
      </p:nvGrpSpPr>
      <p:grpSpPr>
        <a:xfrm>
          <a:off x="0" y="0"/>
          <a:ext cx="0" cy="0"/>
          <a:chOff x="0" y="0"/>
          <a:chExt cx="0" cy="0"/>
        </a:xfrm>
      </p:grpSpPr>
      <p:sp>
        <p:nvSpPr>
          <p:cNvPr id="12" name="Rectangle 11"/>
          <p:cNvSpPr/>
          <p:nvPr userDrawn="1"/>
        </p:nvSpPr>
        <p:spPr>
          <a:xfrm>
            <a:off x="0" y="0"/>
            <a:ext cx="9144000" cy="6944810"/>
          </a:xfrm>
          <a:prstGeom prst="rect">
            <a:avLst/>
          </a:prstGeom>
          <a:solidFill>
            <a:schemeClr val="bg1"/>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CA" dirty="0"/>
          </a:p>
        </p:txBody>
      </p:sp>
      <p:sp>
        <p:nvSpPr>
          <p:cNvPr id="2" name="Title 1"/>
          <p:cNvSpPr>
            <a:spLocks noGrp="1"/>
          </p:cNvSpPr>
          <p:nvPr>
            <p:ph type="ctrTitle"/>
          </p:nvPr>
        </p:nvSpPr>
        <p:spPr>
          <a:xfrm>
            <a:off x="668867" y="1941161"/>
            <a:ext cx="7112000" cy="2376252"/>
          </a:xfrm>
        </p:spPr>
        <p:txBody>
          <a:bodyPr>
            <a:normAutofit/>
          </a:bodyPr>
          <a:lstStyle>
            <a:lvl1pPr algn="l">
              <a:defRPr sz="4000" b="0" i="0">
                <a:solidFill>
                  <a:srgbClr val="595959"/>
                </a:solidFill>
                <a:latin typeface="Century Gothic" pitchFamily="34" charset="0"/>
                <a:cs typeface="Century Gothic" pitchFamily="34" charset="0"/>
              </a:defRPr>
            </a:lvl1pPr>
          </a:lstStyle>
          <a:p>
            <a:r>
              <a:rPr lang="en-US" dirty="0" smtClean="0"/>
              <a:t>Click to edit Master title style</a:t>
            </a:r>
            <a:endParaRPr lang="en-US" dirty="0"/>
          </a:p>
        </p:txBody>
      </p:sp>
      <p:sp>
        <p:nvSpPr>
          <p:cNvPr id="3" name="Subtitle 2"/>
          <p:cNvSpPr>
            <a:spLocks noGrp="1"/>
          </p:cNvSpPr>
          <p:nvPr>
            <p:ph type="subTitle" idx="1"/>
          </p:nvPr>
        </p:nvSpPr>
        <p:spPr>
          <a:xfrm>
            <a:off x="668866" y="4524375"/>
            <a:ext cx="7112001" cy="1752600"/>
          </a:xfrm>
        </p:spPr>
        <p:txBody>
          <a:bodyPr>
            <a:normAutofit/>
          </a:bodyPr>
          <a:lstStyle>
            <a:lvl1pPr marL="0" indent="0" algn="l">
              <a:buNone/>
              <a:defRPr sz="2400" b="0" i="0">
                <a:solidFill>
                  <a:srgbClr val="595959"/>
                </a:solidFill>
                <a:latin typeface="Century Gothic" pitchFamily="34" charset="0"/>
                <a:cs typeface="Century Gothic" pitchFamily="34" charset="0"/>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CA" dirty="0" smtClean="0"/>
              <a:t>Click to edit Master subtitle style</a:t>
            </a:r>
            <a:endParaRPr lang="en-US" dirty="0"/>
          </a:p>
        </p:txBody>
      </p:sp>
      <p:sp>
        <p:nvSpPr>
          <p:cNvPr id="11" name="Slide Number Placeholder 5"/>
          <p:cNvSpPr>
            <a:spLocks noGrp="1"/>
          </p:cNvSpPr>
          <p:nvPr>
            <p:ph type="sldNum" sz="quarter" idx="12"/>
          </p:nvPr>
        </p:nvSpPr>
        <p:spPr/>
        <p:txBody>
          <a:bodyPr/>
          <a:lstStyle>
            <a:lvl1pPr>
              <a:defRPr/>
            </a:lvl1pPr>
          </a:lstStyle>
          <a:p>
            <a:fld id="{2B042CE3-6392-4968-B209-93A52C299364}" type="slidenum">
              <a:rPr lang="en-US" altLang="en-US"/>
              <a:pPr/>
              <a:t>‹#›</a:t>
            </a:fld>
            <a:endParaRPr lang="en-US" altLang="en-US" dirty="0"/>
          </a:p>
        </p:txBody>
      </p:sp>
      <p:pic>
        <p:nvPicPr>
          <p:cNvPr id="14" name="Picture 7"/>
          <p:cNvPicPr>
            <a:picLocks/>
          </p:cNvPicPr>
          <p:nvPr userDrawn="1"/>
        </p:nvPicPr>
        <p:blipFill>
          <a:blip r:embed="rId2">
            <a:extLst>
              <a:ext uri="{28A0092B-C50C-407E-A947-70E740481C1C}">
                <a14:useLocalDpi xmlns:a14="http://schemas.microsoft.com/office/drawing/2010/main" val="0"/>
              </a:ext>
            </a:extLst>
          </a:blip>
          <a:stretch>
            <a:fillRect/>
          </a:stretch>
        </p:blipFill>
        <p:spPr bwMode="auto">
          <a:xfrm>
            <a:off x="566600" y="4424288"/>
            <a:ext cx="7307153"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6" name="Picture 7"/>
          <p:cNvPicPr preferRelativeResize="0">
            <a:picLocks/>
          </p:cNvPicPr>
          <p:nvPr userDrawn="1"/>
        </p:nvPicPr>
        <p:blipFill>
          <a:blip r:embed="rId2">
            <a:extLst>
              <a:ext uri="{28A0092B-C50C-407E-A947-70E740481C1C}">
                <a14:useLocalDpi xmlns:a14="http://schemas.microsoft.com/office/drawing/2010/main" val="0"/>
              </a:ext>
            </a:extLst>
          </a:blip>
          <a:stretch>
            <a:fillRect/>
          </a:stretch>
        </p:blipFill>
        <p:spPr bwMode="auto">
          <a:xfrm>
            <a:off x="436449" y="544182"/>
            <a:ext cx="8254800" cy="4636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18" name="Picture 3"/>
          <p:cNvPicPr>
            <a:picLocks noChangeAspect="1" noChangeArrowheads="1"/>
          </p:cNvPicPr>
          <p:nvPr userDrawn="1"/>
        </p:nvPicPr>
        <p:blipFill>
          <a:blip r:embed="rId3">
            <a:extLst>
              <a:ext uri="{28A0092B-C50C-407E-A947-70E740481C1C}">
                <a14:useLocalDpi xmlns:a14="http://schemas.microsoft.com/office/drawing/2010/main" val="0"/>
              </a:ext>
            </a:extLst>
          </a:blip>
          <a:stretch>
            <a:fillRect/>
          </a:stretch>
        </p:blipFill>
        <p:spPr bwMode="auto">
          <a:xfrm>
            <a:off x="7575249" y="6359520"/>
            <a:ext cx="1116000" cy="267903"/>
          </a:xfrm>
          <a:prstGeom prst="rect">
            <a:avLst/>
          </a:prstGeom>
          <a:noFill/>
          <a:extLst>
            <a:ext uri="{909E8E84-426E-40DD-AFC4-6F175D3DCCD1}">
              <a14:hiddenFill xmlns:a14="http://schemas.microsoft.com/office/drawing/2010/main">
                <a:solidFill>
                  <a:srgbClr val="FFFFFF"/>
                </a:solidFill>
              </a14:hiddenFill>
            </a:ext>
          </a:extLst>
        </p:spPr>
      </p:pic>
      <p:pic>
        <p:nvPicPr>
          <p:cNvPr id="10" name="Picture 2" descr="N:\Multimedia\Design\Corporate Look Templates\Branding Elements\Logo\FIP_ECCC\ECCC_c_normal_e.jpg"/>
          <p:cNvPicPr>
            <a:picLocks noChangeAspect="1" noChangeArrowheads="1"/>
          </p:cNvPicPr>
          <p:nvPr userDrawn="1"/>
        </p:nvPicPr>
        <p:blipFill>
          <a:blip r:embed="rId4">
            <a:extLst>
              <a:ext uri="{28A0092B-C50C-407E-A947-70E740481C1C}">
                <a14:useLocalDpi xmlns:a14="http://schemas.microsoft.com/office/drawing/2010/main" val="0"/>
              </a:ext>
            </a:extLst>
          </a:blip>
          <a:srcRect/>
          <a:stretch>
            <a:fillRect/>
          </a:stretch>
        </p:blipFill>
        <p:spPr bwMode="auto">
          <a:xfrm>
            <a:off x="432639" y="221724"/>
            <a:ext cx="3213158" cy="225933"/>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8702885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pic>
        <p:nvPicPr>
          <p:cNvPr id="7"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917407" y="2697163"/>
            <a:ext cx="3211512"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itle 1"/>
          <p:cNvSpPr>
            <a:spLocks noGrp="1"/>
          </p:cNvSpPr>
          <p:nvPr>
            <p:ph type="title"/>
          </p:nvPr>
        </p:nvSpPr>
        <p:spPr>
          <a:xfrm>
            <a:off x="722313" y="4406900"/>
            <a:ext cx="7772400" cy="1362075"/>
          </a:xfrm>
        </p:spPr>
        <p:txBody>
          <a:bodyPr anchor="t"/>
          <a:lstStyle>
            <a:lvl1pPr algn="l">
              <a:defRPr sz="4000" b="0" cap="all">
                <a:solidFill>
                  <a:srgbClr val="595959"/>
                </a:solidFill>
                <a:latin typeface="Century Gothic" pitchFamily="34" charset="0"/>
              </a:defRPr>
            </a:lvl1pPr>
          </a:lstStyle>
          <a:p>
            <a:r>
              <a:rPr lang="en-CA" dirty="0" smtClean="0"/>
              <a:t>Click to edit Master title style</a:t>
            </a:r>
            <a:endParaRPr lang="en-US" dirty="0"/>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rgbClr val="595959"/>
                </a:solidFill>
                <a:latin typeface="Century Gothic" pitchFamily="34" charset="0"/>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CA" dirty="0" smtClean="0"/>
              <a:t>Click to edit Master text styles</a:t>
            </a:r>
          </a:p>
        </p:txBody>
      </p:sp>
      <p:sp>
        <p:nvSpPr>
          <p:cNvPr id="6" name="Slide Number Placeholder 5"/>
          <p:cNvSpPr>
            <a:spLocks noGrp="1"/>
          </p:cNvSpPr>
          <p:nvPr>
            <p:ph type="sldNum" sz="quarter" idx="10"/>
          </p:nvPr>
        </p:nvSpPr>
        <p:spPr/>
        <p:txBody>
          <a:bodyPr/>
          <a:lstStyle>
            <a:lvl1pPr>
              <a:defRPr/>
            </a:lvl1pPr>
          </a:lstStyle>
          <a:p>
            <a:fld id="{00CFA99A-0B6A-4F6F-BA8D-AFBE694F623A}" type="slidenum">
              <a:rPr lang="en-US" altLang="en-US"/>
              <a:pPr/>
              <a:t>‹#›</a:t>
            </a:fld>
            <a:endParaRPr lang="en-US" altLang="en-US" dirty="0"/>
          </a:p>
        </p:txBody>
      </p:sp>
      <p:cxnSp>
        <p:nvCxnSpPr>
          <p:cNvPr id="8" name="Straight Connector 7"/>
          <p:cNvCxnSpPr/>
          <p:nvPr userDrawn="1"/>
        </p:nvCxnSpPr>
        <p:spPr>
          <a:xfrm>
            <a:off x="487363" y="6276975"/>
            <a:ext cx="8199437"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Tree>
    <p:extLst>
      <p:ext uri="{BB962C8B-B14F-4D97-AF65-F5344CB8AC3E}">
        <p14:creationId xmlns:p14="http://schemas.microsoft.com/office/powerpoint/2010/main" val="340340894"/>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pic>
        <p:nvPicPr>
          <p:cNvPr id="10"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917407" y="2697163"/>
            <a:ext cx="3211512"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6" name="Straight Connector 5"/>
          <p:cNvCxnSpPr/>
          <p:nvPr userDrawn="1"/>
        </p:nvCxnSpPr>
        <p:spPr>
          <a:xfrm>
            <a:off x="487363" y="6276975"/>
            <a:ext cx="8199437"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lgn="l">
              <a:defRPr>
                <a:solidFill>
                  <a:srgbClr val="595959"/>
                </a:solidFill>
              </a:defRPr>
            </a:lvl1pPr>
          </a:lstStyle>
          <a:p>
            <a:r>
              <a:rPr lang="en-CA"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buClr>
                <a:srgbClr val="595959"/>
              </a:buClr>
              <a:defRPr sz="2800"/>
            </a:lvl1pPr>
            <a:lvl2pPr>
              <a:buClr>
                <a:srgbClr val="595959"/>
              </a:buClr>
              <a:defRPr sz="2400"/>
            </a:lvl2pPr>
            <a:lvl3pPr>
              <a:buClr>
                <a:srgbClr val="595959"/>
              </a:buClr>
              <a:defRPr sz="2000"/>
            </a:lvl3pPr>
            <a:lvl4pPr>
              <a:buClr>
                <a:srgbClr val="595959"/>
              </a:buClr>
              <a:defRPr sz="1800"/>
            </a:lvl4pPr>
            <a:lvl5pPr>
              <a:buClr>
                <a:srgbClr val="595959"/>
              </a:buClr>
              <a:defRPr sz="1800"/>
            </a:lvl5pPr>
            <a:lvl6pPr>
              <a:defRPr sz="1800"/>
            </a:lvl6pPr>
            <a:lvl7pPr>
              <a:defRPr sz="1800"/>
            </a:lvl7pPr>
            <a:lvl8pPr>
              <a:defRPr sz="1800"/>
            </a:lvl8pPr>
            <a:lvl9pPr>
              <a:defRPr sz="1800"/>
            </a:lvl9p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
        <p:nvSpPr>
          <p:cNvPr id="4" name="Content Placeholder 3"/>
          <p:cNvSpPr>
            <a:spLocks noGrp="1"/>
          </p:cNvSpPr>
          <p:nvPr>
            <p:ph sz="half" idx="2"/>
          </p:nvPr>
        </p:nvSpPr>
        <p:spPr>
          <a:xfrm>
            <a:off x="4648200" y="1600200"/>
            <a:ext cx="4038600" cy="4525963"/>
          </a:xfrm>
        </p:spPr>
        <p:txBody>
          <a:bodyPr/>
          <a:lstStyle>
            <a:lvl1pPr>
              <a:buClr>
                <a:srgbClr val="595959"/>
              </a:buClr>
              <a:defRPr sz="2800"/>
            </a:lvl1pPr>
            <a:lvl2pPr>
              <a:buClr>
                <a:srgbClr val="595959"/>
              </a:buClr>
              <a:defRPr sz="2400"/>
            </a:lvl2pPr>
            <a:lvl3pPr>
              <a:buClr>
                <a:srgbClr val="595959"/>
              </a:buClr>
              <a:defRPr sz="2000"/>
            </a:lvl3pPr>
            <a:lvl4pPr>
              <a:buClr>
                <a:srgbClr val="595959"/>
              </a:buClr>
              <a:defRPr sz="1800"/>
            </a:lvl4pPr>
            <a:lvl5pPr>
              <a:buClr>
                <a:srgbClr val="595959"/>
              </a:buClr>
              <a:defRPr sz="1800"/>
            </a:lvl5pPr>
            <a:lvl6pPr>
              <a:defRPr sz="1800"/>
            </a:lvl6pPr>
            <a:lvl7pPr>
              <a:defRPr sz="1800"/>
            </a:lvl7pPr>
            <a:lvl8pPr>
              <a:defRPr sz="1800"/>
            </a:lvl8pPr>
            <a:lvl9pPr>
              <a:defRPr sz="1800"/>
            </a:lvl9p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
        <p:nvSpPr>
          <p:cNvPr id="8" name="Slide Number Placeholder 5"/>
          <p:cNvSpPr>
            <a:spLocks noGrp="1"/>
          </p:cNvSpPr>
          <p:nvPr>
            <p:ph type="sldNum" sz="quarter" idx="10"/>
          </p:nvPr>
        </p:nvSpPr>
        <p:spPr/>
        <p:txBody>
          <a:bodyPr/>
          <a:lstStyle>
            <a:lvl1pPr>
              <a:defRPr/>
            </a:lvl1pPr>
          </a:lstStyle>
          <a:p>
            <a:fld id="{A7F49F12-9138-49F1-96D4-CC6FC00A57C3}" type="slidenum">
              <a:rPr lang="en-US" altLang="en-US"/>
              <a:pPr/>
              <a:t>‹#›</a:t>
            </a:fld>
            <a:endParaRPr lang="en-US" altLang="en-US" dirty="0"/>
          </a:p>
        </p:txBody>
      </p:sp>
    </p:spTree>
    <p:extLst>
      <p:ext uri="{BB962C8B-B14F-4D97-AF65-F5344CB8AC3E}">
        <p14:creationId xmlns:p14="http://schemas.microsoft.com/office/powerpoint/2010/main" val="250418508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Two Content">
    <p:spTree>
      <p:nvGrpSpPr>
        <p:cNvPr id="1" name=""/>
        <p:cNvGrpSpPr/>
        <p:nvPr/>
      </p:nvGrpSpPr>
      <p:grpSpPr>
        <a:xfrm>
          <a:off x="0" y="0"/>
          <a:ext cx="0" cy="0"/>
          <a:chOff x="0" y="0"/>
          <a:chExt cx="0" cy="0"/>
        </a:xfrm>
      </p:grpSpPr>
      <p:pic>
        <p:nvPicPr>
          <p:cNvPr id="12"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917407" y="2697163"/>
            <a:ext cx="3211512"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userDrawn="1"/>
        </p:nvSpPr>
        <p:spPr>
          <a:xfrm>
            <a:off x="4922838" y="2805113"/>
            <a:ext cx="4221162" cy="3119437"/>
          </a:xfrm>
          <a:prstGeom prst="rect">
            <a:avLst/>
          </a:prstGeom>
          <a:solidFill>
            <a:srgbClr val="ECEC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p>
        </p:txBody>
      </p:sp>
      <p:sp>
        <p:nvSpPr>
          <p:cNvPr id="8" name="Rectangle 7"/>
          <p:cNvSpPr/>
          <p:nvPr userDrawn="1"/>
        </p:nvSpPr>
        <p:spPr>
          <a:xfrm>
            <a:off x="9029700" y="2805113"/>
            <a:ext cx="114300" cy="3119437"/>
          </a:xfrm>
          <a:prstGeom prst="rect">
            <a:avLst/>
          </a:prstGeom>
          <a:solidFill>
            <a:srgbClr val="595959"/>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p>
        </p:txBody>
      </p:sp>
      <p:cxnSp>
        <p:nvCxnSpPr>
          <p:cNvPr id="9" name="Straight Connector 8"/>
          <p:cNvCxnSpPr/>
          <p:nvPr userDrawn="1"/>
        </p:nvCxnSpPr>
        <p:spPr>
          <a:xfrm>
            <a:off x="487363" y="6276975"/>
            <a:ext cx="8199437"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lgn="l">
              <a:defRPr>
                <a:solidFill>
                  <a:srgbClr val="595959"/>
                </a:solidFill>
              </a:defRPr>
            </a:lvl1pPr>
          </a:lstStyle>
          <a:p>
            <a:r>
              <a:rPr lang="en-CA"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buClr>
                <a:srgbClr val="595959"/>
              </a:buClr>
              <a:defRPr sz="2800"/>
            </a:lvl1pPr>
            <a:lvl2pPr>
              <a:buClr>
                <a:srgbClr val="595959"/>
              </a:buClr>
              <a:defRPr sz="2400"/>
            </a:lvl2pPr>
            <a:lvl3pPr>
              <a:buClr>
                <a:srgbClr val="595959"/>
              </a:buClr>
              <a:defRPr sz="2000"/>
            </a:lvl3pPr>
            <a:lvl4pPr>
              <a:buClr>
                <a:srgbClr val="595959"/>
              </a:buClr>
              <a:defRPr sz="1800"/>
            </a:lvl4pPr>
            <a:lvl5pPr>
              <a:buClr>
                <a:srgbClr val="595959"/>
              </a:buClr>
              <a:defRPr sz="1800"/>
            </a:lvl5pPr>
            <a:lvl6pPr>
              <a:defRPr sz="1800"/>
            </a:lvl6pPr>
            <a:lvl7pPr>
              <a:defRPr sz="1800"/>
            </a:lvl7pPr>
            <a:lvl8pPr>
              <a:defRPr sz="1800"/>
            </a:lvl8pPr>
            <a:lvl9pPr>
              <a:defRPr sz="1800"/>
            </a:lvl9p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
        <p:nvSpPr>
          <p:cNvPr id="10" name="Content Placeholder 2"/>
          <p:cNvSpPr>
            <a:spLocks noGrp="1"/>
          </p:cNvSpPr>
          <p:nvPr>
            <p:ph sz="half" idx="12"/>
          </p:nvPr>
        </p:nvSpPr>
        <p:spPr>
          <a:xfrm>
            <a:off x="5177693" y="3057770"/>
            <a:ext cx="3651494" cy="2668344"/>
          </a:xfrm>
        </p:spPr>
        <p:txBody>
          <a:bodyPr/>
          <a:lstStyle>
            <a:lvl1pPr marL="0" indent="0">
              <a:buNone/>
              <a:defRPr sz="1800" i="1">
                <a:solidFill>
                  <a:srgbClr val="595959"/>
                </a:solidFill>
              </a:defRPr>
            </a:lvl1pPr>
            <a:lvl2pPr>
              <a:defRPr sz="2400" i="1"/>
            </a:lvl2pPr>
            <a:lvl3pPr>
              <a:defRPr sz="2000" i="1"/>
            </a:lvl3pPr>
            <a:lvl4pPr>
              <a:defRPr sz="1800" i="1"/>
            </a:lvl4pPr>
            <a:lvl5pPr>
              <a:defRPr sz="1800" i="1"/>
            </a:lvl5pPr>
            <a:lvl6pPr>
              <a:defRPr sz="1800"/>
            </a:lvl6pPr>
            <a:lvl7pPr>
              <a:defRPr sz="1800"/>
            </a:lvl7pPr>
            <a:lvl8pPr>
              <a:defRPr sz="1800"/>
            </a:lvl8pPr>
            <a:lvl9pPr>
              <a:defRPr sz="1800"/>
            </a:lvl9pPr>
          </a:lstStyle>
          <a:p>
            <a:pPr lvl="0"/>
            <a:r>
              <a:rPr lang="en-CA" dirty="0" smtClean="0"/>
              <a:t>Click to edit Master text styles</a:t>
            </a:r>
          </a:p>
        </p:txBody>
      </p:sp>
      <p:sp>
        <p:nvSpPr>
          <p:cNvPr id="11" name="Slide Number Placeholder 5"/>
          <p:cNvSpPr>
            <a:spLocks noGrp="1"/>
          </p:cNvSpPr>
          <p:nvPr>
            <p:ph type="sldNum" sz="quarter" idx="13"/>
          </p:nvPr>
        </p:nvSpPr>
        <p:spPr/>
        <p:txBody>
          <a:bodyPr/>
          <a:lstStyle>
            <a:lvl1pPr>
              <a:defRPr/>
            </a:lvl1pPr>
          </a:lstStyle>
          <a:p>
            <a:fld id="{0606BA19-779A-4930-9322-0B47357BACC7}" type="slidenum">
              <a:rPr lang="en-US" altLang="en-US"/>
              <a:pPr/>
              <a:t>‹#›</a:t>
            </a:fld>
            <a:endParaRPr lang="en-US" altLang="en-US" dirty="0"/>
          </a:p>
        </p:txBody>
      </p:sp>
    </p:spTree>
    <p:extLst>
      <p:ext uri="{BB962C8B-B14F-4D97-AF65-F5344CB8AC3E}">
        <p14:creationId xmlns:p14="http://schemas.microsoft.com/office/powerpoint/2010/main" val="3918813038"/>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4_Two Content">
    <p:spTree>
      <p:nvGrpSpPr>
        <p:cNvPr id="1" name=""/>
        <p:cNvGrpSpPr/>
        <p:nvPr/>
      </p:nvGrpSpPr>
      <p:grpSpPr>
        <a:xfrm>
          <a:off x="0" y="0"/>
          <a:ext cx="0" cy="0"/>
          <a:chOff x="0" y="0"/>
          <a:chExt cx="0" cy="0"/>
        </a:xfrm>
      </p:grpSpPr>
      <p:sp>
        <p:nvSpPr>
          <p:cNvPr id="7" name="Rectangle 6"/>
          <p:cNvSpPr/>
          <p:nvPr userDrawn="1"/>
        </p:nvSpPr>
        <p:spPr>
          <a:xfrm>
            <a:off x="4922838" y="1600201"/>
            <a:ext cx="3798887" cy="4525962"/>
          </a:xfrm>
          <a:prstGeom prst="rect">
            <a:avLst/>
          </a:prstGeom>
          <a:solidFill>
            <a:srgbClr val="ECEC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ECECEC"/>
              </a:solidFill>
            </a:endParaRPr>
          </a:p>
        </p:txBody>
      </p:sp>
      <p:cxnSp>
        <p:nvCxnSpPr>
          <p:cNvPr id="9" name="Straight Connector 8"/>
          <p:cNvCxnSpPr/>
          <p:nvPr userDrawn="1"/>
        </p:nvCxnSpPr>
        <p:spPr>
          <a:xfrm>
            <a:off x="487363" y="6276975"/>
            <a:ext cx="8199437"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lgn="l">
              <a:defRPr>
                <a:solidFill>
                  <a:srgbClr val="595959"/>
                </a:solidFill>
              </a:defRPr>
            </a:lvl1pPr>
          </a:lstStyle>
          <a:p>
            <a:r>
              <a:rPr lang="en-CA" dirty="0" smtClean="0"/>
              <a:t>Click to edit Master title style</a:t>
            </a:r>
            <a:endParaRPr lang="en-US" dirty="0"/>
          </a:p>
        </p:txBody>
      </p:sp>
      <p:sp>
        <p:nvSpPr>
          <p:cNvPr id="3" name="Content Placeholder 2"/>
          <p:cNvSpPr>
            <a:spLocks noGrp="1"/>
          </p:cNvSpPr>
          <p:nvPr>
            <p:ph sz="half" idx="1"/>
          </p:nvPr>
        </p:nvSpPr>
        <p:spPr>
          <a:xfrm>
            <a:off x="457200" y="1600200"/>
            <a:ext cx="4038600" cy="4525963"/>
          </a:xfrm>
        </p:spPr>
        <p:txBody>
          <a:bodyPr/>
          <a:lstStyle>
            <a:lvl1pPr>
              <a:buClr>
                <a:srgbClr val="595959"/>
              </a:buClr>
              <a:defRPr sz="2800"/>
            </a:lvl1pPr>
            <a:lvl2pPr>
              <a:buClr>
                <a:srgbClr val="595959"/>
              </a:buClr>
              <a:defRPr sz="2400"/>
            </a:lvl2pPr>
            <a:lvl3pPr>
              <a:buClr>
                <a:srgbClr val="595959"/>
              </a:buClr>
              <a:defRPr sz="2000"/>
            </a:lvl3pPr>
            <a:lvl4pPr>
              <a:buClr>
                <a:srgbClr val="595959"/>
              </a:buClr>
              <a:defRPr sz="1800"/>
            </a:lvl4pPr>
            <a:lvl5pPr>
              <a:buClr>
                <a:srgbClr val="595959"/>
              </a:buClr>
              <a:defRPr sz="1800"/>
            </a:lvl5pPr>
            <a:lvl6pPr>
              <a:defRPr sz="1800"/>
            </a:lvl6pPr>
            <a:lvl7pPr>
              <a:defRPr sz="1800"/>
            </a:lvl7pPr>
            <a:lvl8pPr>
              <a:defRPr sz="1800"/>
            </a:lvl8pPr>
            <a:lvl9pPr>
              <a:defRPr sz="1800"/>
            </a:lvl9p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
        <p:nvSpPr>
          <p:cNvPr id="10" name="Content Placeholder 2"/>
          <p:cNvSpPr>
            <a:spLocks noGrp="1"/>
          </p:cNvSpPr>
          <p:nvPr>
            <p:ph sz="half" idx="12"/>
          </p:nvPr>
        </p:nvSpPr>
        <p:spPr>
          <a:xfrm>
            <a:off x="5167923" y="1944078"/>
            <a:ext cx="3553802" cy="3782036"/>
          </a:xfrm>
        </p:spPr>
        <p:txBody>
          <a:bodyPr/>
          <a:lstStyle>
            <a:lvl1pPr marL="0" indent="0">
              <a:buNone/>
              <a:defRPr sz="1800" i="1">
                <a:solidFill>
                  <a:srgbClr val="595959"/>
                </a:solidFill>
              </a:defRPr>
            </a:lvl1pPr>
            <a:lvl2pPr>
              <a:defRPr sz="2400" i="1"/>
            </a:lvl2pPr>
            <a:lvl3pPr>
              <a:defRPr sz="2000" i="1"/>
            </a:lvl3pPr>
            <a:lvl4pPr>
              <a:defRPr sz="1800" i="1"/>
            </a:lvl4pPr>
            <a:lvl5pPr>
              <a:defRPr sz="1800" i="1"/>
            </a:lvl5pPr>
            <a:lvl6pPr>
              <a:defRPr sz="1800"/>
            </a:lvl6pPr>
            <a:lvl7pPr>
              <a:defRPr sz="1800"/>
            </a:lvl7pPr>
            <a:lvl8pPr>
              <a:defRPr sz="1800"/>
            </a:lvl8pPr>
            <a:lvl9pPr>
              <a:defRPr sz="1800"/>
            </a:lvl9pPr>
          </a:lstStyle>
          <a:p>
            <a:pPr lvl="0"/>
            <a:r>
              <a:rPr lang="en-CA" dirty="0" smtClean="0"/>
              <a:t>Click to edit Master text styles</a:t>
            </a:r>
          </a:p>
        </p:txBody>
      </p:sp>
      <p:sp>
        <p:nvSpPr>
          <p:cNvPr id="11" name="Slide Number Placeholder 5"/>
          <p:cNvSpPr>
            <a:spLocks noGrp="1"/>
          </p:cNvSpPr>
          <p:nvPr>
            <p:ph type="sldNum" sz="quarter" idx="13"/>
          </p:nvPr>
        </p:nvSpPr>
        <p:spPr/>
        <p:txBody>
          <a:bodyPr/>
          <a:lstStyle>
            <a:lvl1pPr>
              <a:defRPr/>
            </a:lvl1pPr>
          </a:lstStyle>
          <a:p>
            <a:fld id="{3E294082-DFA0-4304-8D39-BC23FA45EDA4}" type="slidenum">
              <a:rPr lang="en-US" altLang="en-US"/>
              <a:pPr/>
              <a:t>‹#›</a:t>
            </a:fld>
            <a:endParaRPr lang="en-US" altLang="en-US" dirty="0"/>
          </a:p>
        </p:txBody>
      </p:sp>
      <p:pic>
        <p:nvPicPr>
          <p:cNvPr id="13" name="Picture 7"/>
          <p:cNvPicPr>
            <a:picLocks/>
          </p:cNvPicPr>
          <p:nvPr userDrawn="1"/>
        </p:nvPicPr>
        <p:blipFill>
          <a:blip r:embed="rId2">
            <a:extLst>
              <a:ext uri="{28A0092B-C50C-407E-A947-70E740481C1C}">
                <a14:useLocalDpi xmlns:a14="http://schemas.microsoft.com/office/drawing/2010/main" val="0"/>
              </a:ext>
            </a:extLst>
          </a:blip>
          <a:stretch>
            <a:fillRect/>
          </a:stretch>
        </p:blipFill>
        <p:spPr bwMode="auto">
          <a:xfrm>
            <a:off x="5325363" y="5866131"/>
            <a:ext cx="3827556"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046566155"/>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3_Two Content">
    <p:spTree>
      <p:nvGrpSpPr>
        <p:cNvPr id="1" name=""/>
        <p:cNvGrpSpPr/>
        <p:nvPr/>
      </p:nvGrpSpPr>
      <p:grpSpPr>
        <a:xfrm>
          <a:off x="0" y="0"/>
          <a:ext cx="0" cy="0"/>
          <a:chOff x="0" y="0"/>
          <a:chExt cx="0" cy="0"/>
        </a:xfrm>
      </p:grpSpPr>
      <p:pic>
        <p:nvPicPr>
          <p:cNvPr id="12"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917407" y="2697163"/>
            <a:ext cx="3211512"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7" name="Rectangle 6"/>
          <p:cNvSpPr/>
          <p:nvPr userDrawn="1"/>
        </p:nvSpPr>
        <p:spPr>
          <a:xfrm>
            <a:off x="457200" y="3995738"/>
            <a:ext cx="8264525" cy="1928812"/>
          </a:xfrm>
          <a:prstGeom prst="rect">
            <a:avLst/>
          </a:prstGeom>
          <a:solidFill>
            <a:srgbClr val="ECECEC"/>
          </a:solidFill>
          <a:ln>
            <a:noFill/>
          </a:ln>
          <a:effectLst/>
        </p:spPr>
        <p:style>
          <a:lnRef idx="1">
            <a:schemeClr val="accent1"/>
          </a:lnRef>
          <a:fillRef idx="3">
            <a:schemeClr val="accent1"/>
          </a:fillRef>
          <a:effectRef idx="2">
            <a:schemeClr val="accent1"/>
          </a:effectRef>
          <a:fontRef idx="minor">
            <a:schemeClr val="lt1"/>
          </a:fontRef>
        </p:style>
        <p:txBody>
          <a:bodyPr anchor="ctr"/>
          <a:lstStyle/>
          <a:p>
            <a:pPr algn="ctr">
              <a:defRPr/>
            </a:pPr>
            <a:endParaRPr lang="en-CA" dirty="0">
              <a:solidFill>
                <a:srgbClr val="ECECEC"/>
              </a:solidFill>
            </a:endParaRPr>
          </a:p>
        </p:txBody>
      </p:sp>
      <p:cxnSp>
        <p:nvCxnSpPr>
          <p:cNvPr id="9" name="Straight Connector 8"/>
          <p:cNvCxnSpPr/>
          <p:nvPr userDrawn="1"/>
        </p:nvCxnSpPr>
        <p:spPr>
          <a:xfrm>
            <a:off x="487363" y="6276975"/>
            <a:ext cx="8199437"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lgn="l">
              <a:defRPr>
                <a:solidFill>
                  <a:srgbClr val="595959"/>
                </a:solidFill>
              </a:defRPr>
            </a:lvl1pPr>
          </a:lstStyle>
          <a:p>
            <a:r>
              <a:rPr lang="en-CA" dirty="0" smtClean="0"/>
              <a:t>Click to edit Master title style</a:t>
            </a:r>
            <a:endParaRPr lang="en-US" dirty="0"/>
          </a:p>
        </p:txBody>
      </p:sp>
      <p:sp>
        <p:nvSpPr>
          <p:cNvPr id="3" name="Content Placeholder 2"/>
          <p:cNvSpPr>
            <a:spLocks noGrp="1"/>
          </p:cNvSpPr>
          <p:nvPr>
            <p:ph sz="half" idx="1"/>
          </p:nvPr>
        </p:nvSpPr>
        <p:spPr>
          <a:xfrm>
            <a:off x="457200" y="1600201"/>
            <a:ext cx="8229600" cy="2157607"/>
          </a:xfrm>
        </p:spPr>
        <p:txBody>
          <a:bodyPr/>
          <a:lstStyle>
            <a:lvl1pPr>
              <a:buClr>
                <a:srgbClr val="595959"/>
              </a:buClr>
              <a:defRPr sz="2800"/>
            </a:lvl1pPr>
            <a:lvl2pPr>
              <a:buClr>
                <a:srgbClr val="595959"/>
              </a:buClr>
              <a:defRPr sz="2400"/>
            </a:lvl2pPr>
            <a:lvl3pPr>
              <a:buClr>
                <a:srgbClr val="595959"/>
              </a:buClr>
              <a:defRPr sz="2000"/>
            </a:lvl3pPr>
            <a:lvl4pPr>
              <a:buClr>
                <a:srgbClr val="595959"/>
              </a:buClr>
              <a:defRPr sz="1800"/>
            </a:lvl4pPr>
            <a:lvl5pPr>
              <a:buClr>
                <a:srgbClr val="595959"/>
              </a:buClr>
              <a:defRPr sz="1800"/>
            </a:lvl5pPr>
            <a:lvl6pPr>
              <a:defRPr sz="1800"/>
            </a:lvl6pPr>
            <a:lvl7pPr>
              <a:defRPr sz="1800"/>
            </a:lvl7pPr>
            <a:lvl8pPr>
              <a:defRPr sz="1800"/>
            </a:lvl8pPr>
            <a:lvl9pPr>
              <a:defRPr sz="1800"/>
            </a:lvl9p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
        <p:nvSpPr>
          <p:cNvPr id="10" name="Content Placeholder 2"/>
          <p:cNvSpPr>
            <a:spLocks noGrp="1"/>
          </p:cNvSpPr>
          <p:nvPr>
            <p:ph sz="half" idx="12"/>
          </p:nvPr>
        </p:nvSpPr>
        <p:spPr>
          <a:xfrm>
            <a:off x="605692" y="4140741"/>
            <a:ext cx="8116033" cy="1332960"/>
          </a:xfrm>
          <a:solidFill>
            <a:srgbClr val="ECECEC"/>
          </a:solidFill>
        </p:spPr>
        <p:txBody>
          <a:bodyPr/>
          <a:lstStyle>
            <a:lvl1pPr marL="0" indent="0">
              <a:buNone/>
              <a:defRPr sz="1800" i="1"/>
            </a:lvl1pPr>
            <a:lvl2pPr>
              <a:defRPr sz="2400" i="1"/>
            </a:lvl2pPr>
            <a:lvl3pPr>
              <a:defRPr sz="2000" i="1"/>
            </a:lvl3pPr>
            <a:lvl4pPr>
              <a:defRPr sz="1800" i="1"/>
            </a:lvl4pPr>
            <a:lvl5pPr>
              <a:defRPr sz="1800" i="1"/>
            </a:lvl5pPr>
            <a:lvl6pPr>
              <a:defRPr sz="1800"/>
            </a:lvl6pPr>
            <a:lvl7pPr>
              <a:defRPr sz="1800"/>
            </a:lvl7pPr>
            <a:lvl8pPr>
              <a:defRPr sz="1800"/>
            </a:lvl8pPr>
            <a:lvl9pPr>
              <a:defRPr sz="1800"/>
            </a:lvl9pPr>
          </a:lstStyle>
          <a:p>
            <a:pPr lvl="0"/>
            <a:r>
              <a:rPr lang="en-CA" dirty="0" smtClean="0"/>
              <a:t>Click to edit Master text styles</a:t>
            </a:r>
          </a:p>
        </p:txBody>
      </p:sp>
      <p:sp>
        <p:nvSpPr>
          <p:cNvPr id="11" name="Slide Number Placeholder 5"/>
          <p:cNvSpPr>
            <a:spLocks noGrp="1"/>
          </p:cNvSpPr>
          <p:nvPr>
            <p:ph type="sldNum" sz="quarter" idx="13"/>
          </p:nvPr>
        </p:nvSpPr>
        <p:spPr/>
        <p:txBody>
          <a:bodyPr/>
          <a:lstStyle>
            <a:lvl1pPr>
              <a:defRPr/>
            </a:lvl1pPr>
          </a:lstStyle>
          <a:p>
            <a:fld id="{AB52D289-F740-481C-B2A6-EE2832E288B0}" type="slidenum">
              <a:rPr lang="en-US" altLang="en-US"/>
              <a:pPr/>
              <a:t>‹#›</a:t>
            </a:fld>
            <a:endParaRPr lang="en-US" altLang="en-US" dirty="0"/>
          </a:p>
        </p:txBody>
      </p:sp>
      <p:pic>
        <p:nvPicPr>
          <p:cNvPr id="14" name="Picture 7"/>
          <p:cNvPicPr>
            <a:picLocks noChangeAspect="1"/>
          </p:cNvPicPr>
          <p:nvPr userDrawn="1"/>
        </p:nvPicPr>
        <p:blipFill>
          <a:blip r:embed="rId3">
            <a:extLst>
              <a:ext uri="{28A0092B-C50C-407E-A947-70E740481C1C}">
                <a14:useLocalDpi xmlns:a14="http://schemas.microsoft.com/office/drawing/2010/main" val="0"/>
              </a:ext>
            </a:extLst>
          </a:blip>
          <a:stretch>
            <a:fillRect/>
          </a:stretch>
        </p:blipFill>
        <p:spPr bwMode="auto">
          <a:xfrm>
            <a:off x="1007363" y="5650231"/>
            <a:ext cx="8155126" cy="4571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extLst>
      <p:ext uri="{BB962C8B-B14F-4D97-AF65-F5344CB8AC3E}">
        <p14:creationId xmlns:p14="http://schemas.microsoft.com/office/powerpoint/2010/main" val="3573769291"/>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pic>
        <p:nvPicPr>
          <p:cNvPr id="11" name="Picture 7" descr="maple_leaf.jpg"/>
          <p:cNvPicPr>
            <a:picLocks noChangeAspect="1"/>
          </p:cNvPicPr>
          <p:nvPr userDrawn="1"/>
        </p:nvPicPr>
        <p:blipFill>
          <a:blip r:embed="rId2" cstate="email">
            <a:extLst>
              <a:ext uri="{28A0092B-C50C-407E-A947-70E740481C1C}">
                <a14:useLocalDpi xmlns:a14="http://schemas.microsoft.com/office/drawing/2010/main"/>
              </a:ext>
            </a:extLst>
          </a:blip>
          <a:srcRect/>
          <a:stretch>
            <a:fillRect/>
          </a:stretch>
        </p:blipFill>
        <p:spPr bwMode="auto">
          <a:xfrm>
            <a:off x="5917407" y="2697163"/>
            <a:ext cx="3211512"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cxnSp>
        <p:nvCxnSpPr>
          <p:cNvPr id="9" name="Straight Connector 8"/>
          <p:cNvCxnSpPr/>
          <p:nvPr userDrawn="1"/>
        </p:nvCxnSpPr>
        <p:spPr>
          <a:xfrm>
            <a:off x="487363" y="6276975"/>
            <a:ext cx="8199437" cy="0"/>
          </a:xfrm>
          <a:prstGeom prst="line">
            <a:avLst/>
          </a:prstGeom>
          <a:ln w="3175" cmpd="sng">
            <a:solidFill>
              <a:srgbClr val="7F7F7F"/>
            </a:solidFill>
          </a:ln>
          <a:effectLst/>
        </p:spPr>
        <p:style>
          <a:lnRef idx="2">
            <a:schemeClr val="accent1"/>
          </a:lnRef>
          <a:fillRef idx="0">
            <a:schemeClr val="accent1"/>
          </a:fillRef>
          <a:effectRef idx="1">
            <a:schemeClr val="accent1"/>
          </a:effectRef>
          <a:fontRef idx="minor">
            <a:schemeClr val="tx1"/>
          </a:fontRef>
        </p:style>
      </p:cxnSp>
      <p:sp>
        <p:nvSpPr>
          <p:cNvPr id="2" name="Title 1"/>
          <p:cNvSpPr>
            <a:spLocks noGrp="1"/>
          </p:cNvSpPr>
          <p:nvPr>
            <p:ph type="title"/>
          </p:nvPr>
        </p:nvSpPr>
        <p:spPr/>
        <p:txBody>
          <a:bodyPr/>
          <a:lstStyle>
            <a:lvl1pPr algn="l">
              <a:defRPr>
                <a:solidFill>
                  <a:srgbClr val="595959"/>
                </a:solidFill>
              </a:defRPr>
            </a:lvl1pPr>
          </a:lstStyle>
          <a:p>
            <a:r>
              <a:rPr lang="en-CA" dirty="0" smtClean="0"/>
              <a:t>Click to edit Master title style</a:t>
            </a:r>
            <a:endParaRPr lang="en-US" dirty="0"/>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dirty="0"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buClr>
                <a:srgbClr val="595959"/>
              </a:buClr>
              <a:defRPr sz="2400"/>
            </a:lvl1pPr>
            <a:lvl2pPr>
              <a:buClr>
                <a:srgbClr val="595959"/>
              </a:buClr>
              <a:defRPr sz="2000"/>
            </a:lvl2pPr>
            <a:lvl3pPr>
              <a:buClr>
                <a:srgbClr val="595959"/>
              </a:buClr>
              <a:defRPr sz="1800"/>
            </a:lvl3pPr>
            <a:lvl4pPr>
              <a:buClr>
                <a:srgbClr val="595959"/>
              </a:buClr>
              <a:defRPr sz="1600"/>
            </a:lvl4pPr>
            <a:lvl5pPr>
              <a:buClr>
                <a:srgbClr val="595959"/>
              </a:buClr>
              <a:defRPr sz="1600"/>
            </a:lvl5pPr>
            <a:lvl6pPr>
              <a:defRPr sz="1600"/>
            </a:lvl6pPr>
            <a:lvl7pPr>
              <a:defRPr sz="1600"/>
            </a:lvl7pPr>
            <a:lvl8pPr>
              <a:defRPr sz="1600"/>
            </a:lvl8pPr>
            <a:lvl9pPr>
              <a:defRPr sz="1600"/>
            </a:lvl9p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CA"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buClr>
                <a:srgbClr val="595959"/>
              </a:buClr>
              <a:defRPr sz="2400"/>
            </a:lvl1pPr>
            <a:lvl2pPr>
              <a:buClr>
                <a:srgbClr val="595959"/>
              </a:buClr>
              <a:defRPr sz="2000"/>
            </a:lvl2pPr>
            <a:lvl3pPr>
              <a:buClr>
                <a:srgbClr val="595959"/>
              </a:buClr>
              <a:defRPr sz="1800"/>
            </a:lvl3pPr>
            <a:lvl4pPr>
              <a:buClr>
                <a:srgbClr val="595959"/>
              </a:buClr>
              <a:defRPr sz="1600"/>
            </a:lvl4pPr>
            <a:lvl5pPr>
              <a:buClr>
                <a:srgbClr val="595959"/>
              </a:buClr>
              <a:defRPr sz="1600"/>
            </a:lvl5pPr>
            <a:lvl6pPr>
              <a:defRPr sz="1600"/>
            </a:lvl6pPr>
            <a:lvl7pPr>
              <a:defRPr sz="1600"/>
            </a:lvl7pPr>
            <a:lvl8pPr>
              <a:defRPr sz="1600"/>
            </a:lvl8pPr>
            <a:lvl9pPr>
              <a:defRPr sz="1600"/>
            </a:lvl9pPr>
          </a:lstStyle>
          <a:p>
            <a:pPr lvl="0"/>
            <a:r>
              <a:rPr lang="en-CA" dirty="0" smtClean="0"/>
              <a:t>Click to edit Master text styles</a:t>
            </a:r>
          </a:p>
          <a:p>
            <a:pPr lvl="1"/>
            <a:r>
              <a:rPr lang="en-CA" dirty="0" smtClean="0"/>
              <a:t>Second level</a:t>
            </a:r>
          </a:p>
          <a:p>
            <a:pPr lvl="2"/>
            <a:r>
              <a:rPr lang="en-CA" dirty="0" smtClean="0"/>
              <a:t>Third level</a:t>
            </a:r>
          </a:p>
          <a:p>
            <a:pPr lvl="3"/>
            <a:r>
              <a:rPr lang="en-CA" dirty="0" smtClean="0"/>
              <a:t>Fourth level</a:t>
            </a:r>
          </a:p>
          <a:p>
            <a:pPr lvl="4"/>
            <a:r>
              <a:rPr lang="en-CA" dirty="0" smtClean="0"/>
              <a:t>Fifth level</a:t>
            </a:r>
            <a:endParaRPr lang="en-US" dirty="0"/>
          </a:p>
        </p:txBody>
      </p:sp>
      <p:sp>
        <p:nvSpPr>
          <p:cNvPr id="10" name="Slide Number Placeholder 5"/>
          <p:cNvSpPr>
            <a:spLocks noGrp="1"/>
          </p:cNvSpPr>
          <p:nvPr>
            <p:ph type="sldNum" sz="quarter" idx="10"/>
          </p:nvPr>
        </p:nvSpPr>
        <p:spPr/>
        <p:txBody>
          <a:bodyPr/>
          <a:lstStyle>
            <a:lvl1pPr>
              <a:defRPr/>
            </a:lvl1pPr>
          </a:lstStyle>
          <a:p>
            <a:fld id="{398FBFBE-36BC-482D-A777-8BE920DF890D}" type="slidenum">
              <a:rPr lang="en-US" altLang="en-US"/>
              <a:pPr/>
              <a:t>‹#›</a:t>
            </a:fld>
            <a:endParaRPr lang="en-US" altLang="en-US" dirty="0"/>
          </a:p>
        </p:txBody>
      </p:sp>
    </p:spTree>
    <p:extLst>
      <p:ext uri="{BB962C8B-B14F-4D97-AF65-F5344CB8AC3E}">
        <p14:creationId xmlns:p14="http://schemas.microsoft.com/office/powerpoint/2010/main" val="2367219934"/>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jpe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5" name="Picture 4" descr="maple_leaf.jpg"/>
          <p:cNvPicPr>
            <a:picLocks noChangeAspect="1"/>
          </p:cNvPicPr>
          <p:nvPr userDrawn="1"/>
        </p:nvPicPr>
        <p:blipFill>
          <a:blip r:embed="rId19" cstate="email">
            <a:extLst>
              <a:ext uri="{28A0092B-C50C-407E-A947-70E740481C1C}">
                <a14:useLocalDpi xmlns:a14="http://schemas.microsoft.com/office/drawing/2010/main"/>
              </a:ext>
            </a:extLst>
          </a:blip>
          <a:srcRect/>
          <a:stretch>
            <a:fillRect/>
          </a:stretch>
        </p:blipFill>
        <p:spPr bwMode="auto">
          <a:xfrm>
            <a:off x="5917407" y="2697163"/>
            <a:ext cx="3211512" cy="4160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1026" name="Title Placeholder 1"/>
          <p:cNvSpPr>
            <a:spLocks noGrp="1"/>
          </p:cNvSpPr>
          <p:nvPr>
            <p:ph type="title"/>
          </p:nvPr>
        </p:nvSpPr>
        <p:spPr bwMode="auto">
          <a:xfrm>
            <a:off x="457200" y="274638"/>
            <a:ext cx="8229600" cy="9858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b" anchorCtr="0" compatLnSpc="1">
            <a:prstTxWarp prst="textNoShape">
              <a:avLst/>
            </a:prstTxWarp>
          </a:bodyPr>
          <a:lstStyle/>
          <a:p>
            <a:pPr lvl="0"/>
            <a:r>
              <a:rPr lang="en-CA" altLang="en-US" dirty="0" smtClean="0"/>
              <a:t>Click to edit Master title style</a:t>
            </a:r>
            <a:endParaRPr lang="en-US" altLang="en-US" dirty="0" smtClean="0"/>
          </a:p>
        </p:txBody>
      </p:sp>
      <p:sp>
        <p:nvSpPr>
          <p:cNvPr id="1027" name="Text Placeholder 2"/>
          <p:cNvSpPr>
            <a:spLocks noGrp="1"/>
          </p:cNvSpPr>
          <p:nvPr>
            <p:ph type="body" idx="1"/>
          </p:nvPr>
        </p:nvSpPr>
        <p:spPr bwMode="auto">
          <a:xfrm>
            <a:off x="457200" y="1436688"/>
            <a:ext cx="8229600" cy="46894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CA" altLang="en-US" dirty="0" smtClean="0"/>
              <a:t>Click to edit Master text styles</a:t>
            </a:r>
          </a:p>
          <a:p>
            <a:pPr lvl="1"/>
            <a:r>
              <a:rPr lang="en-CA" altLang="en-US" dirty="0" smtClean="0"/>
              <a:t>Second level</a:t>
            </a:r>
          </a:p>
          <a:p>
            <a:pPr lvl="2"/>
            <a:r>
              <a:rPr lang="en-CA" altLang="en-US" dirty="0" smtClean="0"/>
              <a:t>Third level</a:t>
            </a:r>
          </a:p>
          <a:p>
            <a:pPr lvl="3"/>
            <a:r>
              <a:rPr lang="en-CA" altLang="en-US" dirty="0" smtClean="0"/>
              <a:t>Fourth level</a:t>
            </a:r>
          </a:p>
          <a:p>
            <a:pPr lvl="4"/>
            <a:r>
              <a:rPr lang="en-CA" altLang="en-US" dirty="0" smtClean="0"/>
              <a:t>Fifth level</a:t>
            </a:r>
            <a:endParaRPr lang="en-US" altLang="en-US" dirty="0" smtClean="0"/>
          </a:p>
        </p:txBody>
      </p:sp>
      <p:sp>
        <p:nvSpPr>
          <p:cNvPr id="6" name="Slide Number Placeholder 5"/>
          <p:cNvSpPr>
            <a:spLocks noGrp="1"/>
          </p:cNvSpPr>
          <p:nvPr>
            <p:ph type="sldNum" sz="quarter" idx="4"/>
          </p:nvPr>
        </p:nvSpPr>
        <p:spPr>
          <a:xfrm>
            <a:off x="457200" y="6356350"/>
            <a:ext cx="982663" cy="365125"/>
          </a:xfrm>
          <a:prstGeom prst="rect">
            <a:avLst/>
          </a:prstGeom>
        </p:spPr>
        <p:txBody>
          <a:bodyPr vert="horz" wrap="square" lIns="91440" tIns="45720" rIns="91440" bIns="45720" numCol="1" anchor="ctr" anchorCtr="0" compatLnSpc="1">
            <a:prstTxWarp prst="textNoShape">
              <a:avLst/>
            </a:prstTxWarp>
          </a:bodyPr>
          <a:lstStyle>
            <a:lvl1pPr>
              <a:defRPr sz="1200">
                <a:solidFill>
                  <a:srgbClr val="7F7F7F"/>
                </a:solidFill>
                <a:latin typeface="Century Gothic" panose="020B0502020202020204" pitchFamily="34" charset="0"/>
              </a:defRPr>
            </a:lvl1pPr>
          </a:lstStyle>
          <a:p>
            <a:fld id="{4AF31215-D414-49A1-B0BE-FA6A849F09BB}" type="slidenum">
              <a:rPr lang="en-US" altLang="en-US"/>
              <a:pPr/>
              <a:t>‹#›</a:t>
            </a:fld>
            <a:endParaRPr lang="en-US" altLang="en-US" dirty="0"/>
          </a:p>
        </p:txBody>
      </p:sp>
    </p:spTree>
  </p:cSld>
  <p:clrMap bg1="lt1" tx1="dk1" bg2="lt2" tx2="dk2" accent1="accent1" accent2="accent2" accent3="accent3" accent4="accent4" accent5="accent5" accent6="accent6" hlink="hlink" folHlink="folHlink"/>
  <p:sldLayoutIdLst>
    <p:sldLayoutId id="2147483953" r:id="rId1"/>
    <p:sldLayoutId id="2147483954" r:id="rId2"/>
    <p:sldLayoutId id="2147483955" r:id="rId3"/>
    <p:sldLayoutId id="2147483958" r:id="rId4"/>
    <p:sldLayoutId id="2147483959" r:id="rId5"/>
    <p:sldLayoutId id="2147483960" r:id="rId6"/>
    <p:sldLayoutId id="2147483961" r:id="rId7"/>
    <p:sldLayoutId id="2147483962" r:id="rId8"/>
    <p:sldLayoutId id="2147483963" r:id="rId9"/>
    <p:sldLayoutId id="2147483964" r:id="rId10"/>
    <p:sldLayoutId id="2147483965" r:id="rId11"/>
    <p:sldLayoutId id="2147483966" r:id="rId12"/>
    <p:sldLayoutId id="2147483967" r:id="rId13"/>
    <p:sldLayoutId id="2147483968" r:id="rId14"/>
    <p:sldLayoutId id="2147483975" r:id="rId15"/>
    <p:sldLayoutId id="2147483976" r:id="rId16"/>
    <p:sldLayoutId id="2147483977" r:id="rId17"/>
  </p:sldLayoutIdLst>
  <p:timing>
    <p:tnLst>
      <p:par>
        <p:cTn id="1" dur="indefinite" restart="never" nodeType="tmRoot"/>
      </p:par>
    </p:tnLst>
  </p:timing>
  <p:hf hdr="0"/>
  <p:txStyles>
    <p:titleStyle>
      <a:lvl1pPr algn="l" defTabSz="457200" rtl="0" eaLnBrk="0" fontAlgn="base" hangingPunct="0">
        <a:spcBef>
          <a:spcPct val="0"/>
        </a:spcBef>
        <a:spcAft>
          <a:spcPct val="0"/>
        </a:spcAft>
        <a:defRPr lang="en-US" sz="3600" kern="1200" dirty="0">
          <a:solidFill>
            <a:srgbClr val="595959"/>
          </a:solidFill>
          <a:latin typeface="Century Gothic" pitchFamily="34" charset="0"/>
          <a:ea typeface="ヒラギノ角ゴ Pro W3" pitchFamily="126" charset="-128"/>
          <a:cs typeface="Century Gothic" pitchFamily="34" charset="0"/>
        </a:defRPr>
      </a:lvl1pPr>
      <a:lvl2pPr algn="l" defTabSz="457200" rtl="0" eaLnBrk="0" fontAlgn="base" hangingPunct="0">
        <a:spcBef>
          <a:spcPct val="0"/>
        </a:spcBef>
        <a:spcAft>
          <a:spcPct val="0"/>
        </a:spcAft>
        <a:defRPr sz="3600">
          <a:solidFill>
            <a:srgbClr val="0064A5"/>
          </a:solidFill>
          <a:latin typeface="Century Gothic" charset="0"/>
          <a:ea typeface="ヒラギノ角ゴ Pro W3" pitchFamily="126" charset="-128"/>
          <a:cs typeface="Century Gothic" charset="0"/>
        </a:defRPr>
      </a:lvl2pPr>
      <a:lvl3pPr algn="l" defTabSz="457200" rtl="0" eaLnBrk="0" fontAlgn="base" hangingPunct="0">
        <a:spcBef>
          <a:spcPct val="0"/>
        </a:spcBef>
        <a:spcAft>
          <a:spcPct val="0"/>
        </a:spcAft>
        <a:defRPr sz="3600">
          <a:solidFill>
            <a:srgbClr val="0064A5"/>
          </a:solidFill>
          <a:latin typeface="Century Gothic" charset="0"/>
          <a:ea typeface="ヒラギノ角ゴ Pro W3" pitchFamily="126" charset="-128"/>
          <a:cs typeface="Century Gothic" charset="0"/>
        </a:defRPr>
      </a:lvl3pPr>
      <a:lvl4pPr algn="l" defTabSz="457200" rtl="0" eaLnBrk="0" fontAlgn="base" hangingPunct="0">
        <a:spcBef>
          <a:spcPct val="0"/>
        </a:spcBef>
        <a:spcAft>
          <a:spcPct val="0"/>
        </a:spcAft>
        <a:defRPr sz="3600">
          <a:solidFill>
            <a:srgbClr val="0064A5"/>
          </a:solidFill>
          <a:latin typeface="Century Gothic" charset="0"/>
          <a:ea typeface="ヒラギノ角ゴ Pro W3" pitchFamily="126" charset="-128"/>
          <a:cs typeface="Century Gothic" charset="0"/>
        </a:defRPr>
      </a:lvl4pPr>
      <a:lvl5pPr algn="l" defTabSz="457200" rtl="0" eaLnBrk="0" fontAlgn="base" hangingPunct="0">
        <a:spcBef>
          <a:spcPct val="0"/>
        </a:spcBef>
        <a:spcAft>
          <a:spcPct val="0"/>
        </a:spcAft>
        <a:defRPr sz="3600">
          <a:solidFill>
            <a:srgbClr val="0064A5"/>
          </a:solidFill>
          <a:latin typeface="Century Gothic" charset="0"/>
          <a:ea typeface="ヒラギノ角ゴ Pro W3" pitchFamily="126" charset="-128"/>
          <a:cs typeface="Century Gothic" charset="0"/>
        </a:defRPr>
      </a:lvl5pPr>
      <a:lvl6pPr marL="457200" algn="ctr" defTabSz="457200" rtl="0" fontAlgn="base">
        <a:spcBef>
          <a:spcPct val="0"/>
        </a:spcBef>
        <a:spcAft>
          <a:spcPct val="0"/>
        </a:spcAft>
        <a:defRPr sz="3600">
          <a:solidFill>
            <a:srgbClr val="0064A5"/>
          </a:solidFill>
          <a:latin typeface="Gill Sans Light" pitchFamily="126" charset="0"/>
          <a:ea typeface="ヒラギノ角ゴ Pro W3" pitchFamily="126" charset="-128"/>
        </a:defRPr>
      </a:lvl6pPr>
      <a:lvl7pPr marL="914400" algn="ctr" defTabSz="457200" rtl="0" fontAlgn="base">
        <a:spcBef>
          <a:spcPct val="0"/>
        </a:spcBef>
        <a:spcAft>
          <a:spcPct val="0"/>
        </a:spcAft>
        <a:defRPr sz="3600">
          <a:solidFill>
            <a:srgbClr val="0064A5"/>
          </a:solidFill>
          <a:latin typeface="Gill Sans Light" pitchFamily="126" charset="0"/>
          <a:ea typeface="ヒラギノ角ゴ Pro W3" pitchFamily="126" charset="-128"/>
        </a:defRPr>
      </a:lvl7pPr>
      <a:lvl8pPr marL="1371600" algn="ctr" defTabSz="457200" rtl="0" fontAlgn="base">
        <a:spcBef>
          <a:spcPct val="0"/>
        </a:spcBef>
        <a:spcAft>
          <a:spcPct val="0"/>
        </a:spcAft>
        <a:defRPr sz="3600">
          <a:solidFill>
            <a:srgbClr val="0064A5"/>
          </a:solidFill>
          <a:latin typeface="Gill Sans Light" pitchFamily="126" charset="0"/>
          <a:ea typeface="ヒラギノ角ゴ Pro W3" pitchFamily="126" charset="-128"/>
        </a:defRPr>
      </a:lvl8pPr>
      <a:lvl9pPr marL="1828800" algn="ctr" defTabSz="457200" rtl="0" fontAlgn="base">
        <a:spcBef>
          <a:spcPct val="0"/>
        </a:spcBef>
        <a:spcAft>
          <a:spcPct val="0"/>
        </a:spcAft>
        <a:defRPr sz="3600">
          <a:solidFill>
            <a:srgbClr val="0064A5"/>
          </a:solidFill>
          <a:latin typeface="Gill Sans Light" pitchFamily="126" charset="0"/>
          <a:ea typeface="ヒラギノ角ゴ Pro W3" pitchFamily="126" charset="-128"/>
        </a:defRPr>
      </a:lvl9pPr>
    </p:titleStyle>
    <p:bodyStyle>
      <a:lvl1pPr marL="342900" indent="-342900" algn="l" defTabSz="457200" rtl="0" eaLnBrk="0" fontAlgn="base" hangingPunct="0">
        <a:spcBef>
          <a:spcPct val="20000"/>
        </a:spcBef>
        <a:spcAft>
          <a:spcPct val="0"/>
        </a:spcAft>
        <a:buClr>
          <a:srgbClr val="595959"/>
        </a:buClr>
        <a:buFont typeface="Arial" panose="020B0604020202020204" pitchFamily="34" charset="0"/>
        <a:buChar char="•"/>
        <a:defRPr lang="en-CA" sz="2600" kern="1200" dirty="0">
          <a:solidFill>
            <a:srgbClr val="595959"/>
          </a:solidFill>
          <a:latin typeface="Century Gothic" pitchFamily="34" charset="0"/>
          <a:ea typeface="ヒラギノ角ゴ Pro W3" pitchFamily="126" charset="-128"/>
          <a:cs typeface="Century Gothic" pitchFamily="34" charset="0"/>
        </a:defRPr>
      </a:lvl1pPr>
      <a:lvl2pPr marL="742950" indent="-285750" algn="l" defTabSz="457200" rtl="0" eaLnBrk="0" fontAlgn="base" hangingPunct="0">
        <a:spcBef>
          <a:spcPct val="20000"/>
        </a:spcBef>
        <a:spcAft>
          <a:spcPct val="0"/>
        </a:spcAft>
        <a:buClr>
          <a:srgbClr val="595959"/>
        </a:buClr>
        <a:buFont typeface="Arial" panose="020B0604020202020204" pitchFamily="34" charset="0"/>
        <a:buChar char="•"/>
        <a:defRPr lang="en-CA" sz="2400" kern="1200" dirty="0">
          <a:solidFill>
            <a:srgbClr val="595959"/>
          </a:solidFill>
          <a:latin typeface="Century Gothic" pitchFamily="34" charset="0"/>
          <a:ea typeface="ヒラギノ角ゴ Pro W3" pitchFamily="126" charset="-128"/>
          <a:cs typeface="Century Gothic" pitchFamily="34" charset="0"/>
        </a:defRPr>
      </a:lvl2pPr>
      <a:lvl3pPr marL="1143000" indent="-228600" algn="l" defTabSz="457200" rtl="0" eaLnBrk="0" fontAlgn="base" hangingPunct="0">
        <a:spcBef>
          <a:spcPct val="20000"/>
        </a:spcBef>
        <a:spcAft>
          <a:spcPct val="0"/>
        </a:spcAft>
        <a:buClr>
          <a:srgbClr val="595959"/>
        </a:buClr>
        <a:buFont typeface="Arial" panose="020B0604020202020204" pitchFamily="34" charset="0"/>
        <a:buChar char="•"/>
        <a:defRPr lang="en-CA" sz="2200" kern="1200" dirty="0">
          <a:solidFill>
            <a:srgbClr val="595959"/>
          </a:solidFill>
          <a:latin typeface="Century Gothic" pitchFamily="34" charset="0"/>
          <a:ea typeface="ヒラギノ角ゴ Pro W3" pitchFamily="126" charset="-128"/>
          <a:cs typeface="Century Gothic" pitchFamily="34" charset="0"/>
        </a:defRPr>
      </a:lvl3pPr>
      <a:lvl4pPr marL="1600200" indent="-228600" algn="l" defTabSz="457200" rtl="0" eaLnBrk="0" fontAlgn="base" hangingPunct="0">
        <a:spcBef>
          <a:spcPct val="20000"/>
        </a:spcBef>
        <a:spcAft>
          <a:spcPct val="0"/>
        </a:spcAft>
        <a:buClr>
          <a:srgbClr val="595959"/>
        </a:buClr>
        <a:buFont typeface="Arial" panose="020B0604020202020204" pitchFamily="34" charset="0"/>
        <a:buChar char="•"/>
        <a:defRPr lang="en-CA" sz="2000" kern="1200" dirty="0">
          <a:solidFill>
            <a:srgbClr val="595959"/>
          </a:solidFill>
          <a:latin typeface="Century Gothic" pitchFamily="34" charset="0"/>
          <a:ea typeface="ヒラギノ角ゴ Pro W3" pitchFamily="126" charset="-128"/>
          <a:cs typeface="Century Gothic" pitchFamily="34" charset="0"/>
        </a:defRPr>
      </a:lvl4pPr>
      <a:lvl5pPr marL="2057400" indent="-228600" algn="l" defTabSz="457200" rtl="0" eaLnBrk="0" fontAlgn="base" hangingPunct="0">
        <a:spcBef>
          <a:spcPct val="20000"/>
        </a:spcBef>
        <a:spcAft>
          <a:spcPct val="0"/>
        </a:spcAft>
        <a:buClr>
          <a:srgbClr val="595959"/>
        </a:buClr>
        <a:buFont typeface="Arial" panose="020B0604020202020204" pitchFamily="34" charset="0"/>
        <a:buChar char="•"/>
        <a:defRPr lang="en-US" kern="1200" dirty="0">
          <a:solidFill>
            <a:srgbClr val="595959"/>
          </a:solidFill>
          <a:latin typeface="Century Gothic" pitchFamily="34" charset="0"/>
          <a:ea typeface="ヒラギノ角ゴ Pro W3" pitchFamily="126" charset="-128"/>
          <a:cs typeface="Century Gothic" pitchFamily="34" charset="0"/>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6.png"/></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chart" Target="../charts/chart3.xml"/><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7.jpe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notesSlide" Target="../notesSlides/notesSlide3.xml"/><Relationship Id="rId1" Type="http://schemas.openxmlformats.org/officeDocument/2006/relationships/slideLayout" Target="../slideLayouts/slideLayout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hyperlink" Target="mailto:fuelcharge@cra-arc.gc.ca" TargetMode="External"/><Relationship Id="rId2" Type="http://schemas.openxmlformats.org/officeDocument/2006/relationships/hyperlink" Target="https://www.canada.ca/en/revenue-agency/services/tax/excise-taxes-duties-levies/fuel-charge.html" TargetMode="Externa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ctrTitle"/>
          </p:nvPr>
        </p:nvSpPr>
        <p:spPr/>
        <p:txBody>
          <a:bodyPr>
            <a:noAutofit/>
          </a:bodyPr>
          <a:lstStyle/>
          <a:p>
            <a:pPr eaLnBrk="1" hangingPunct="1"/>
            <a:r>
              <a:rPr lang="en-CA" altLang="en-US" sz="3200" dirty="0" smtClean="0">
                <a:ea typeface="ヒラギノ角ゴ Pro W3" pitchFamily="127" charset="-128"/>
              </a:rPr>
              <a:t>Federal Carbon Pollution Pricing System – </a:t>
            </a:r>
            <a:r>
              <a:rPr lang="en-CA" altLang="en-US" sz="2400" dirty="0" smtClean="0">
                <a:ea typeface="ヒラギノ角ゴ Pro W3" pitchFamily="127" charset="-128"/>
              </a:rPr>
              <a:t>with focus on agriculture</a:t>
            </a:r>
          </a:p>
        </p:txBody>
      </p:sp>
      <p:sp>
        <p:nvSpPr>
          <p:cNvPr id="22531" name="Subtitle 2"/>
          <p:cNvSpPr>
            <a:spLocks noGrp="1"/>
          </p:cNvSpPr>
          <p:nvPr>
            <p:ph type="subTitle" idx="1"/>
          </p:nvPr>
        </p:nvSpPr>
        <p:spPr>
          <a:xfrm>
            <a:off x="487968" y="3336749"/>
            <a:ext cx="3969732" cy="1752600"/>
          </a:xfrm>
        </p:spPr>
        <p:txBody>
          <a:bodyPr>
            <a:normAutofit/>
          </a:bodyPr>
          <a:lstStyle/>
          <a:p>
            <a:pPr eaLnBrk="1" hangingPunct="1"/>
            <a:r>
              <a:rPr lang="en-CA" altLang="en-US" sz="2000" dirty="0" smtClean="0">
                <a:ea typeface="ヒラギノ角ゴ Pro W3" pitchFamily="127" charset="-128"/>
              </a:rPr>
              <a:t>Canadian Federation of Agriculture AGM</a:t>
            </a:r>
          </a:p>
          <a:p>
            <a:pPr eaLnBrk="1" hangingPunct="1"/>
            <a:r>
              <a:rPr lang="en-CA" altLang="en-US" sz="2000" dirty="0" smtClean="0">
                <a:ea typeface="ヒラギノ角ゴ Pro W3" pitchFamily="127" charset="-128"/>
              </a:rPr>
              <a:t>February 27, 2019</a:t>
            </a:r>
            <a:endParaRPr altLang="en-US" sz="2000" dirty="0" smtClean="0">
              <a:ea typeface="ヒラギノ角ゴ Pro W3" pitchFamily="127" charset="-128"/>
            </a:endParaRPr>
          </a:p>
        </p:txBody>
      </p:sp>
      <p:sp>
        <p:nvSpPr>
          <p:cNvPr id="10" name="Rectangle 9"/>
          <p:cNvSpPr/>
          <p:nvPr/>
        </p:nvSpPr>
        <p:spPr>
          <a:xfrm>
            <a:off x="4651296" y="5593777"/>
            <a:ext cx="4041775" cy="507831"/>
          </a:xfrm>
          <a:prstGeom prst="rect">
            <a:avLst/>
          </a:prstGeom>
        </p:spPr>
        <p:txBody>
          <a:bodyPr wrap="square" anchor="b">
            <a:spAutoFit/>
          </a:bodyPr>
          <a:lstStyle>
            <a:defPPr>
              <a:defRPr lang="en-US"/>
            </a:defPPr>
            <a:lvl1pPr algn="l" defTabSz="457200" rtl="0" fontAlgn="base">
              <a:spcBef>
                <a:spcPct val="0"/>
              </a:spcBef>
              <a:spcAft>
                <a:spcPct val="0"/>
              </a:spcAft>
              <a:defRPr kern="1200">
                <a:solidFill>
                  <a:schemeClr val="tx1"/>
                </a:solidFill>
                <a:latin typeface="Calibri" panose="020F0502020204030204" pitchFamily="34" charset="0"/>
                <a:ea typeface="ヒラギノ角ゴ Pro W3" pitchFamily="127" charset="-128"/>
                <a:cs typeface="+mn-cs"/>
              </a:defRPr>
            </a:lvl1pPr>
            <a:lvl2pPr marL="457200" algn="l" defTabSz="457200" rtl="0" fontAlgn="base">
              <a:spcBef>
                <a:spcPct val="0"/>
              </a:spcBef>
              <a:spcAft>
                <a:spcPct val="0"/>
              </a:spcAft>
              <a:defRPr kern="1200">
                <a:solidFill>
                  <a:schemeClr val="tx1"/>
                </a:solidFill>
                <a:latin typeface="Calibri" panose="020F0502020204030204" pitchFamily="34" charset="0"/>
                <a:ea typeface="ヒラギノ角ゴ Pro W3" pitchFamily="127" charset="-128"/>
                <a:cs typeface="+mn-cs"/>
              </a:defRPr>
            </a:lvl2pPr>
            <a:lvl3pPr marL="914400" algn="l" defTabSz="457200" rtl="0" fontAlgn="base">
              <a:spcBef>
                <a:spcPct val="0"/>
              </a:spcBef>
              <a:spcAft>
                <a:spcPct val="0"/>
              </a:spcAft>
              <a:defRPr kern="1200">
                <a:solidFill>
                  <a:schemeClr val="tx1"/>
                </a:solidFill>
                <a:latin typeface="Calibri" panose="020F0502020204030204" pitchFamily="34" charset="0"/>
                <a:ea typeface="ヒラギノ角ゴ Pro W3" pitchFamily="127" charset="-128"/>
                <a:cs typeface="+mn-cs"/>
              </a:defRPr>
            </a:lvl3pPr>
            <a:lvl4pPr marL="1371600" algn="l" defTabSz="457200" rtl="0" fontAlgn="base">
              <a:spcBef>
                <a:spcPct val="0"/>
              </a:spcBef>
              <a:spcAft>
                <a:spcPct val="0"/>
              </a:spcAft>
              <a:defRPr kern="1200">
                <a:solidFill>
                  <a:schemeClr val="tx1"/>
                </a:solidFill>
                <a:latin typeface="Calibri" panose="020F0502020204030204" pitchFamily="34" charset="0"/>
                <a:ea typeface="ヒラギノ角ゴ Pro W3" pitchFamily="127" charset="-128"/>
                <a:cs typeface="+mn-cs"/>
              </a:defRPr>
            </a:lvl4pPr>
            <a:lvl5pPr marL="1828800" algn="l" defTabSz="457200" rtl="0" fontAlgn="base">
              <a:spcBef>
                <a:spcPct val="0"/>
              </a:spcBef>
              <a:spcAft>
                <a:spcPct val="0"/>
              </a:spcAft>
              <a:defRPr kern="1200">
                <a:solidFill>
                  <a:schemeClr val="tx1"/>
                </a:solidFill>
                <a:latin typeface="Calibri" panose="020F0502020204030204" pitchFamily="34" charset="0"/>
                <a:ea typeface="ヒラギノ角ゴ Pro W3" pitchFamily="127" charset="-128"/>
                <a:cs typeface="+mn-cs"/>
              </a:defRPr>
            </a:lvl5pPr>
            <a:lvl6pPr marL="2286000" algn="l" defTabSz="914400" rtl="0" eaLnBrk="1" latinLnBrk="0" hangingPunct="1">
              <a:defRPr kern="1200">
                <a:solidFill>
                  <a:schemeClr val="tx1"/>
                </a:solidFill>
                <a:latin typeface="Calibri" panose="020F0502020204030204" pitchFamily="34" charset="0"/>
                <a:ea typeface="ヒラギノ角ゴ Pro W3" pitchFamily="127" charset="-128"/>
                <a:cs typeface="+mn-cs"/>
              </a:defRPr>
            </a:lvl6pPr>
            <a:lvl7pPr marL="2743200" algn="l" defTabSz="914400" rtl="0" eaLnBrk="1" latinLnBrk="0" hangingPunct="1">
              <a:defRPr kern="1200">
                <a:solidFill>
                  <a:schemeClr val="tx1"/>
                </a:solidFill>
                <a:latin typeface="Calibri" panose="020F0502020204030204" pitchFamily="34" charset="0"/>
                <a:ea typeface="ヒラギノ角ゴ Pro W3" pitchFamily="127" charset="-128"/>
                <a:cs typeface="+mn-cs"/>
              </a:defRPr>
            </a:lvl7pPr>
            <a:lvl8pPr marL="3200400" algn="l" defTabSz="914400" rtl="0" eaLnBrk="1" latinLnBrk="0" hangingPunct="1">
              <a:defRPr kern="1200">
                <a:solidFill>
                  <a:schemeClr val="tx1"/>
                </a:solidFill>
                <a:latin typeface="Calibri" panose="020F0502020204030204" pitchFamily="34" charset="0"/>
                <a:ea typeface="ヒラギノ角ゴ Pro W3" pitchFamily="127" charset="-128"/>
                <a:cs typeface="+mn-cs"/>
              </a:defRPr>
            </a:lvl8pPr>
            <a:lvl9pPr marL="3657600" algn="l" defTabSz="914400" rtl="0" eaLnBrk="1" latinLnBrk="0" hangingPunct="1">
              <a:defRPr kern="1200">
                <a:solidFill>
                  <a:schemeClr val="tx1"/>
                </a:solidFill>
                <a:latin typeface="Calibri" panose="020F0502020204030204" pitchFamily="34" charset="0"/>
                <a:ea typeface="ヒラギノ角ゴ Pro W3" pitchFamily="127" charset="-128"/>
                <a:cs typeface="+mn-cs"/>
              </a:defRPr>
            </a:lvl9pPr>
          </a:lstStyle>
          <a:p>
            <a:pPr algn="r"/>
            <a:r>
              <a:rPr lang="en-CA" sz="900" dirty="0">
                <a:solidFill>
                  <a:schemeClr val="bg1"/>
                </a:solidFill>
                <a:latin typeface="+mj-lt"/>
              </a:rPr>
              <a:t>Wearable technology, developed with funding </a:t>
            </a:r>
          </a:p>
          <a:p>
            <a:pPr algn="r"/>
            <a:r>
              <a:rPr lang="en-CA" sz="900" dirty="0">
                <a:solidFill>
                  <a:schemeClr val="bg1"/>
                </a:solidFill>
                <a:latin typeface="+mj-lt"/>
              </a:rPr>
              <a:t>from the NSERC Discovery Grants program</a:t>
            </a:r>
          </a:p>
          <a:p>
            <a:pPr algn="r"/>
            <a:r>
              <a:rPr lang="en-CA" sz="900" dirty="0">
                <a:solidFill>
                  <a:schemeClr val="bg1"/>
                </a:solidFill>
                <a:latin typeface="+mj-lt"/>
              </a:rPr>
              <a:t>Source: Western University</a:t>
            </a:r>
          </a:p>
        </p:txBody>
      </p:sp>
      <p:sp>
        <p:nvSpPr>
          <p:cNvPr id="11" name="Footer Placeholder 4"/>
          <p:cNvSpPr txBox="1">
            <a:spLocks/>
          </p:cNvSpPr>
          <p:nvPr/>
        </p:nvSpPr>
        <p:spPr bwMode="auto">
          <a:xfrm>
            <a:off x="386370" y="6356349"/>
            <a:ext cx="5943600" cy="365125"/>
          </a:xfrm>
          <a:prstGeom prst="rect">
            <a:avLst/>
          </a:prstGeo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defPPr>
              <a:defRPr lang="en-US"/>
            </a:defPPr>
            <a:lvl1pPr algn="l" defTabSz="457200" rtl="0" eaLnBrk="0" fontAlgn="base" hangingPunct="0">
              <a:spcBef>
                <a:spcPct val="0"/>
              </a:spcBef>
              <a:spcAft>
                <a:spcPct val="0"/>
              </a:spcAft>
              <a:defRPr sz="2400" kern="1200">
                <a:solidFill>
                  <a:schemeClr val="tx1"/>
                </a:solidFill>
                <a:latin typeface="Calibri" panose="020F0502020204030204" pitchFamily="34" charset="0"/>
                <a:ea typeface="ヒラギノ角ゴ Pro W3" pitchFamily="127" charset="-128"/>
                <a:cs typeface="+mn-cs"/>
              </a:defRPr>
            </a:lvl1pPr>
            <a:lvl2pPr marL="742950" indent="-285750" algn="l" defTabSz="457200" rtl="0" eaLnBrk="0" fontAlgn="base" hangingPunct="0">
              <a:spcBef>
                <a:spcPct val="0"/>
              </a:spcBef>
              <a:spcAft>
                <a:spcPct val="0"/>
              </a:spcAft>
              <a:defRPr sz="2400" kern="1200">
                <a:solidFill>
                  <a:schemeClr val="tx1"/>
                </a:solidFill>
                <a:latin typeface="Calibri" panose="020F0502020204030204" pitchFamily="34" charset="0"/>
                <a:ea typeface="ヒラギノ角ゴ Pro W3" pitchFamily="127" charset="-128"/>
                <a:cs typeface="+mn-cs"/>
              </a:defRPr>
            </a:lvl2pPr>
            <a:lvl3pPr marL="1143000" indent="-228600" algn="l" defTabSz="457200" rtl="0" eaLnBrk="0" fontAlgn="base" hangingPunct="0">
              <a:spcBef>
                <a:spcPct val="0"/>
              </a:spcBef>
              <a:spcAft>
                <a:spcPct val="0"/>
              </a:spcAft>
              <a:defRPr sz="2400" kern="1200">
                <a:solidFill>
                  <a:schemeClr val="tx1"/>
                </a:solidFill>
                <a:latin typeface="Calibri" panose="020F0502020204030204" pitchFamily="34" charset="0"/>
                <a:ea typeface="ヒラギノ角ゴ Pro W3" pitchFamily="127" charset="-128"/>
                <a:cs typeface="+mn-cs"/>
              </a:defRPr>
            </a:lvl3pPr>
            <a:lvl4pPr marL="1600200" indent="-228600" algn="l" defTabSz="457200" rtl="0" eaLnBrk="0" fontAlgn="base" hangingPunct="0">
              <a:spcBef>
                <a:spcPct val="0"/>
              </a:spcBef>
              <a:spcAft>
                <a:spcPct val="0"/>
              </a:spcAft>
              <a:defRPr sz="2400" kern="1200">
                <a:solidFill>
                  <a:schemeClr val="tx1"/>
                </a:solidFill>
                <a:latin typeface="Calibri" panose="020F0502020204030204" pitchFamily="34" charset="0"/>
                <a:ea typeface="ヒラギノ角ゴ Pro W3" pitchFamily="127" charset="-128"/>
                <a:cs typeface="+mn-cs"/>
              </a:defRPr>
            </a:lvl4pPr>
            <a:lvl5pPr marL="2057400" indent="-228600" algn="l" defTabSz="457200" rtl="0" eaLnBrk="0" fontAlgn="base" hangingPunct="0">
              <a:spcBef>
                <a:spcPct val="0"/>
              </a:spcBef>
              <a:spcAft>
                <a:spcPct val="0"/>
              </a:spcAft>
              <a:defRPr sz="2400" kern="1200">
                <a:solidFill>
                  <a:schemeClr val="tx1"/>
                </a:solidFill>
                <a:latin typeface="Calibri" panose="020F0502020204030204" pitchFamily="34" charset="0"/>
                <a:ea typeface="ヒラギノ角ゴ Pro W3" pitchFamily="127" charset="-128"/>
                <a:cs typeface="+mn-cs"/>
              </a:defRPr>
            </a:lvl5pPr>
            <a:lvl6pPr marL="2514600" indent="-228600" algn="l" defTabSz="457200" rtl="0" eaLnBrk="0" fontAlgn="base" latinLnBrk="0" hangingPunct="0">
              <a:spcBef>
                <a:spcPct val="0"/>
              </a:spcBef>
              <a:spcAft>
                <a:spcPct val="0"/>
              </a:spcAft>
              <a:defRPr sz="2400" kern="1200">
                <a:solidFill>
                  <a:schemeClr val="tx1"/>
                </a:solidFill>
                <a:latin typeface="Calibri" panose="020F0502020204030204" pitchFamily="34" charset="0"/>
                <a:ea typeface="ヒラギノ角ゴ Pro W3" pitchFamily="127" charset="-128"/>
                <a:cs typeface="+mn-cs"/>
              </a:defRPr>
            </a:lvl6pPr>
            <a:lvl7pPr marL="2971800" indent="-228600" algn="l" defTabSz="457200" rtl="0" eaLnBrk="0" fontAlgn="base" latinLnBrk="0" hangingPunct="0">
              <a:spcBef>
                <a:spcPct val="0"/>
              </a:spcBef>
              <a:spcAft>
                <a:spcPct val="0"/>
              </a:spcAft>
              <a:defRPr sz="2400" kern="1200">
                <a:solidFill>
                  <a:schemeClr val="tx1"/>
                </a:solidFill>
                <a:latin typeface="Calibri" panose="020F0502020204030204" pitchFamily="34" charset="0"/>
                <a:ea typeface="ヒラギノ角ゴ Pro W3" pitchFamily="127" charset="-128"/>
                <a:cs typeface="+mn-cs"/>
              </a:defRPr>
            </a:lvl7pPr>
            <a:lvl8pPr marL="3429000" indent="-228600" algn="l" defTabSz="457200" rtl="0" eaLnBrk="0" fontAlgn="base" latinLnBrk="0" hangingPunct="0">
              <a:spcBef>
                <a:spcPct val="0"/>
              </a:spcBef>
              <a:spcAft>
                <a:spcPct val="0"/>
              </a:spcAft>
              <a:defRPr sz="2400" kern="1200">
                <a:solidFill>
                  <a:schemeClr val="tx1"/>
                </a:solidFill>
                <a:latin typeface="Calibri" panose="020F0502020204030204" pitchFamily="34" charset="0"/>
                <a:ea typeface="ヒラギノ角ゴ Pro W3" pitchFamily="127" charset="-128"/>
                <a:cs typeface="+mn-cs"/>
              </a:defRPr>
            </a:lvl8pPr>
            <a:lvl9pPr marL="3886200" indent="-228600" algn="l" defTabSz="457200" rtl="0" eaLnBrk="0" fontAlgn="base" latinLnBrk="0" hangingPunct="0">
              <a:spcBef>
                <a:spcPct val="0"/>
              </a:spcBef>
              <a:spcAft>
                <a:spcPct val="0"/>
              </a:spcAft>
              <a:defRPr sz="2400" kern="1200">
                <a:solidFill>
                  <a:schemeClr val="tx1"/>
                </a:solidFill>
                <a:latin typeface="Calibri" panose="020F0502020204030204" pitchFamily="34" charset="0"/>
                <a:ea typeface="ヒラギノ角ゴ Pro W3" pitchFamily="127" charset="-128"/>
                <a:cs typeface="+mn-cs"/>
              </a:defRPr>
            </a:lvl9pPr>
          </a:lstStyle>
          <a:p>
            <a:pPr eaLnBrk="1" hangingPunct="1"/>
            <a:endParaRPr lang="en-US" altLang="en-US" sz="1200" dirty="0">
              <a:solidFill>
                <a:srgbClr val="595959"/>
              </a:solidFill>
              <a:latin typeface="Century Gothic" panose="020B0502020202020204" pitchFamily="34" charset="0"/>
            </a:endParaRPr>
          </a:p>
        </p:txBody>
      </p:sp>
      <p:pic>
        <p:nvPicPr>
          <p:cNvPr id="7" name="Image 6"/>
          <p:cNvPicPr>
            <a:picLocks noChangeAspect="1"/>
          </p:cNvPicPr>
          <p:nvPr/>
        </p:nvPicPr>
        <p:blipFill rotWithShape="1">
          <a:blip r:embed="rId3">
            <a:extLst>
              <a:ext uri="{28A0092B-C50C-407E-A947-70E740481C1C}">
                <a14:useLocalDpi xmlns:a14="http://schemas.microsoft.com/office/drawing/2010/main" val="0"/>
              </a:ext>
            </a:extLst>
          </a:blip>
          <a:srcRect l="32702" r="18793"/>
          <a:stretch/>
        </p:blipFill>
        <p:spPr>
          <a:xfrm>
            <a:off x="4653280" y="706033"/>
            <a:ext cx="4023360" cy="5435599"/>
          </a:xfrm>
          <a:prstGeom prst="rect">
            <a:avLst/>
          </a:prstGeom>
        </p:spPr>
      </p:pic>
      <p:pic>
        <p:nvPicPr>
          <p:cNvPr id="8" name="Picture 19"/>
          <p:cNvPicPr>
            <a:picLocks noChangeAspect="1"/>
          </p:cNvPicPr>
          <p:nvPr/>
        </p:nvPicPr>
        <p:blipFill rotWithShape="1">
          <a:blip r:embed="rId4">
            <a:extLst>
              <a:ext uri="{28A0092B-C50C-407E-A947-70E740481C1C}">
                <a14:useLocalDpi xmlns:a14="http://schemas.microsoft.com/office/drawing/2010/main" val="0"/>
              </a:ext>
            </a:extLst>
          </a:blip>
          <a:srcRect l="37327" t="13683" r="38256" b="34941"/>
          <a:stretch/>
        </p:blipFill>
        <p:spPr bwMode="auto">
          <a:xfrm>
            <a:off x="4655644" y="706033"/>
            <a:ext cx="4013200" cy="543560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pic>
      <p:sp>
        <p:nvSpPr>
          <p:cNvPr id="2" name="Slide Number Placeholder 1"/>
          <p:cNvSpPr>
            <a:spLocks noGrp="1"/>
          </p:cNvSpPr>
          <p:nvPr>
            <p:ph type="sldNum" sz="quarter" idx="12"/>
          </p:nvPr>
        </p:nvSpPr>
        <p:spPr/>
        <p:txBody>
          <a:bodyPr/>
          <a:lstStyle/>
          <a:p>
            <a:fld id="{A3C1C3F4-7627-499B-A387-D46B6B71D0BD}" type="slidenum">
              <a:rPr lang="en-US" altLang="en-US" smtClean="0"/>
              <a:pPr/>
              <a:t>1</a:t>
            </a:fld>
            <a:endParaRPr lang="en-US" altLang="en-US" dirty="0"/>
          </a:p>
        </p:txBody>
      </p:sp>
    </p:spTree>
    <p:extLst>
      <p:ext uri="{BB962C8B-B14F-4D97-AF65-F5344CB8AC3E}">
        <p14:creationId xmlns:p14="http://schemas.microsoft.com/office/powerpoint/2010/main" val="311558397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15687" y="274638"/>
            <a:ext cx="8643256" cy="985837"/>
          </a:xfrm>
        </p:spPr>
        <p:txBody>
          <a:bodyPr>
            <a:normAutofit fontScale="90000"/>
          </a:bodyPr>
          <a:lstStyle/>
          <a:p>
            <a:r>
              <a:rPr lang="en-US" sz="2800" dirty="0"/>
              <a:t>Impact of carbon pollution pricing on </a:t>
            </a:r>
            <a:r>
              <a:rPr lang="en-US" sz="2800" dirty="0" smtClean="0"/>
              <a:t>farms where the federal backstop will apply </a:t>
            </a:r>
            <a:r>
              <a:rPr lang="en-US" sz="2800" dirty="0"/>
              <a:t>– </a:t>
            </a:r>
            <a:r>
              <a:rPr lang="en-US" sz="2800" dirty="0" smtClean="0"/>
              <a:t>indirect impact</a:t>
            </a:r>
            <a:endParaRPr lang="en-US" sz="2800" dirty="0"/>
          </a:p>
        </p:txBody>
      </p:sp>
      <p:sp>
        <p:nvSpPr>
          <p:cNvPr id="3" name="Espace réservé du contenu 2"/>
          <p:cNvSpPr>
            <a:spLocks noGrp="1"/>
          </p:cNvSpPr>
          <p:nvPr>
            <p:ph idx="1"/>
          </p:nvPr>
        </p:nvSpPr>
        <p:spPr>
          <a:xfrm>
            <a:off x="315687" y="1584960"/>
            <a:ext cx="8643256" cy="4397421"/>
          </a:xfrm>
        </p:spPr>
        <p:txBody>
          <a:bodyPr>
            <a:normAutofit/>
          </a:bodyPr>
          <a:lstStyle/>
          <a:p>
            <a:pPr marL="0" indent="0">
              <a:buNone/>
            </a:pPr>
            <a:r>
              <a:rPr lang="en-CA" sz="1600" dirty="0" smtClean="0"/>
              <a:t>Electricity</a:t>
            </a:r>
          </a:p>
          <a:p>
            <a:pPr>
              <a:buFont typeface="Arial" panose="020B0604020202020204" pitchFamily="34" charset="0"/>
              <a:buChar char="•"/>
            </a:pPr>
            <a:r>
              <a:rPr lang="en-CA" sz="1600" dirty="0" smtClean="0"/>
              <a:t>Facilities generating  electricity from fossil fuels will be covered by the federal output-based pricing system, hence they will need to comply for only a portion of their emissions.</a:t>
            </a:r>
          </a:p>
          <a:p>
            <a:pPr>
              <a:buFont typeface="Arial" panose="020B0604020202020204" pitchFamily="34" charset="0"/>
              <a:buChar char="•"/>
            </a:pPr>
            <a:r>
              <a:rPr lang="en-CA" sz="1600" dirty="0" smtClean="0"/>
              <a:t>The proposed fuel differentiated approach maintains a strong signal to move away from coal while reducing price impacts on business and households.</a:t>
            </a:r>
          </a:p>
          <a:p>
            <a:pPr>
              <a:buFont typeface="Arial" panose="020B0604020202020204" pitchFamily="34" charset="0"/>
              <a:buChar char="•"/>
            </a:pPr>
            <a:r>
              <a:rPr lang="en-CA" sz="1600" dirty="0" smtClean="0"/>
              <a:t>Under the OBPS, facilities will have the option to comply by paying an excess emission charge, submitting federal OBPS surplus credits, submitting eligible offset credits, or any combination of the above.</a:t>
            </a:r>
          </a:p>
          <a:p>
            <a:pPr>
              <a:buFont typeface="Arial" panose="020B0604020202020204" pitchFamily="34" charset="0"/>
              <a:buChar char="•"/>
            </a:pPr>
            <a:endParaRPr lang="en-CA" sz="1600" dirty="0"/>
          </a:p>
          <a:p>
            <a:pPr marL="0" indent="0">
              <a:buNone/>
            </a:pPr>
            <a:r>
              <a:rPr lang="en-CA" sz="1600" dirty="0"/>
              <a:t>Road Hauling and Rail</a:t>
            </a:r>
          </a:p>
          <a:p>
            <a:pPr marL="400050">
              <a:buFont typeface="Arial" panose="020B0604020202020204" pitchFamily="34" charset="0"/>
              <a:buChar char="•"/>
            </a:pPr>
            <a:r>
              <a:rPr lang="en-CA" sz="1600" dirty="0"/>
              <a:t>The impact on transportation cost will </a:t>
            </a:r>
            <a:r>
              <a:rPr lang="en-CA" sz="1600" dirty="0" smtClean="0"/>
              <a:t>vary, notably </a:t>
            </a:r>
            <a:r>
              <a:rPr lang="en-CA" sz="1600" dirty="0"/>
              <a:t>depending on </a:t>
            </a:r>
            <a:r>
              <a:rPr lang="en-CA" sz="1600" dirty="0" smtClean="0"/>
              <a:t>distance and </a:t>
            </a:r>
            <a:r>
              <a:rPr lang="en-CA" sz="1600" dirty="0"/>
              <a:t>fuel efficiency of vehicles.</a:t>
            </a:r>
          </a:p>
          <a:p>
            <a:endParaRPr lang="en-US" sz="1400" dirty="0"/>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10</a:t>
            </a:fld>
            <a:endParaRPr lang="en-US" altLang="en-US" dirty="0"/>
          </a:p>
        </p:txBody>
      </p:sp>
    </p:spTree>
    <p:extLst>
      <p:ext uri="{BB962C8B-B14F-4D97-AF65-F5344CB8AC3E}">
        <p14:creationId xmlns:p14="http://schemas.microsoft.com/office/powerpoint/2010/main" val="211851678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15687" y="274638"/>
            <a:ext cx="8643256" cy="985837"/>
          </a:xfrm>
        </p:spPr>
        <p:txBody>
          <a:bodyPr>
            <a:normAutofit fontScale="90000"/>
          </a:bodyPr>
          <a:lstStyle/>
          <a:p>
            <a:r>
              <a:rPr lang="en-US" sz="2800" dirty="0"/>
              <a:t>Impact of carbon pollution pricing on </a:t>
            </a:r>
            <a:r>
              <a:rPr lang="en-US" sz="2800" dirty="0" smtClean="0"/>
              <a:t>farms where the federal backstop will apply </a:t>
            </a:r>
            <a:r>
              <a:rPr lang="en-US" sz="2800" dirty="0"/>
              <a:t>– </a:t>
            </a:r>
            <a:r>
              <a:rPr lang="en-US" sz="2800" dirty="0" smtClean="0"/>
              <a:t>indirect impact (continued)</a:t>
            </a:r>
            <a:endParaRPr lang="en-US" sz="2800" dirty="0"/>
          </a:p>
        </p:txBody>
      </p:sp>
      <p:sp>
        <p:nvSpPr>
          <p:cNvPr id="3" name="Espace réservé du contenu 2"/>
          <p:cNvSpPr>
            <a:spLocks noGrp="1"/>
          </p:cNvSpPr>
          <p:nvPr>
            <p:ph idx="1"/>
          </p:nvPr>
        </p:nvSpPr>
        <p:spPr>
          <a:xfrm>
            <a:off x="315687" y="1292907"/>
            <a:ext cx="8643256" cy="2136896"/>
          </a:xfrm>
        </p:spPr>
        <p:txBody>
          <a:bodyPr/>
          <a:lstStyle/>
          <a:p>
            <a:pPr>
              <a:buFont typeface="Arial" panose="020B0604020202020204" pitchFamily="34" charset="0"/>
              <a:buChar char="•"/>
            </a:pPr>
            <a:endParaRPr lang="en-CA" sz="1100" dirty="0" smtClean="0"/>
          </a:p>
          <a:p>
            <a:endParaRPr lang="en-US" sz="1400" dirty="0"/>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11</a:t>
            </a:fld>
            <a:endParaRPr lang="en-US" altLang="en-US" dirty="0"/>
          </a:p>
        </p:txBody>
      </p:sp>
      <p:sp>
        <p:nvSpPr>
          <p:cNvPr id="5" name="Rectangle 4"/>
          <p:cNvSpPr/>
          <p:nvPr/>
        </p:nvSpPr>
        <p:spPr>
          <a:xfrm>
            <a:off x="457200" y="1380010"/>
            <a:ext cx="8361679" cy="2062103"/>
          </a:xfrm>
          <a:prstGeom prst="rect">
            <a:avLst/>
          </a:prstGeom>
        </p:spPr>
        <p:txBody>
          <a:bodyPr wrap="square">
            <a:spAutoFit/>
          </a:bodyPr>
          <a:lstStyle/>
          <a:p>
            <a:pPr lvl="0" eaLnBrk="0" hangingPunct="0">
              <a:spcBef>
                <a:spcPct val="20000"/>
              </a:spcBef>
              <a:buClr>
                <a:srgbClr val="595959"/>
              </a:buClr>
            </a:pPr>
            <a:r>
              <a:rPr lang="en-CA" sz="1600" dirty="0" smtClean="0">
                <a:solidFill>
                  <a:srgbClr val="595959"/>
                </a:solidFill>
                <a:latin typeface="Century Gothic" pitchFamily="34" charset="0"/>
                <a:ea typeface="ヒラギノ角ゴ Pro W3" pitchFamily="126" charset="-128"/>
              </a:rPr>
              <a:t>Fertilizers</a:t>
            </a:r>
            <a:endParaRPr lang="en-CA" sz="1600" dirty="0">
              <a:solidFill>
                <a:srgbClr val="595959"/>
              </a:solidFill>
              <a:latin typeface="Century Gothic" pitchFamily="34" charset="0"/>
              <a:ea typeface="ヒラギノ角ゴ Pro W3" pitchFamily="126" charset="-128"/>
            </a:endParaRPr>
          </a:p>
          <a:p>
            <a:pPr marL="342900" lvl="0" indent="-342900" eaLnBrk="0" hangingPunct="0">
              <a:spcBef>
                <a:spcPct val="20000"/>
              </a:spcBef>
              <a:buClr>
                <a:srgbClr val="595959"/>
              </a:buClr>
              <a:buFont typeface="Arial" panose="020B0604020202020204" pitchFamily="34" charset="0"/>
              <a:buChar char="•"/>
            </a:pPr>
            <a:r>
              <a:rPr lang="en-US" sz="1600" dirty="0">
                <a:solidFill>
                  <a:srgbClr val="595959"/>
                </a:solidFill>
                <a:latin typeface="Century Gothic" pitchFamily="34" charset="0"/>
                <a:ea typeface="ヒラギノ角ゴ Pro W3" pitchFamily="126" charset="-128"/>
              </a:rPr>
              <a:t>Fertilizers produced in backstop jurisdictions will be covered by </a:t>
            </a:r>
            <a:r>
              <a:rPr lang="en-US" sz="1600" dirty="0" smtClean="0">
                <a:solidFill>
                  <a:srgbClr val="595959"/>
                </a:solidFill>
                <a:latin typeface="Century Gothic" pitchFamily="34" charset="0"/>
                <a:ea typeface="ヒラギノ角ゴ Pro W3" pitchFamily="126" charset="-128"/>
              </a:rPr>
              <a:t>output-based </a:t>
            </a:r>
            <a:r>
              <a:rPr lang="en-US" sz="1600" dirty="0">
                <a:solidFill>
                  <a:srgbClr val="595959"/>
                </a:solidFill>
                <a:latin typeface="Century Gothic" pitchFamily="34" charset="0"/>
                <a:ea typeface="ヒラギノ角ゴ Pro W3" pitchFamily="126" charset="-128"/>
              </a:rPr>
              <a:t>performance standards – an approach that limits competitiveness risk</a:t>
            </a:r>
            <a:r>
              <a:rPr lang="en-US" sz="1600" dirty="0" smtClean="0">
                <a:solidFill>
                  <a:srgbClr val="595959"/>
                </a:solidFill>
                <a:latin typeface="Century Gothic" pitchFamily="34" charset="0"/>
                <a:ea typeface="ヒラギノ角ゴ Pro W3" pitchFamily="126" charset="-128"/>
              </a:rPr>
              <a:t>.</a:t>
            </a:r>
          </a:p>
          <a:p>
            <a:pPr marL="342900" lvl="0" indent="-342900" eaLnBrk="0" hangingPunct="0">
              <a:spcBef>
                <a:spcPct val="20000"/>
              </a:spcBef>
              <a:buClr>
                <a:srgbClr val="595959"/>
              </a:buClr>
              <a:buFont typeface="Arial" panose="020B0604020202020204" pitchFamily="34" charset="0"/>
              <a:buChar char="•"/>
            </a:pPr>
            <a:endParaRPr lang="en-US" sz="1600" dirty="0" smtClean="0">
              <a:solidFill>
                <a:srgbClr val="595959"/>
              </a:solidFill>
              <a:latin typeface="Century Gothic" pitchFamily="34" charset="0"/>
              <a:ea typeface="ヒラギノ角ゴ Pro W3" pitchFamily="126" charset="-128"/>
            </a:endParaRPr>
          </a:p>
          <a:p>
            <a:pPr lvl="0" eaLnBrk="0" hangingPunct="0">
              <a:spcBef>
                <a:spcPct val="20000"/>
              </a:spcBef>
              <a:buClr>
                <a:srgbClr val="595959"/>
              </a:buClr>
            </a:pPr>
            <a:endParaRPr lang="fr-CA" sz="1600" dirty="0" smtClean="0">
              <a:solidFill>
                <a:srgbClr val="595959"/>
              </a:solidFill>
              <a:latin typeface="Century Gothic" pitchFamily="34" charset="0"/>
              <a:ea typeface="ヒラギノ角ゴ Pro W3" pitchFamily="126" charset="-128"/>
            </a:endParaRPr>
          </a:p>
          <a:p>
            <a:pPr lvl="0" eaLnBrk="0" hangingPunct="0">
              <a:spcBef>
                <a:spcPct val="20000"/>
              </a:spcBef>
              <a:buClr>
                <a:srgbClr val="595959"/>
              </a:buClr>
            </a:pPr>
            <a:r>
              <a:rPr lang="en-US" sz="1600" b="1" dirty="0" smtClean="0"/>
              <a:t>    </a:t>
            </a:r>
          </a:p>
          <a:p>
            <a:pPr lvl="0" eaLnBrk="0" hangingPunct="0">
              <a:spcBef>
                <a:spcPct val="20000"/>
              </a:spcBef>
              <a:buClr>
                <a:srgbClr val="595959"/>
              </a:buClr>
            </a:pPr>
            <a:r>
              <a:rPr lang="en-US" sz="1600" b="1" dirty="0" smtClean="0"/>
              <a:t>Fertilizer </a:t>
            </a:r>
            <a:r>
              <a:rPr lang="en-US" sz="1600" b="1" dirty="0"/>
              <a:t>price index from 2002 to 2016, Saskatchewan and British Columbia</a:t>
            </a:r>
            <a:endParaRPr lang="en-US" sz="1600" dirty="0">
              <a:solidFill>
                <a:srgbClr val="595959"/>
              </a:solidFill>
              <a:latin typeface="Century Gothic" pitchFamily="34" charset="0"/>
              <a:ea typeface="ヒラギノ角ゴ Pro W3" pitchFamily="126" charset="-128"/>
            </a:endParaRPr>
          </a:p>
        </p:txBody>
      </p:sp>
      <p:graphicFrame>
        <p:nvGraphicFramePr>
          <p:cNvPr id="6" name="Chart 2"/>
          <p:cNvGraphicFramePr/>
          <p:nvPr>
            <p:extLst>
              <p:ext uri="{D42A27DB-BD31-4B8C-83A1-F6EECF244321}">
                <p14:modId xmlns:p14="http://schemas.microsoft.com/office/powerpoint/2010/main" val="4265291217"/>
              </p:ext>
            </p:extLst>
          </p:nvPr>
        </p:nvGraphicFramePr>
        <p:xfrm>
          <a:off x="175622" y="3322320"/>
          <a:ext cx="8196218" cy="290131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58000657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229600" cy="767353"/>
          </a:xfrm>
        </p:spPr>
        <p:txBody>
          <a:bodyPr>
            <a:normAutofit/>
          </a:bodyPr>
          <a:lstStyle/>
          <a:p>
            <a:r>
              <a:rPr lang="en-CA" sz="2700" dirty="0" smtClean="0"/>
              <a:t>Approach to Carbon Pollution Pricing Proceeds </a:t>
            </a:r>
            <a:endParaRPr lang="en-CA" sz="2700" dirty="0"/>
          </a:p>
        </p:txBody>
      </p:sp>
      <p:sp>
        <p:nvSpPr>
          <p:cNvPr id="3" name="Espace réservé du contenu 2"/>
          <p:cNvSpPr>
            <a:spLocks noGrp="1"/>
          </p:cNvSpPr>
          <p:nvPr>
            <p:ph idx="1"/>
          </p:nvPr>
        </p:nvSpPr>
        <p:spPr/>
        <p:txBody>
          <a:bodyPr>
            <a:normAutofit fontScale="62500" lnSpcReduction="20000"/>
          </a:bodyPr>
          <a:lstStyle/>
          <a:p>
            <a:r>
              <a:rPr lang="en-US" dirty="0" smtClean="0"/>
              <a:t>Provinces with their own carbon pollution pricing systems can use proceeds to support their residents, grow the economy, and protect the environment (i.e., BC, Alberta, Quebec, NWT, Nova Scotia, Newfoundland and Labrador, PEI).</a:t>
            </a:r>
          </a:p>
          <a:p>
            <a:endParaRPr lang="en-CA" dirty="0" smtClean="0"/>
          </a:p>
          <a:p>
            <a:r>
              <a:rPr lang="en-CA" dirty="0" smtClean="0"/>
              <a:t>Proceeds from the “backstop” will be returned directly to the governments of provinces and territories that requested the federal system (i.e., Yukon, Nunavut, PEI [OPBS]).</a:t>
            </a:r>
          </a:p>
          <a:p>
            <a:endParaRPr lang="en-CA" dirty="0" smtClean="0"/>
          </a:p>
          <a:p>
            <a:r>
              <a:rPr lang="en-CA" dirty="0" smtClean="0"/>
              <a:t>In remaining provinces (i.e., Saskatchewan, Manitoba, Ontario, and New Brunswick):</a:t>
            </a:r>
          </a:p>
          <a:p>
            <a:pPr lvl="1"/>
            <a:r>
              <a:rPr lang="en-CA" dirty="0" smtClean="0"/>
              <a:t>Direct fuel charge proceeds</a:t>
            </a:r>
          </a:p>
          <a:p>
            <a:pPr lvl="2"/>
            <a:r>
              <a:rPr lang="en-CA" dirty="0" smtClean="0"/>
              <a:t>About 90% will be returned to residents through Climate Action Incentive payments.</a:t>
            </a:r>
          </a:p>
          <a:p>
            <a:pPr lvl="3"/>
            <a:r>
              <a:rPr lang="en-CA" dirty="0" smtClean="0"/>
              <a:t>Residents in rural and remote areas will receive a 10% supplement.</a:t>
            </a:r>
          </a:p>
          <a:p>
            <a:pPr lvl="3"/>
            <a:r>
              <a:rPr lang="en-CA" dirty="0" smtClean="0"/>
              <a:t>Residents may claim their payment when filing their tax returns and receive it as part of their tax assessment starting in early 2019.</a:t>
            </a:r>
          </a:p>
          <a:p>
            <a:pPr lvl="2"/>
            <a:r>
              <a:rPr lang="en-CA" dirty="0" smtClean="0"/>
              <a:t>Remaining proceeds will support SMEs, colleges &amp; universities, schools, hospitals, municipalities, non-profits, Indigenous communities.</a:t>
            </a:r>
          </a:p>
          <a:p>
            <a:endParaRPr lang="en-CA" dirty="0" smtClean="0"/>
          </a:p>
          <a:p>
            <a:r>
              <a:rPr lang="en-CA" dirty="0" smtClean="0"/>
              <a:t>OBPS proceeds will be used to support future climate actions in the jurisdiction in which the proceeds are collected.</a:t>
            </a:r>
          </a:p>
          <a:p>
            <a:endParaRPr lang="en-CA" dirty="0" smtClean="0"/>
          </a:p>
          <a:p>
            <a:endParaRPr lang="fr-CA" dirty="0" smtClean="0"/>
          </a:p>
          <a:p>
            <a:endParaRPr lang="fr-CA" dirty="0"/>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12</a:t>
            </a:fld>
            <a:endParaRPr lang="en-US" altLang="en-US" dirty="0"/>
          </a:p>
        </p:txBody>
      </p:sp>
    </p:spTree>
    <p:extLst>
      <p:ext uri="{BB962C8B-B14F-4D97-AF65-F5344CB8AC3E}">
        <p14:creationId xmlns:p14="http://schemas.microsoft.com/office/powerpoint/2010/main" val="384005768"/>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CA" dirty="0" smtClean="0"/>
              <a:t>Potential for carbon offsets</a:t>
            </a:r>
            <a:endParaRPr lang="en-CA" dirty="0"/>
          </a:p>
        </p:txBody>
      </p:sp>
      <p:sp>
        <p:nvSpPr>
          <p:cNvPr id="3" name="Espace réservé du contenu 2"/>
          <p:cNvSpPr>
            <a:spLocks noGrp="1"/>
          </p:cNvSpPr>
          <p:nvPr>
            <p:ph idx="1"/>
          </p:nvPr>
        </p:nvSpPr>
        <p:spPr>
          <a:xfrm>
            <a:off x="457200" y="1260475"/>
            <a:ext cx="8229600" cy="4689475"/>
          </a:xfrm>
        </p:spPr>
        <p:txBody>
          <a:bodyPr>
            <a:normAutofit fontScale="92500" lnSpcReduction="20000"/>
          </a:bodyPr>
          <a:lstStyle/>
          <a:p>
            <a:r>
              <a:rPr lang="en-CA" sz="2000" dirty="0" smtClean="0"/>
              <a:t>Environment and Climate Change Canada released a proposal for the OBPS regulations on December 20, 2018.</a:t>
            </a:r>
            <a:endParaRPr lang="en-CA" sz="1800" dirty="0" smtClean="0"/>
          </a:p>
          <a:p>
            <a:pPr lvl="1"/>
            <a:r>
              <a:rPr lang="en-CA" sz="1800" dirty="0" smtClean="0"/>
              <a:t>This proposal includes the use of offset credits from existing provincial systems as a compliance option for facilities covered under the OBPS.</a:t>
            </a:r>
          </a:p>
          <a:p>
            <a:pPr lvl="1"/>
            <a:r>
              <a:rPr lang="en-CA" sz="1800" dirty="0" smtClean="0"/>
              <a:t>The proposal is to establish a list of eligible existing programs and protocols to facilitate the use of offset credits from existing programs in the early years of OBPS implementation. </a:t>
            </a:r>
          </a:p>
          <a:p>
            <a:endParaRPr lang="en-CA" sz="2000" dirty="0" smtClean="0"/>
          </a:p>
          <a:p>
            <a:r>
              <a:rPr lang="en-CA" sz="2000" dirty="0" smtClean="0"/>
              <a:t>Protocols for activities that occur across multiple jurisdictions and that are not covered by carbon pricing will be assessed first. </a:t>
            </a:r>
          </a:p>
          <a:p>
            <a:pPr lvl="1"/>
            <a:r>
              <a:rPr lang="en-CA" sz="1800" dirty="0" smtClean="0"/>
              <a:t>ECCC thus proposes to prioritize </a:t>
            </a:r>
            <a:r>
              <a:rPr lang="en-CA" sz="1800" dirty="0"/>
              <a:t>agriculture, waste and forestry project </a:t>
            </a:r>
            <a:r>
              <a:rPr lang="en-CA" sz="1800" dirty="0" smtClean="0"/>
              <a:t>types.</a:t>
            </a:r>
          </a:p>
          <a:p>
            <a:endParaRPr lang="en-US" sz="2000" dirty="0" smtClean="0"/>
          </a:p>
          <a:p>
            <a:r>
              <a:rPr lang="en-US" sz="2000" dirty="0" smtClean="0"/>
              <a:t>The GGPPA allows </a:t>
            </a:r>
            <a:r>
              <a:rPr lang="en-US" sz="2000" dirty="0"/>
              <a:t>for the potential future development of regulations to establish a federal offset system for projects that prevent greenhouse gas emissions </a:t>
            </a:r>
            <a:r>
              <a:rPr lang="en-US" sz="2000" dirty="0" smtClean="0"/>
              <a:t>or </a:t>
            </a:r>
            <a:r>
              <a:rPr lang="en-US" sz="2000" dirty="0"/>
              <a:t>that remove greenhouse gases from the atmosphere. </a:t>
            </a:r>
            <a:endParaRPr lang="en-US" sz="2000" dirty="0" smtClean="0">
              <a:solidFill>
                <a:srgbClr val="FF0000"/>
              </a:solidFill>
            </a:endParaRP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13</a:t>
            </a:fld>
            <a:endParaRPr lang="en-US" altLang="en-US" dirty="0"/>
          </a:p>
        </p:txBody>
      </p:sp>
    </p:spTree>
    <p:extLst>
      <p:ext uri="{BB962C8B-B14F-4D97-AF65-F5344CB8AC3E}">
        <p14:creationId xmlns:p14="http://schemas.microsoft.com/office/powerpoint/2010/main" val="37578682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a:bodyPr>
          <a:lstStyle/>
          <a:p>
            <a:r>
              <a:rPr lang="en-CA" dirty="0" smtClean="0"/>
              <a:t>Other government initiatives </a:t>
            </a:r>
            <a:endParaRPr lang="en-CA" dirty="0"/>
          </a:p>
        </p:txBody>
      </p:sp>
      <p:sp>
        <p:nvSpPr>
          <p:cNvPr id="3" name="Espace réservé du contenu 2"/>
          <p:cNvSpPr>
            <a:spLocks noGrp="1"/>
          </p:cNvSpPr>
          <p:nvPr>
            <p:ph idx="1"/>
          </p:nvPr>
        </p:nvSpPr>
        <p:spPr/>
        <p:txBody>
          <a:bodyPr/>
          <a:lstStyle/>
          <a:p>
            <a:r>
              <a:rPr lang="en-CA" sz="1800" dirty="0"/>
              <a:t>Under the current $3 billion policy framework, the Canadian Agricultural Partnership (CAP), the federal, provincial and territorial governments will continue to support various initiatives to help the sector.</a:t>
            </a:r>
          </a:p>
          <a:p>
            <a:endParaRPr lang="en-CA" sz="1800" dirty="0" smtClean="0"/>
          </a:p>
          <a:p>
            <a:r>
              <a:rPr lang="en-CA" sz="1800" dirty="0" smtClean="0"/>
              <a:t>Aside from </a:t>
            </a:r>
            <a:r>
              <a:rPr lang="en-CA" sz="1800" dirty="0"/>
              <a:t>support provided through the CAP, the Government of Canada funds other programs to foster the research and adoption of innovative practices and technologies:</a:t>
            </a:r>
          </a:p>
          <a:p>
            <a:pPr lvl="1"/>
            <a:r>
              <a:rPr lang="en-US" sz="1600" dirty="0" err="1"/>
              <a:t>AgriScience</a:t>
            </a:r>
            <a:r>
              <a:rPr lang="en-US" sz="1600" dirty="0"/>
              <a:t> and </a:t>
            </a:r>
            <a:r>
              <a:rPr lang="en-US" sz="1600" dirty="0" err="1"/>
              <a:t>AgriInnovate</a:t>
            </a:r>
            <a:r>
              <a:rPr lang="en-US" sz="1600" dirty="0"/>
              <a:t> will help support resiliency and sustainability of the sector through science, research and adoption of innovative practices and technologies ($466 million)</a:t>
            </a:r>
          </a:p>
          <a:p>
            <a:pPr lvl="1"/>
            <a:r>
              <a:rPr lang="en-US" sz="1600" dirty="0"/>
              <a:t>Agricultural Greenhouse Gases Program ($27 million) </a:t>
            </a:r>
            <a:endParaRPr lang="en-CA" sz="1600" dirty="0"/>
          </a:p>
          <a:p>
            <a:pPr lvl="1"/>
            <a:r>
              <a:rPr lang="en-US" sz="1600" dirty="0"/>
              <a:t>Agricultural Clean Technology Program ($25 million)</a:t>
            </a:r>
          </a:p>
          <a:p>
            <a:endParaRPr lang="en-US" dirty="0"/>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14</a:t>
            </a:fld>
            <a:endParaRPr lang="en-US" altLang="en-US" dirty="0"/>
          </a:p>
        </p:txBody>
      </p:sp>
    </p:spTree>
    <p:extLst>
      <p:ext uri="{BB962C8B-B14F-4D97-AF65-F5344CB8AC3E}">
        <p14:creationId xmlns:p14="http://schemas.microsoft.com/office/powerpoint/2010/main" val="341233245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340822" y="524020"/>
            <a:ext cx="8229600" cy="985837"/>
          </a:xfrm>
        </p:spPr>
        <p:txBody>
          <a:bodyPr>
            <a:normAutofit fontScale="90000"/>
          </a:bodyPr>
          <a:lstStyle/>
          <a:p>
            <a:r>
              <a:rPr lang="en-US" sz="3200" dirty="0" smtClean="0"/>
              <a:t>Addressing climate change and growing the economy</a:t>
            </a:r>
            <a:endParaRPr lang="en-US" sz="3200" dirty="0"/>
          </a:p>
        </p:txBody>
      </p:sp>
      <p:sp>
        <p:nvSpPr>
          <p:cNvPr id="3" name="Espace réservé du contenu 2"/>
          <p:cNvSpPr>
            <a:spLocks noGrp="1"/>
          </p:cNvSpPr>
          <p:nvPr>
            <p:ph idx="1"/>
          </p:nvPr>
        </p:nvSpPr>
        <p:spPr>
          <a:xfrm>
            <a:off x="3790679" y="1533767"/>
            <a:ext cx="5061103" cy="4689475"/>
          </a:xfrm>
        </p:spPr>
        <p:txBody>
          <a:bodyPr/>
          <a:lstStyle/>
          <a:p>
            <a:r>
              <a:rPr lang="en-CA" sz="1600" dirty="0" smtClean="0"/>
              <a:t>Carbon pricing is one of the four pillars of the Pan-Canadian Framework.</a:t>
            </a:r>
          </a:p>
          <a:p>
            <a:pPr lvl="1"/>
            <a:r>
              <a:rPr lang="en-CA" sz="1600" dirty="0" smtClean="0"/>
              <a:t>Provinces and territories had the flexibility to develop their own carbon pollution pricing systems meeting stringency criteria [the federal benchmark].</a:t>
            </a:r>
          </a:p>
          <a:p>
            <a:pPr lvl="1"/>
            <a:r>
              <a:rPr lang="en-CA" sz="1600" dirty="0" smtClean="0"/>
              <a:t>The federal government committed to implement, in whole or in part, a system in jurisdictions that request it or that do not have a system that meets the federal benchmark [the federal backstop].</a:t>
            </a:r>
          </a:p>
          <a:p>
            <a:r>
              <a:rPr lang="en-CA" sz="1600" dirty="0" smtClean="0"/>
              <a:t>The Pan-Canadian Framework includes more than fifty other measures to reduce greenhouse gas emissions, foster adaptation and resilience to a changing climate, enhance the development </a:t>
            </a:r>
            <a:r>
              <a:rPr lang="en-CA" sz="1600" smtClean="0"/>
              <a:t>and adoption </a:t>
            </a:r>
            <a:r>
              <a:rPr lang="en-CA" sz="1600" dirty="0" smtClean="0"/>
              <a:t>of clean technology solutions.</a:t>
            </a:r>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2</a:t>
            </a:fld>
            <a:endParaRPr lang="en-US" altLang="en-US"/>
          </a:p>
        </p:txBody>
      </p:sp>
      <p:grpSp>
        <p:nvGrpSpPr>
          <p:cNvPr id="6" name="Group 5"/>
          <p:cNvGrpSpPr/>
          <p:nvPr/>
        </p:nvGrpSpPr>
        <p:grpSpPr>
          <a:xfrm>
            <a:off x="325076" y="1669362"/>
            <a:ext cx="3501335" cy="4524029"/>
            <a:chOff x="462372" y="1280008"/>
            <a:chExt cx="3500437" cy="4530725"/>
          </a:xfrm>
        </p:grpSpPr>
        <p:pic>
          <p:nvPicPr>
            <p:cNvPr id="7" name="Picture 13"/>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rot="-210443">
              <a:off x="462372" y="1280008"/>
              <a:ext cx="3500437" cy="4530725"/>
            </a:xfrm>
            <a:prstGeom prst="rect">
              <a:avLst/>
            </a:prstGeom>
            <a:noFill/>
            <a:ln w="9525">
              <a:solidFill>
                <a:schemeClr val="tx1"/>
              </a:solidFill>
              <a:miter lim="800000"/>
              <a:headEnd/>
              <a:tailEnd/>
            </a:ln>
            <a:effectLst/>
            <a:extLst>
              <a:ext uri="{909E8E84-426E-40DD-AFC4-6F175D3DCCD1}">
                <a14:hiddenFill xmlns:a14="http://schemas.microsoft.com/office/drawing/2010/main">
                  <a:solidFill>
                    <a:srgbClr val="FFFFFF"/>
                  </a:solidFill>
                </a14:hiddenFill>
              </a:ext>
            </a:extLst>
          </p:spPr>
        </p:pic>
        <p:sp>
          <p:nvSpPr>
            <p:cNvPr id="8" name="TextBox 10"/>
            <p:cNvSpPr txBox="1">
              <a:spLocks noChangeArrowheads="1"/>
            </p:cNvSpPr>
            <p:nvPr/>
          </p:nvSpPr>
          <p:spPr bwMode="auto">
            <a:xfrm rot="365644">
              <a:off x="660053" y="5081969"/>
              <a:ext cx="2005013" cy="584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lr>
                  <a:srgbClr val="FF0000"/>
                </a:buClr>
                <a:buSzPct val="120000"/>
                <a:buChar char="•"/>
                <a:defRPr kumimoji="1" sz="2400">
                  <a:solidFill>
                    <a:schemeClr val="tx1"/>
                  </a:solidFill>
                  <a:latin typeface="Arial" pitchFamily="34" charset="0"/>
                  <a:ea typeface="Arial Unicode MS" pitchFamily="34" charset="-128"/>
                  <a:cs typeface="Arial Unicode MS" pitchFamily="34" charset="-128"/>
                </a:defRPr>
              </a:lvl1pPr>
              <a:lvl2pPr marL="742950" indent="-285750">
                <a:spcBef>
                  <a:spcPct val="20000"/>
                </a:spcBef>
                <a:buClr>
                  <a:srgbClr val="3A601B"/>
                </a:buClr>
                <a:buFont typeface="Arial" pitchFamily="34" charset="0"/>
                <a:buChar char="–"/>
                <a:defRPr kumimoji="1" sz="2000">
                  <a:solidFill>
                    <a:schemeClr val="tx1"/>
                  </a:solidFill>
                  <a:latin typeface="Arial" pitchFamily="34" charset="0"/>
                  <a:ea typeface="Arial Unicode MS" pitchFamily="34" charset="-128"/>
                  <a:cs typeface="Arial Unicode MS" pitchFamily="34" charset="-128"/>
                </a:defRPr>
              </a:lvl2pPr>
              <a:lvl3pPr marL="1143000" indent="-228600">
                <a:spcBef>
                  <a:spcPct val="20000"/>
                </a:spcBef>
                <a:buClr>
                  <a:srgbClr val="C8A200"/>
                </a:buClr>
                <a:buFont typeface="Arial" pitchFamily="34" charset="0"/>
                <a:buChar char="▪"/>
                <a:defRPr kumimoji="1">
                  <a:solidFill>
                    <a:schemeClr val="tx1"/>
                  </a:solidFill>
                  <a:latin typeface="Arial" pitchFamily="34" charset="0"/>
                  <a:ea typeface="Arial Unicode MS" pitchFamily="34" charset="-128"/>
                  <a:cs typeface="Arial Unicode MS" pitchFamily="34" charset="-128"/>
                </a:defRPr>
              </a:lvl3pPr>
              <a:lvl4pPr marL="1600200" indent="-228600">
                <a:spcBef>
                  <a:spcPct val="20000"/>
                </a:spcBef>
                <a:buChar char="–"/>
                <a:defRPr kumimoji="1" sz="1600">
                  <a:solidFill>
                    <a:schemeClr val="tx1"/>
                  </a:solidFill>
                  <a:latin typeface="Arial" pitchFamily="34" charset="0"/>
                  <a:ea typeface="Arial Unicode MS" pitchFamily="34" charset="-128"/>
                  <a:cs typeface="Arial Unicode MS" pitchFamily="34" charset="-128"/>
                </a:defRPr>
              </a:lvl4pPr>
              <a:lvl5pPr marL="2057400" indent="-228600">
                <a:spcBef>
                  <a:spcPct val="20000"/>
                </a:spcBef>
                <a:buChar char="»"/>
                <a:defRPr kumimoji="1" sz="1400">
                  <a:solidFill>
                    <a:schemeClr val="tx1"/>
                  </a:solidFill>
                  <a:latin typeface="Arial" pitchFamily="34" charset="0"/>
                  <a:ea typeface="Arial Unicode MS" pitchFamily="34" charset="-128"/>
                  <a:cs typeface="Arial Unicode MS" pitchFamily="34" charset="-128"/>
                </a:defRPr>
              </a:lvl5pPr>
              <a:lvl6pPr marL="2514600" indent="-228600" eaLnBrk="0" fontAlgn="base" hangingPunct="0">
                <a:spcBef>
                  <a:spcPct val="20000"/>
                </a:spcBef>
                <a:spcAft>
                  <a:spcPct val="0"/>
                </a:spcAft>
                <a:buChar char="»"/>
                <a:defRPr kumimoji="1" sz="1400">
                  <a:solidFill>
                    <a:schemeClr val="tx1"/>
                  </a:solidFill>
                  <a:latin typeface="Arial" pitchFamily="34" charset="0"/>
                  <a:ea typeface="Arial Unicode MS" pitchFamily="34" charset="-128"/>
                  <a:cs typeface="Arial Unicode MS" pitchFamily="34" charset="-128"/>
                </a:defRPr>
              </a:lvl6pPr>
              <a:lvl7pPr marL="2971800" indent="-228600" eaLnBrk="0" fontAlgn="base" hangingPunct="0">
                <a:spcBef>
                  <a:spcPct val="20000"/>
                </a:spcBef>
                <a:spcAft>
                  <a:spcPct val="0"/>
                </a:spcAft>
                <a:buChar char="»"/>
                <a:defRPr kumimoji="1" sz="1400">
                  <a:solidFill>
                    <a:schemeClr val="tx1"/>
                  </a:solidFill>
                  <a:latin typeface="Arial" pitchFamily="34" charset="0"/>
                  <a:ea typeface="Arial Unicode MS" pitchFamily="34" charset="-128"/>
                  <a:cs typeface="Arial Unicode MS" pitchFamily="34" charset="-128"/>
                </a:defRPr>
              </a:lvl7pPr>
              <a:lvl8pPr marL="3429000" indent="-228600" eaLnBrk="0" fontAlgn="base" hangingPunct="0">
                <a:spcBef>
                  <a:spcPct val="20000"/>
                </a:spcBef>
                <a:spcAft>
                  <a:spcPct val="0"/>
                </a:spcAft>
                <a:buChar char="»"/>
                <a:defRPr kumimoji="1" sz="1400">
                  <a:solidFill>
                    <a:schemeClr val="tx1"/>
                  </a:solidFill>
                  <a:latin typeface="Arial" pitchFamily="34" charset="0"/>
                  <a:ea typeface="Arial Unicode MS" pitchFamily="34" charset="-128"/>
                  <a:cs typeface="Arial Unicode MS" pitchFamily="34" charset="-128"/>
                </a:defRPr>
              </a:lvl8pPr>
              <a:lvl9pPr marL="3886200" indent="-228600" eaLnBrk="0" fontAlgn="base" hangingPunct="0">
                <a:spcBef>
                  <a:spcPct val="20000"/>
                </a:spcBef>
                <a:spcAft>
                  <a:spcPct val="0"/>
                </a:spcAft>
                <a:buChar char="»"/>
                <a:defRPr kumimoji="1" sz="1400">
                  <a:solidFill>
                    <a:schemeClr val="tx1"/>
                  </a:solidFill>
                  <a:latin typeface="Arial" pitchFamily="34" charset="0"/>
                  <a:ea typeface="Arial Unicode MS" pitchFamily="34" charset="-128"/>
                  <a:cs typeface="Arial Unicode MS" pitchFamily="34" charset="-128"/>
                </a:defRPr>
              </a:lvl9pPr>
            </a:lstStyle>
            <a:p>
              <a:pPr algn="ctr" eaLnBrk="1" hangingPunct="1">
                <a:spcBef>
                  <a:spcPct val="0"/>
                </a:spcBef>
                <a:buClrTx/>
                <a:buSzTx/>
                <a:buFontTx/>
                <a:buNone/>
              </a:pPr>
              <a:r>
                <a:rPr lang="en-US" altLang="en-US" sz="1600" dirty="0">
                  <a:solidFill>
                    <a:schemeClr val="accent3">
                      <a:lumMod val="75000"/>
                    </a:schemeClr>
                  </a:solidFill>
                  <a:latin typeface="Stencil" pitchFamily="82" charset="0"/>
                </a:rPr>
                <a:t>ADOPTED</a:t>
              </a:r>
              <a:r>
                <a:rPr lang="en-US" altLang="en-US" sz="1600" dirty="0">
                  <a:solidFill>
                    <a:srgbClr val="C00000"/>
                  </a:solidFill>
                  <a:latin typeface="Stencil" pitchFamily="82" charset="0"/>
                </a:rPr>
                <a:t> </a:t>
              </a:r>
            </a:p>
            <a:p>
              <a:pPr algn="ctr" eaLnBrk="1" hangingPunct="1">
                <a:spcBef>
                  <a:spcPct val="0"/>
                </a:spcBef>
                <a:buClrTx/>
                <a:buSzTx/>
                <a:buFontTx/>
                <a:buNone/>
              </a:pPr>
              <a:r>
                <a:rPr lang="en-US" altLang="en-US" sz="1600" dirty="0">
                  <a:solidFill>
                    <a:schemeClr val="accent3">
                      <a:lumMod val="75000"/>
                    </a:schemeClr>
                  </a:solidFill>
                  <a:latin typeface="Stencil" pitchFamily="82" charset="0"/>
                </a:rPr>
                <a:t>December 9, 2016</a:t>
              </a:r>
            </a:p>
          </p:txBody>
        </p:sp>
      </p:grpSp>
    </p:spTree>
    <p:extLst>
      <p:ext uri="{BB962C8B-B14F-4D97-AF65-F5344CB8AC3E}">
        <p14:creationId xmlns:p14="http://schemas.microsoft.com/office/powerpoint/2010/main" val="343290990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CA" sz="3200" dirty="0" smtClean="0">
                <a:solidFill>
                  <a:schemeClr val="tx1"/>
                </a:solidFill>
              </a:rPr>
              <a:t>Key milestones </a:t>
            </a:r>
            <a:endParaRPr lang="en-US" sz="3200" dirty="0">
              <a:solidFill>
                <a:schemeClr val="tx1"/>
              </a:solidFill>
            </a:endParaRPr>
          </a:p>
        </p:txBody>
      </p:sp>
      <p:sp>
        <p:nvSpPr>
          <p:cNvPr id="4" name="Slide Number Placeholder 3"/>
          <p:cNvSpPr>
            <a:spLocks noGrp="1"/>
          </p:cNvSpPr>
          <p:nvPr>
            <p:ph type="sldNum" sz="quarter" idx="10"/>
          </p:nvPr>
        </p:nvSpPr>
        <p:spPr/>
        <p:txBody>
          <a:bodyPr/>
          <a:lstStyle/>
          <a:p>
            <a:fld id="{78075564-AF6E-40FC-905A-F6C5E8D29614}" type="slidenum">
              <a:rPr lang="en-US" altLang="en-US" smtClean="0"/>
              <a:pPr/>
              <a:t>3</a:t>
            </a:fld>
            <a:endParaRPr lang="en-US" altLang="en-US"/>
          </a:p>
        </p:txBody>
      </p:sp>
      <p:graphicFrame>
        <p:nvGraphicFramePr>
          <p:cNvPr id="6" name="Diagramme 2"/>
          <p:cNvGraphicFramePr/>
          <p:nvPr>
            <p:extLst>
              <p:ext uri="{D42A27DB-BD31-4B8C-83A1-F6EECF244321}">
                <p14:modId xmlns:p14="http://schemas.microsoft.com/office/powerpoint/2010/main" val="3582542346"/>
              </p:ext>
            </p:extLst>
          </p:nvPr>
        </p:nvGraphicFramePr>
        <p:xfrm>
          <a:off x="228600" y="1436913"/>
          <a:ext cx="8848725" cy="5354411"/>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Tree>
    <p:extLst>
      <p:ext uri="{BB962C8B-B14F-4D97-AF65-F5344CB8AC3E}">
        <p14:creationId xmlns:p14="http://schemas.microsoft.com/office/powerpoint/2010/main" val="3678126083"/>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US" dirty="0"/>
              <a:t>C</a:t>
            </a:r>
            <a:r>
              <a:rPr lang="en-US" dirty="0" smtClean="0"/>
              <a:t>arbon </a:t>
            </a:r>
            <a:r>
              <a:rPr lang="en-US" dirty="0"/>
              <a:t>pollution pricing </a:t>
            </a:r>
            <a:r>
              <a:rPr lang="en-US" dirty="0" smtClean="0"/>
              <a:t>systems in Canada</a:t>
            </a:r>
            <a:endParaRPr lang="en-US" dirty="0"/>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4</a:t>
            </a:fld>
            <a:endParaRPr lang="en-US" altLang="en-US" dirty="0"/>
          </a:p>
        </p:txBody>
      </p:sp>
      <p:pic>
        <p:nvPicPr>
          <p:cNvPr id="5" name="Image 4"/>
          <p:cNvPicPr>
            <a:picLocks noChangeAspect="1"/>
          </p:cNvPicPr>
          <p:nvPr/>
        </p:nvPicPr>
        <p:blipFill>
          <a:blip r:embed="rId3"/>
          <a:stretch>
            <a:fillRect/>
          </a:stretch>
        </p:blipFill>
        <p:spPr>
          <a:xfrm>
            <a:off x="728105" y="2286000"/>
            <a:ext cx="4508192" cy="3369673"/>
          </a:xfrm>
          <a:prstGeom prst="rect">
            <a:avLst/>
          </a:prstGeom>
        </p:spPr>
      </p:pic>
      <p:sp>
        <p:nvSpPr>
          <p:cNvPr id="6" name="Ellipse 5"/>
          <p:cNvSpPr/>
          <p:nvPr/>
        </p:nvSpPr>
        <p:spPr>
          <a:xfrm>
            <a:off x="5236297" y="1701191"/>
            <a:ext cx="324000" cy="324000"/>
          </a:xfrm>
          <a:prstGeom prst="ellipse">
            <a:avLst/>
          </a:prstGeom>
          <a:solidFill>
            <a:srgbClr val="0868A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7" name="ZoneTexte 6"/>
          <p:cNvSpPr txBox="1"/>
          <p:nvPr/>
        </p:nvSpPr>
        <p:spPr>
          <a:xfrm>
            <a:off x="5554785" y="1701191"/>
            <a:ext cx="3067382" cy="276999"/>
          </a:xfrm>
          <a:prstGeom prst="rect">
            <a:avLst/>
          </a:prstGeom>
          <a:noFill/>
        </p:spPr>
        <p:txBody>
          <a:bodyPr wrap="square" rtlCol="0">
            <a:spAutoFit/>
          </a:bodyPr>
          <a:lstStyle/>
          <a:p>
            <a:r>
              <a:rPr lang="en-CA" sz="1200" dirty="0" smtClean="0">
                <a:solidFill>
                  <a:srgbClr val="595959"/>
                </a:solidFill>
                <a:latin typeface="Century Gothic" panose="020B0502020202020204" pitchFamily="34" charset="0"/>
              </a:rPr>
              <a:t>Federal backstop applies in full</a:t>
            </a:r>
            <a:endParaRPr lang="en-CA" sz="1200" dirty="0">
              <a:solidFill>
                <a:srgbClr val="595959"/>
              </a:solidFill>
              <a:latin typeface="Century Gothic" panose="020B0502020202020204" pitchFamily="34" charset="0"/>
            </a:endParaRPr>
          </a:p>
        </p:txBody>
      </p:sp>
      <p:sp>
        <p:nvSpPr>
          <p:cNvPr id="8" name="Ellipse 7"/>
          <p:cNvSpPr/>
          <p:nvPr/>
        </p:nvSpPr>
        <p:spPr>
          <a:xfrm>
            <a:off x="5236297" y="2690901"/>
            <a:ext cx="324000" cy="324000"/>
          </a:xfrm>
          <a:prstGeom prst="ellipse">
            <a:avLst/>
          </a:prstGeom>
          <a:solidFill>
            <a:srgbClr val="33A02C"/>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9" name="ZoneTexte 8"/>
          <p:cNvSpPr txBox="1"/>
          <p:nvPr/>
        </p:nvSpPr>
        <p:spPr>
          <a:xfrm>
            <a:off x="5560297" y="2680210"/>
            <a:ext cx="2923303" cy="276999"/>
          </a:xfrm>
          <a:prstGeom prst="rect">
            <a:avLst/>
          </a:prstGeom>
          <a:noFill/>
        </p:spPr>
        <p:txBody>
          <a:bodyPr wrap="square" rtlCol="0">
            <a:spAutoFit/>
          </a:bodyPr>
          <a:lstStyle/>
          <a:p>
            <a:r>
              <a:rPr lang="en-CA" sz="1200" dirty="0" smtClean="0">
                <a:solidFill>
                  <a:srgbClr val="595959"/>
                </a:solidFill>
                <a:latin typeface="Century Gothic" panose="020B0502020202020204" pitchFamily="34" charset="0"/>
              </a:rPr>
              <a:t>Federal backstop applies in part</a:t>
            </a:r>
            <a:endParaRPr lang="en-CA" sz="1200" dirty="0">
              <a:solidFill>
                <a:srgbClr val="595959"/>
              </a:solidFill>
              <a:latin typeface="Century Gothic" panose="020B0502020202020204" pitchFamily="34" charset="0"/>
            </a:endParaRPr>
          </a:p>
        </p:txBody>
      </p:sp>
      <p:sp>
        <p:nvSpPr>
          <p:cNvPr id="10" name="Ellipse 7"/>
          <p:cNvSpPr/>
          <p:nvPr/>
        </p:nvSpPr>
        <p:spPr>
          <a:xfrm>
            <a:off x="5236297" y="2208792"/>
            <a:ext cx="324000" cy="324000"/>
          </a:xfrm>
          <a:prstGeom prst="ellipse">
            <a:avLst/>
          </a:prstGeom>
          <a:solidFill>
            <a:srgbClr val="D4E3E8"/>
          </a:solidFill>
          <a:ln>
            <a:noFill/>
          </a:ln>
          <a:effectLst/>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sp>
        <p:nvSpPr>
          <p:cNvPr id="11" name="ZoneTexte 6"/>
          <p:cNvSpPr txBox="1"/>
          <p:nvPr/>
        </p:nvSpPr>
        <p:spPr>
          <a:xfrm>
            <a:off x="5554596" y="2206607"/>
            <a:ext cx="3067382" cy="276999"/>
          </a:xfrm>
          <a:prstGeom prst="rect">
            <a:avLst/>
          </a:prstGeom>
          <a:noFill/>
        </p:spPr>
        <p:txBody>
          <a:bodyPr wrap="square" rtlCol="0">
            <a:spAutoFit/>
          </a:bodyPr>
          <a:lstStyle/>
          <a:p>
            <a:r>
              <a:rPr lang="en-CA" sz="1200" dirty="0" smtClean="0">
                <a:solidFill>
                  <a:srgbClr val="595959"/>
                </a:solidFill>
                <a:latin typeface="Century Gothic" panose="020B0502020202020204" pitchFamily="34" charset="0"/>
              </a:rPr>
              <a:t>Provincial/Territorial system applies</a:t>
            </a:r>
            <a:endParaRPr lang="en-CA" sz="1200" dirty="0">
              <a:solidFill>
                <a:srgbClr val="595959"/>
              </a:solidFill>
              <a:latin typeface="Century Gothic" panose="020B0502020202020204" pitchFamily="34" charset="0"/>
            </a:endParaRPr>
          </a:p>
        </p:txBody>
      </p:sp>
    </p:spTree>
    <p:extLst>
      <p:ext uri="{BB962C8B-B14F-4D97-AF65-F5344CB8AC3E}">
        <p14:creationId xmlns:p14="http://schemas.microsoft.com/office/powerpoint/2010/main" val="419976206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Autofit/>
          </a:bodyPr>
          <a:lstStyle/>
          <a:p>
            <a:r>
              <a:rPr lang="en-CA" sz="3200" dirty="0" smtClean="0"/>
              <a:t>The federal carbon pollution pricing system</a:t>
            </a:r>
            <a:endParaRPr lang="en-CA" sz="3200" dirty="0"/>
          </a:p>
        </p:txBody>
      </p:sp>
      <p:sp>
        <p:nvSpPr>
          <p:cNvPr id="3" name="Espace réservé du contenu 2"/>
          <p:cNvSpPr>
            <a:spLocks noGrp="1"/>
          </p:cNvSpPr>
          <p:nvPr>
            <p:ph idx="1"/>
          </p:nvPr>
        </p:nvSpPr>
        <p:spPr>
          <a:xfrm>
            <a:off x="457200" y="1594529"/>
            <a:ext cx="8229600" cy="4689475"/>
          </a:xfrm>
        </p:spPr>
        <p:txBody>
          <a:bodyPr>
            <a:normAutofit fontScale="85000" lnSpcReduction="20000"/>
          </a:bodyPr>
          <a:lstStyle/>
          <a:p>
            <a:pPr>
              <a:spcBef>
                <a:spcPts val="600"/>
              </a:spcBef>
            </a:pPr>
            <a:r>
              <a:rPr lang="en-CA" sz="2000" dirty="0" smtClean="0"/>
              <a:t>Under </a:t>
            </a:r>
            <a:r>
              <a:rPr lang="en-CA" sz="2000" dirty="0"/>
              <a:t>the </a:t>
            </a:r>
            <a:r>
              <a:rPr lang="en-CA" sz="2000" i="1" dirty="0"/>
              <a:t>Greenhouse Gas Pollution Pricing Act</a:t>
            </a:r>
            <a:r>
              <a:rPr lang="en-CA" sz="2000" dirty="0"/>
              <a:t>, adopted </a:t>
            </a:r>
            <a:r>
              <a:rPr lang="en-CA" sz="2000" dirty="0" smtClean="0"/>
              <a:t>on June </a:t>
            </a:r>
            <a:r>
              <a:rPr lang="en-CA" sz="2000" dirty="0"/>
              <a:t>21, 2018, the “backstop” </a:t>
            </a:r>
            <a:r>
              <a:rPr lang="en-CA" sz="2000" dirty="0" smtClean="0"/>
              <a:t>has </a:t>
            </a:r>
            <a:r>
              <a:rPr lang="en-CA" sz="2000" dirty="0"/>
              <a:t>two parts</a:t>
            </a:r>
            <a:r>
              <a:rPr lang="en-CA" sz="2000" dirty="0" smtClean="0"/>
              <a:t>:</a:t>
            </a:r>
          </a:p>
          <a:p>
            <a:pPr marL="0" indent="0">
              <a:spcBef>
                <a:spcPts val="600"/>
              </a:spcBef>
              <a:buNone/>
            </a:pPr>
            <a:endParaRPr lang="en-CA" sz="700" dirty="0"/>
          </a:p>
          <a:p>
            <a:pPr marL="800100" lvl="1" indent="-342900">
              <a:spcBef>
                <a:spcPts val="600"/>
              </a:spcBef>
              <a:buFont typeface="+mj-lt"/>
              <a:buAutoNum type="arabicPeriod"/>
            </a:pPr>
            <a:r>
              <a:rPr lang="en-CA" sz="1800" u="sng" dirty="0"/>
              <a:t>R</a:t>
            </a:r>
            <a:r>
              <a:rPr lang="en-CA" sz="1800" u="sng" dirty="0" smtClean="0"/>
              <a:t>egulatory </a:t>
            </a:r>
            <a:r>
              <a:rPr lang="en-CA" sz="1800" u="sng" dirty="0"/>
              <a:t>charge on </a:t>
            </a:r>
            <a:r>
              <a:rPr lang="en-CA" sz="1800" u="sng" dirty="0" smtClean="0"/>
              <a:t>fossil fuels </a:t>
            </a:r>
            <a:r>
              <a:rPr lang="en-CA" sz="1800" dirty="0" smtClean="0"/>
              <a:t>– will apply on April 1, 2019 in backstop provinces (July 1, 2019 in NU, YK).</a:t>
            </a:r>
          </a:p>
          <a:p>
            <a:pPr marL="1200150" lvl="2" indent="-342900">
              <a:spcBef>
                <a:spcPts val="600"/>
              </a:spcBef>
              <a:buFont typeface="Courier New" panose="02070309020205020404" pitchFamily="49" charset="0"/>
              <a:buChar char="o"/>
            </a:pPr>
            <a:r>
              <a:rPr lang="en-US" sz="1600" dirty="0"/>
              <a:t>Generally payable by fuel producers or distributors</a:t>
            </a:r>
          </a:p>
          <a:p>
            <a:pPr marL="1200150" lvl="2" indent="-342900">
              <a:spcBef>
                <a:spcPts val="600"/>
              </a:spcBef>
              <a:buFont typeface="Courier New" panose="02070309020205020404" pitchFamily="49" charset="0"/>
              <a:buChar char="o"/>
            </a:pPr>
            <a:r>
              <a:rPr lang="en-US" sz="1600" dirty="0"/>
              <a:t>$20 per </a:t>
            </a:r>
            <a:r>
              <a:rPr lang="en-US" sz="1600" dirty="0" err="1"/>
              <a:t>tonne</a:t>
            </a:r>
            <a:r>
              <a:rPr lang="en-US" sz="1600" dirty="0"/>
              <a:t> of carbon dioxide equivalent (CO2e) in 2019, rising by $10 per year to $50 per </a:t>
            </a:r>
            <a:r>
              <a:rPr lang="en-US" sz="1600" dirty="0" err="1"/>
              <a:t>tonne</a:t>
            </a:r>
            <a:r>
              <a:rPr lang="en-US" sz="1600" dirty="0"/>
              <a:t> CO2e in </a:t>
            </a:r>
            <a:r>
              <a:rPr lang="en-US" sz="1600" dirty="0" smtClean="0"/>
              <a:t>2022.</a:t>
            </a:r>
            <a:endParaRPr lang="en-US" sz="1600" dirty="0"/>
          </a:p>
          <a:p>
            <a:pPr marL="1200150" lvl="2" indent="-342900">
              <a:spcBef>
                <a:spcPts val="600"/>
              </a:spcBef>
              <a:buFont typeface="Courier New" panose="02070309020205020404" pitchFamily="49" charset="0"/>
              <a:buChar char="o"/>
            </a:pPr>
            <a:endParaRPr lang="en-CA" sz="1600" dirty="0" smtClean="0"/>
          </a:p>
          <a:p>
            <a:pPr marL="800100" lvl="1" indent="-342900">
              <a:spcBef>
                <a:spcPts val="600"/>
              </a:spcBef>
              <a:buFont typeface="+mj-lt"/>
              <a:buAutoNum type="arabicPeriod"/>
            </a:pPr>
            <a:r>
              <a:rPr lang="en-US" sz="1800" u="sng" dirty="0" smtClean="0"/>
              <a:t>Performance-based pricing system for industrial facilities </a:t>
            </a:r>
            <a:r>
              <a:rPr lang="en-US" sz="1800" dirty="0"/>
              <a:t>(the Output-Based Pricing System or OBPS) – </a:t>
            </a:r>
            <a:r>
              <a:rPr lang="en-US" sz="1800" dirty="0" smtClean="0"/>
              <a:t>requirements began on </a:t>
            </a:r>
            <a:r>
              <a:rPr lang="en-US" sz="1800" dirty="0"/>
              <a:t>January 1, 2019 in backstop </a:t>
            </a:r>
            <a:r>
              <a:rPr lang="en-US" sz="1800" dirty="0" smtClean="0"/>
              <a:t>provinces (July 1, 2019 in NU, YK).</a:t>
            </a:r>
          </a:p>
          <a:p>
            <a:pPr marL="1200150" lvl="2" indent="-342900">
              <a:spcBef>
                <a:spcPts val="600"/>
              </a:spcBef>
              <a:buFont typeface="Courier New" panose="02070309020205020404" pitchFamily="49" charset="0"/>
              <a:buChar char="o"/>
            </a:pPr>
            <a:r>
              <a:rPr lang="en-US" sz="1600" dirty="0"/>
              <a:t>Designed to </a:t>
            </a:r>
            <a:r>
              <a:rPr lang="en-US" sz="1600" dirty="0" smtClean="0"/>
              <a:t>maintain </a:t>
            </a:r>
            <a:r>
              <a:rPr lang="en-US" sz="1600" dirty="0"/>
              <a:t>competitiveness </a:t>
            </a:r>
            <a:r>
              <a:rPr lang="en-US" sz="1600" dirty="0" smtClean="0"/>
              <a:t>of emissions intensive, trade exposed industrial facilities.</a:t>
            </a:r>
            <a:endParaRPr lang="en-US" sz="1600" dirty="0"/>
          </a:p>
          <a:p>
            <a:pPr marL="1200150" lvl="2" indent="-342900">
              <a:spcBef>
                <a:spcPts val="600"/>
              </a:spcBef>
              <a:buFont typeface="Courier New" panose="02070309020205020404" pitchFamily="49" charset="0"/>
              <a:buChar char="o"/>
            </a:pPr>
            <a:r>
              <a:rPr lang="en-US" sz="1600" dirty="0" smtClean="0"/>
              <a:t>Instead of paying the fuel charge on fuels that they purchase, facilities will pay the carbon pollution price on the </a:t>
            </a:r>
            <a:r>
              <a:rPr lang="en-US" sz="1600" dirty="0"/>
              <a:t>portion of their </a:t>
            </a:r>
            <a:r>
              <a:rPr lang="en-US" sz="1600" dirty="0" smtClean="0"/>
              <a:t>emissions above a greenhouse gas (GHG) emission limit; </a:t>
            </a:r>
            <a:r>
              <a:rPr lang="en-US" sz="1600" dirty="0"/>
              <a:t>enables emissions trading, including </a:t>
            </a:r>
            <a:r>
              <a:rPr lang="en-US" sz="1600" dirty="0" smtClean="0"/>
              <a:t>eligible offset credits from provincial systems.</a:t>
            </a:r>
            <a:endParaRPr lang="en-US" sz="1600" dirty="0"/>
          </a:p>
          <a:p>
            <a:pPr marL="1200150" lvl="2" indent="-342900">
              <a:spcBef>
                <a:spcPts val="600"/>
              </a:spcBef>
              <a:buFont typeface="Courier New" panose="02070309020205020404" pitchFamily="49" charset="0"/>
              <a:buChar char="o"/>
            </a:pPr>
            <a:r>
              <a:rPr lang="en-US" sz="1600" dirty="0"/>
              <a:t>Applies to facilities with emissions of 50 </a:t>
            </a:r>
            <a:r>
              <a:rPr lang="en-US" sz="1600" dirty="0" err="1"/>
              <a:t>kt</a:t>
            </a:r>
            <a:r>
              <a:rPr lang="en-US" sz="1600" dirty="0"/>
              <a:t> and </a:t>
            </a:r>
            <a:r>
              <a:rPr lang="en-US" sz="1600" dirty="0" smtClean="0"/>
              <a:t>above in covered sectors, with the option to apply for voluntary participation for facilities emitting 10 </a:t>
            </a:r>
            <a:r>
              <a:rPr lang="en-US" sz="1600" dirty="0" err="1" smtClean="0"/>
              <a:t>kt</a:t>
            </a:r>
            <a:r>
              <a:rPr lang="en-US" sz="1600" dirty="0" smtClean="0"/>
              <a:t> or more in emissions intensive, trade exposed sectors.</a:t>
            </a:r>
            <a:endParaRPr lang="en-CA" sz="1600" dirty="0" smtClean="0"/>
          </a:p>
          <a:p>
            <a:pPr marL="457200" lvl="1" indent="0">
              <a:spcBef>
                <a:spcPts val="600"/>
              </a:spcBef>
              <a:buNone/>
            </a:pPr>
            <a:r>
              <a:rPr lang="en-CA" sz="700" dirty="0" smtClean="0"/>
              <a:t> </a:t>
            </a:r>
            <a:endParaRPr lang="en-CA" sz="2000" dirty="0"/>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5</a:t>
            </a:fld>
            <a:endParaRPr lang="en-US" altLang="en-US"/>
          </a:p>
        </p:txBody>
      </p:sp>
    </p:spTree>
    <p:extLst>
      <p:ext uri="{BB962C8B-B14F-4D97-AF65-F5344CB8AC3E}">
        <p14:creationId xmlns:p14="http://schemas.microsoft.com/office/powerpoint/2010/main" val="3950719540"/>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txBody>
          <a:bodyPr>
            <a:normAutofit fontScale="90000"/>
          </a:bodyPr>
          <a:lstStyle/>
          <a:p>
            <a:r>
              <a:rPr lang="en-CA" dirty="0" smtClean="0"/>
              <a:t>Breakdown of Canada’s Emissions by Sector</a:t>
            </a:r>
            <a:endParaRPr lang="en-CA" dirty="0"/>
          </a:p>
        </p:txBody>
      </p:sp>
      <p:graphicFrame>
        <p:nvGraphicFramePr>
          <p:cNvPr id="7" name="Espace réservé du contenu 6"/>
          <p:cNvGraphicFramePr>
            <a:graphicFrameLocks noGrp="1"/>
          </p:cNvGraphicFramePr>
          <p:nvPr>
            <p:ph idx="1"/>
            <p:extLst>
              <p:ext uri="{D42A27DB-BD31-4B8C-83A1-F6EECF244321}">
                <p14:modId xmlns:p14="http://schemas.microsoft.com/office/powerpoint/2010/main" val="3227485013"/>
              </p:ext>
            </p:extLst>
          </p:nvPr>
        </p:nvGraphicFramePr>
        <p:xfrm>
          <a:off x="2245360" y="2651760"/>
          <a:ext cx="6441440" cy="3003451"/>
        </p:xfrm>
        <a:graphic>
          <a:graphicData uri="http://schemas.openxmlformats.org/drawingml/2006/chart">
            <c:chart xmlns:c="http://schemas.openxmlformats.org/drawingml/2006/chart" xmlns:r="http://schemas.openxmlformats.org/officeDocument/2006/relationships" r:id="rId3"/>
          </a:graphicData>
        </a:graphic>
      </p:graphicFrame>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6</a:t>
            </a:fld>
            <a:endParaRPr lang="en-US" altLang="en-US" dirty="0"/>
          </a:p>
        </p:txBody>
      </p:sp>
      <p:sp>
        <p:nvSpPr>
          <p:cNvPr id="8" name="ZoneTexte 7"/>
          <p:cNvSpPr txBox="1"/>
          <p:nvPr/>
        </p:nvSpPr>
        <p:spPr>
          <a:xfrm>
            <a:off x="538480" y="5862320"/>
            <a:ext cx="8239760" cy="461665"/>
          </a:xfrm>
          <a:prstGeom prst="rect">
            <a:avLst/>
          </a:prstGeom>
          <a:noFill/>
        </p:spPr>
        <p:txBody>
          <a:bodyPr wrap="square" rtlCol="0">
            <a:spAutoFit/>
          </a:bodyPr>
          <a:lstStyle/>
          <a:p>
            <a:r>
              <a:rPr lang="en-CA" sz="1200" dirty="0" smtClean="0">
                <a:solidFill>
                  <a:srgbClr val="595959"/>
                </a:solidFill>
                <a:latin typeface="Century Gothic" panose="020B0502020202020204" pitchFamily="34" charset="0"/>
              </a:rPr>
              <a:t>Source: ECCC, 2018, National Inventory Report 1990-2016: Greenhouse Gas Sources and Sinks in Canada, Canada’s submission to the United Nations Framework Convention on Climate Change, Table A10-2.</a:t>
            </a:r>
            <a:endParaRPr lang="en-CA" sz="1200" dirty="0">
              <a:solidFill>
                <a:srgbClr val="595959"/>
              </a:solidFill>
              <a:latin typeface="Century Gothic" panose="020B0502020202020204" pitchFamily="34" charset="0"/>
            </a:endParaRPr>
          </a:p>
        </p:txBody>
      </p:sp>
      <p:sp>
        <p:nvSpPr>
          <p:cNvPr id="9" name="ZoneTexte 8"/>
          <p:cNvSpPr txBox="1"/>
          <p:nvPr/>
        </p:nvSpPr>
        <p:spPr>
          <a:xfrm>
            <a:off x="538480" y="1284435"/>
            <a:ext cx="7762240" cy="1661993"/>
          </a:xfrm>
          <a:prstGeom prst="rect">
            <a:avLst/>
          </a:prstGeom>
          <a:noFill/>
        </p:spPr>
        <p:txBody>
          <a:bodyPr wrap="square" rtlCol="0">
            <a:spAutoFit/>
          </a:bodyPr>
          <a:lstStyle/>
          <a:p>
            <a:r>
              <a:rPr lang="en-CA" dirty="0" smtClean="0">
                <a:solidFill>
                  <a:srgbClr val="595959"/>
                </a:solidFill>
                <a:latin typeface="Century Gothic" panose="020B0502020202020204" pitchFamily="34" charset="0"/>
              </a:rPr>
              <a:t>Agriculture contributes 10.2 % of Canada’s total greenhouse gas emissions.</a:t>
            </a:r>
          </a:p>
          <a:p>
            <a:endParaRPr lang="en-CA" sz="1200" dirty="0">
              <a:solidFill>
                <a:srgbClr val="595959"/>
              </a:solidFill>
              <a:latin typeface="Century Gothic" panose="020B0502020202020204" pitchFamily="34" charset="0"/>
            </a:endParaRPr>
          </a:p>
          <a:p>
            <a:r>
              <a:rPr lang="en-CA" dirty="0" smtClean="0">
                <a:solidFill>
                  <a:srgbClr val="595959"/>
                </a:solidFill>
                <a:latin typeface="Century Gothic" panose="020B0502020202020204" pitchFamily="34" charset="0"/>
              </a:rPr>
              <a:t>Agriculture emissions are projected to be 75Mt in 2030, 3 Mt above 2016 levels.</a:t>
            </a:r>
          </a:p>
          <a:p>
            <a:endParaRPr lang="en-CA" dirty="0">
              <a:latin typeface="Century Gothic" panose="020B0502020202020204" pitchFamily="34" charset="0"/>
            </a:endParaRPr>
          </a:p>
        </p:txBody>
      </p:sp>
    </p:spTree>
    <p:extLst>
      <p:ext uri="{BB962C8B-B14F-4D97-AF65-F5344CB8AC3E}">
        <p14:creationId xmlns:p14="http://schemas.microsoft.com/office/powerpoint/2010/main" val="11383997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119889" y="220019"/>
            <a:ext cx="8859519" cy="985837"/>
          </a:xfrm>
        </p:spPr>
        <p:txBody>
          <a:bodyPr>
            <a:noAutofit/>
          </a:bodyPr>
          <a:lstStyle/>
          <a:p>
            <a:r>
              <a:rPr lang="en-US" sz="2600" dirty="0" smtClean="0"/>
              <a:t>Most greenhouse gases generated by the agriculture sector will not be subject to carbon pollution pricing</a:t>
            </a:r>
            <a:endParaRPr lang="en-US" sz="2600" dirty="0"/>
          </a:p>
        </p:txBody>
      </p:sp>
      <p:sp>
        <p:nvSpPr>
          <p:cNvPr id="3" name="Espace réservé du contenu 2"/>
          <p:cNvSpPr>
            <a:spLocks noGrp="1"/>
          </p:cNvSpPr>
          <p:nvPr>
            <p:ph idx="1"/>
          </p:nvPr>
        </p:nvSpPr>
        <p:spPr>
          <a:xfrm>
            <a:off x="337457" y="1436688"/>
            <a:ext cx="4453999" cy="4790376"/>
          </a:xfrm>
        </p:spPr>
        <p:txBody>
          <a:bodyPr>
            <a:normAutofit fontScale="85000" lnSpcReduction="10000"/>
          </a:bodyPr>
          <a:lstStyle/>
          <a:p>
            <a:r>
              <a:rPr lang="en-CA" sz="1900" dirty="0" smtClean="0"/>
              <a:t>Greenhouse gas emissions from biological sources are not priced.</a:t>
            </a:r>
          </a:p>
          <a:p>
            <a:pPr lvl="1"/>
            <a:r>
              <a:rPr lang="en-CA" sz="1900" dirty="0" smtClean="0"/>
              <a:t>Biological emissions from crop and animal production contributed to 83 % of emissions from agriculture in Canada.</a:t>
            </a:r>
          </a:p>
          <a:p>
            <a:endParaRPr lang="en-CA" sz="1900" dirty="0" smtClean="0"/>
          </a:p>
          <a:p>
            <a:r>
              <a:rPr lang="en-CA" sz="1900" dirty="0" smtClean="0"/>
              <a:t>Targeted relief from the fuel charge</a:t>
            </a:r>
          </a:p>
          <a:p>
            <a:pPr lvl="1"/>
            <a:r>
              <a:rPr lang="en-CA" sz="1900" dirty="0" smtClean="0"/>
              <a:t>The federal fuel charge does not apply to gasoline and light fuel oil (e.g., diesel) used in tractors, trucks and other farm machinery for the purpose of farming.</a:t>
            </a:r>
          </a:p>
          <a:p>
            <a:endParaRPr lang="en-US" sz="1900" dirty="0"/>
          </a:p>
          <a:p>
            <a:r>
              <a:rPr lang="en-US" sz="1900" dirty="0" smtClean="0"/>
              <a:t>This approach is consistent with currently implemented carbon pollution pricing systems in British Columbia and Alberta.</a:t>
            </a:r>
            <a:endParaRPr lang="en-US" sz="1900" dirty="0"/>
          </a:p>
          <a:p>
            <a:endParaRPr lang="en-US" dirty="0"/>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7</a:t>
            </a:fld>
            <a:endParaRPr lang="en-US" altLang="en-US" dirty="0"/>
          </a:p>
        </p:txBody>
      </p:sp>
      <p:sp>
        <p:nvSpPr>
          <p:cNvPr id="7" name="Rectangle 2"/>
          <p:cNvSpPr>
            <a:spLocks noChangeArrowheads="1"/>
          </p:cNvSpPr>
          <p:nvPr/>
        </p:nvSpPr>
        <p:spPr bwMode="auto">
          <a:xfrm>
            <a:off x="4783270" y="1436688"/>
            <a:ext cx="4224528" cy="86177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en-CA" altLang="en-US" sz="1600" b="1" dirty="0" smtClean="0">
                <a:ea typeface="Calibri" panose="020F0502020204030204" pitchFamily="34" charset="0"/>
                <a:cs typeface="Times New Roman" panose="02020603050405020304" pitchFamily="18" charset="0"/>
              </a:rPr>
              <a:t>Canada</a:t>
            </a:r>
            <a:r>
              <a:rPr kumimoji="0" lang="en-CA" altLang="en-US" sz="1600" b="1"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’s Greenhouse Gas Emissions from Agriculture in 2016 (in Mt CO</a:t>
            </a:r>
            <a:r>
              <a:rPr kumimoji="0" lang="en-CA" altLang="en-US" sz="1600" b="1" i="0" u="none" strike="noStrike" cap="none" normalizeH="0" baseline="-30000" dirty="0" smtClean="0">
                <a:ln>
                  <a:noFill/>
                </a:ln>
                <a:solidFill>
                  <a:schemeClr val="tx1"/>
                </a:solidFill>
                <a:effectLst/>
                <a:ea typeface="Calibri" panose="020F0502020204030204" pitchFamily="34" charset="0"/>
                <a:cs typeface="Times New Roman" panose="02020603050405020304" pitchFamily="18" charset="0"/>
              </a:rPr>
              <a:t>2</a:t>
            </a:r>
            <a:r>
              <a:rPr kumimoji="0" lang="en-CA" altLang="en-US" sz="1600" b="1"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e) </a:t>
            </a:r>
            <a:endParaRPr kumimoji="0" lang="en-US" altLang="en-US" sz="1600" b="0" i="0" u="none" strike="noStrike" cap="none" normalizeH="0" baseline="0" dirty="0" smtClean="0">
              <a:ln>
                <a:noFill/>
              </a:ln>
              <a:solidFill>
                <a:schemeClr val="tx1"/>
              </a:solidFill>
              <a:effectLst/>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altLang="en-US" sz="1800" b="0" i="0" u="none" strike="noStrike" cap="none" normalizeH="0" baseline="0" dirty="0" smtClean="0">
              <a:ln>
                <a:noFill/>
              </a:ln>
              <a:solidFill>
                <a:schemeClr val="tx1"/>
              </a:solidFill>
              <a:effectLst/>
              <a:latin typeface="Arial" panose="020B0604020202020204" pitchFamily="34" charset="0"/>
            </a:endParaRPr>
          </a:p>
        </p:txBody>
      </p:sp>
      <p:sp>
        <p:nvSpPr>
          <p:cNvPr id="9" name="Rectangle 3"/>
          <p:cNvSpPr>
            <a:spLocks noChangeArrowheads="1"/>
          </p:cNvSpPr>
          <p:nvPr/>
        </p:nvSpPr>
        <p:spPr bwMode="auto">
          <a:xfrm>
            <a:off x="4803589" y="5903054"/>
            <a:ext cx="4057650" cy="2308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900" b="0" i="0" u="none" strike="noStrike" cap="none" normalizeH="0" baseline="0" dirty="0" smtClean="0">
                <a:ln>
                  <a:noFill/>
                </a:ln>
                <a:solidFill>
                  <a:schemeClr val="tx1"/>
                </a:solidFill>
                <a:effectLst/>
                <a:latin typeface="Calibri" panose="020F0502020204030204" pitchFamily="34" charset="0"/>
                <a:ea typeface="Calibri" panose="020F0502020204030204" pitchFamily="34" charset="0"/>
                <a:cs typeface="Times New Roman" panose="02020603050405020304" pitchFamily="18" charset="0"/>
              </a:rPr>
              <a:t>Source: Canada – National Inventory Report 1990-2016 part 3, 2018, table A10-2.</a:t>
            </a:r>
            <a:endParaRPr kumimoji="0" lang="en-CA" altLang="en-US" sz="1800" b="0" i="0" u="none" strike="noStrike" cap="none" normalizeH="0" baseline="0" dirty="0" smtClean="0">
              <a:ln>
                <a:noFill/>
              </a:ln>
              <a:solidFill>
                <a:schemeClr val="tx1"/>
              </a:solidFill>
              <a:effectLst/>
              <a:latin typeface="Arial" panose="020B0604020202020204" pitchFamily="34" charset="0"/>
            </a:endParaRPr>
          </a:p>
        </p:txBody>
      </p:sp>
      <p:graphicFrame>
        <p:nvGraphicFramePr>
          <p:cNvPr id="13" name="Graphique 12"/>
          <p:cNvGraphicFramePr/>
          <p:nvPr>
            <p:extLst>
              <p:ext uri="{D42A27DB-BD31-4B8C-83A1-F6EECF244321}">
                <p14:modId xmlns:p14="http://schemas.microsoft.com/office/powerpoint/2010/main" val="110546699"/>
              </p:ext>
            </p:extLst>
          </p:nvPr>
        </p:nvGraphicFramePr>
        <p:xfrm>
          <a:off x="4803588" y="2072640"/>
          <a:ext cx="4057651" cy="3688080"/>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69947529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23520" y="552451"/>
            <a:ext cx="8737600" cy="985837"/>
          </a:xfrm>
        </p:spPr>
        <p:txBody>
          <a:bodyPr>
            <a:noAutofit/>
          </a:bodyPr>
          <a:lstStyle/>
          <a:p>
            <a:r>
              <a:rPr lang="en-CA" sz="2800" dirty="0" smtClean="0"/>
              <a:t>Re. Relief from the fuel charge for farmers provided under the federal carbon pollution pricing system</a:t>
            </a:r>
            <a:endParaRPr lang="en-CA" sz="2800" dirty="0"/>
          </a:p>
        </p:txBody>
      </p:sp>
      <p:sp>
        <p:nvSpPr>
          <p:cNvPr id="3" name="Espace réservé du contenu 2"/>
          <p:cNvSpPr>
            <a:spLocks noGrp="1"/>
          </p:cNvSpPr>
          <p:nvPr>
            <p:ph idx="1"/>
          </p:nvPr>
        </p:nvSpPr>
        <p:spPr>
          <a:xfrm>
            <a:off x="457200" y="1656080"/>
            <a:ext cx="8229600" cy="4470083"/>
          </a:xfrm>
        </p:spPr>
        <p:txBody>
          <a:bodyPr/>
          <a:lstStyle/>
          <a:p>
            <a:r>
              <a:rPr lang="en-CA" sz="1800" i="1" dirty="0" smtClean="0"/>
              <a:t>The Greenhouse Gas Pollution Pricing Act</a:t>
            </a:r>
            <a:r>
              <a:rPr lang="en-CA" sz="1800" dirty="0" smtClean="0"/>
              <a:t> provides that a registered distributor can generally deliver, without the fuel charge applying, gasoline or light fuel oil (e.g., diesel) to a farmer at a farm if the fuel is for use of farming activities.</a:t>
            </a:r>
          </a:p>
          <a:p>
            <a:pPr lvl="1"/>
            <a:r>
              <a:rPr lang="en-CA" sz="1600" dirty="0" smtClean="0"/>
              <a:t>Farmers do not need to register.</a:t>
            </a:r>
          </a:p>
          <a:p>
            <a:pPr lvl="1"/>
            <a:endParaRPr lang="en-CA" sz="2000" dirty="0" smtClean="0"/>
          </a:p>
          <a:p>
            <a:r>
              <a:rPr lang="en-CA" sz="1800" dirty="0" smtClean="0"/>
              <a:t>The relief is provided upfront through the use of exemption certificates, when certain conditions are met.</a:t>
            </a:r>
          </a:p>
          <a:p>
            <a:pPr lvl="1"/>
            <a:r>
              <a:rPr lang="en-CA" sz="1600" dirty="0" smtClean="0"/>
              <a:t>The exemption certificate forms are now posted online (</a:t>
            </a:r>
            <a:r>
              <a:rPr lang="en-CA" sz="1600" u="sng" dirty="0" smtClean="0">
                <a:hlinkClick r:id="rId2"/>
              </a:rPr>
              <a:t>https://www.canada.ca/en/revenue-agency/services/tax/excise-taxes-duties-levies/fuel-charge.html</a:t>
            </a:r>
            <a:r>
              <a:rPr lang="en-CA" sz="1600" dirty="0" smtClean="0"/>
              <a:t>)</a:t>
            </a:r>
          </a:p>
          <a:p>
            <a:pPr lvl="1"/>
            <a:r>
              <a:rPr lang="en-CA" sz="1600" dirty="0" smtClean="0"/>
              <a:t>If you have question on this matter, you may contact:</a:t>
            </a:r>
          </a:p>
          <a:p>
            <a:pPr lvl="2"/>
            <a:r>
              <a:rPr lang="en-CA" sz="1600" dirty="0" smtClean="0"/>
              <a:t>By email: </a:t>
            </a:r>
            <a:r>
              <a:rPr lang="en-CA" sz="1600" dirty="0" smtClean="0">
                <a:hlinkClick r:id="rId3"/>
              </a:rPr>
              <a:t>fuelcharge@cra-arc.gc.ca</a:t>
            </a:r>
            <a:endParaRPr lang="en-CA" sz="1600" dirty="0" smtClean="0"/>
          </a:p>
          <a:p>
            <a:pPr lvl="2"/>
            <a:r>
              <a:rPr lang="en-CA" sz="1600" dirty="0" smtClean="0"/>
              <a:t>By phone: 1-866-330-3304</a:t>
            </a:r>
            <a:endParaRPr lang="en-CA" sz="1600" dirty="0"/>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8</a:t>
            </a:fld>
            <a:endParaRPr lang="en-US" altLang="en-US" dirty="0"/>
          </a:p>
        </p:txBody>
      </p:sp>
    </p:spTree>
    <p:extLst>
      <p:ext uri="{BB962C8B-B14F-4D97-AF65-F5344CB8AC3E}">
        <p14:creationId xmlns:p14="http://schemas.microsoft.com/office/powerpoint/2010/main" val="352841011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457200" y="274638"/>
            <a:ext cx="8342674" cy="985837"/>
          </a:xfrm>
        </p:spPr>
        <p:txBody>
          <a:bodyPr>
            <a:normAutofit fontScale="90000"/>
          </a:bodyPr>
          <a:lstStyle/>
          <a:p>
            <a:r>
              <a:rPr lang="en-CA" sz="2800" dirty="0" smtClean="0"/>
              <a:t>Impact of carbon pollution pricing on farms where the federal system will apply – direct impact</a:t>
            </a:r>
            <a:endParaRPr lang="en-CA" sz="2800" dirty="0"/>
          </a:p>
        </p:txBody>
      </p:sp>
      <p:sp>
        <p:nvSpPr>
          <p:cNvPr id="3" name="Espace réservé du contenu 2"/>
          <p:cNvSpPr>
            <a:spLocks noGrp="1"/>
          </p:cNvSpPr>
          <p:nvPr>
            <p:ph idx="1"/>
          </p:nvPr>
        </p:nvSpPr>
        <p:spPr>
          <a:xfrm>
            <a:off x="457200" y="1347816"/>
            <a:ext cx="8218714" cy="892855"/>
          </a:xfrm>
        </p:spPr>
        <p:txBody>
          <a:bodyPr/>
          <a:lstStyle/>
          <a:p>
            <a:pPr marL="0" indent="0">
              <a:buNone/>
            </a:pPr>
            <a:r>
              <a:rPr lang="en-CA" sz="1600" dirty="0" smtClean="0"/>
              <a:t>This impact will depend on consumption patterns, farm size, operation type, weather over a given crop year and the carbon pollution pricing system that applies where a given farm is located. </a:t>
            </a:r>
          </a:p>
          <a:p>
            <a:pPr marL="0" indent="0">
              <a:buNone/>
            </a:pPr>
            <a:r>
              <a:rPr lang="en-CA" sz="1600" dirty="0" smtClean="0"/>
              <a:t>For an individual farm located in a jurisdiction where the federal fuel charge will apply, the impact can be assessed based on the rates provided in the table below.</a:t>
            </a:r>
          </a:p>
          <a:p>
            <a:pPr marL="0" indent="0">
              <a:buNone/>
            </a:pPr>
            <a:endParaRPr lang="en-US" sz="1600" dirty="0"/>
          </a:p>
        </p:txBody>
      </p:sp>
      <p:sp>
        <p:nvSpPr>
          <p:cNvPr id="4" name="Espace réservé du numéro de diapositive 3"/>
          <p:cNvSpPr>
            <a:spLocks noGrp="1"/>
          </p:cNvSpPr>
          <p:nvPr>
            <p:ph type="sldNum" sz="quarter" idx="10"/>
          </p:nvPr>
        </p:nvSpPr>
        <p:spPr/>
        <p:txBody>
          <a:bodyPr/>
          <a:lstStyle/>
          <a:p>
            <a:fld id="{78075564-AF6E-40FC-905A-F6C5E8D29614}" type="slidenum">
              <a:rPr lang="en-US" altLang="en-US" smtClean="0"/>
              <a:pPr/>
              <a:t>9</a:t>
            </a:fld>
            <a:endParaRPr lang="en-US" altLang="en-US" dirty="0"/>
          </a:p>
        </p:txBody>
      </p:sp>
      <p:graphicFrame>
        <p:nvGraphicFramePr>
          <p:cNvPr id="5" name="Tableau 4"/>
          <p:cNvGraphicFramePr>
            <a:graphicFrameLocks noGrp="1"/>
          </p:cNvGraphicFramePr>
          <p:nvPr>
            <p:extLst>
              <p:ext uri="{D42A27DB-BD31-4B8C-83A1-F6EECF244321}">
                <p14:modId xmlns:p14="http://schemas.microsoft.com/office/powerpoint/2010/main" val="371087221"/>
              </p:ext>
            </p:extLst>
          </p:nvPr>
        </p:nvGraphicFramePr>
        <p:xfrm>
          <a:off x="3831169" y="3588801"/>
          <a:ext cx="4988054" cy="2198807"/>
        </p:xfrm>
        <a:graphic>
          <a:graphicData uri="http://schemas.openxmlformats.org/drawingml/2006/table">
            <a:tbl>
              <a:tblPr firstRow="1" firstCol="1" bandRow="1">
                <a:tableStyleId>{5C22544A-7EE6-4342-B048-85BDC9FD1C3A}</a:tableStyleId>
              </a:tblPr>
              <a:tblGrid>
                <a:gridCol w="2187949">
                  <a:extLst>
                    <a:ext uri="{9D8B030D-6E8A-4147-A177-3AD203B41FA5}">
                      <a16:colId xmlns:a16="http://schemas.microsoft.com/office/drawing/2014/main" val="1146262128"/>
                    </a:ext>
                  </a:extLst>
                </a:gridCol>
                <a:gridCol w="1450780">
                  <a:extLst>
                    <a:ext uri="{9D8B030D-6E8A-4147-A177-3AD203B41FA5}">
                      <a16:colId xmlns:a16="http://schemas.microsoft.com/office/drawing/2014/main" val="3124196761"/>
                    </a:ext>
                  </a:extLst>
                </a:gridCol>
                <a:gridCol w="1349325">
                  <a:extLst>
                    <a:ext uri="{9D8B030D-6E8A-4147-A177-3AD203B41FA5}">
                      <a16:colId xmlns:a16="http://schemas.microsoft.com/office/drawing/2014/main" val="136547169"/>
                    </a:ext>
                  </a:extLst>
                </a:gridCol>
              </a:tblGrid>
              <a:tr h="417442">
                <a:tc>
                  <a:txBody>
                    <a:bodyPr/>
                    <a:lstStyle/>
                    <a:p>
                      <a:pPr>
                        <a:lnSpc>
                          <a:spcPct val="115000"/>
                        </a:lnSpc>
                        <a:spcAft>
                          <a:spcPts val="0"/>
                        </a:spcAft>
                      </a:pPr>
                      <a:r>
                        <a:rPr lang="en-CA" sz="1400" dirty="0" smtClean="0">
                          <a:effectLst/>
                        </a:rPr>
                        <a:t>Fuels</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CA" sz="1400">
                          <a:effectLst/>
                        </a:rPr>
                        <a:t>$20/tonne of CO</a:t>
                      </a:r>
                      <a:r>
                        <a:rPr lang="en-CA" sz="1400" baseline="-25000">
                          <a:effectLst/>
                        </a:rPr>
                        <a:t>2</a:t>
                      </a:r>
                      <a:r>
                        <a:rPr lang="en-CA" sz="1400">
                          <a:effectLst/>
                        </a:rPr>
                        <a:t>e – April 1, 2019</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CA" sz="1400">
                          <a:effectLst/>
                        </a:rPr>
                        <a:t>$50/tonne of CO</a:t>
                      </a:r>
                      <a:r>
                        <a:rPr lang="en-CA" sz="1400" baseline="-25000">
                          <a:effectLst/>
                        </a:rPr>
                        <a:t>2</a:t>
                      </a:r>
                      <a:r>
                        <a:rPr lang="en-CA" sz="1400">
                          <a:effectLst/>
                        </a:rPr>
                        <a:t>e – April 1, 2022</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762308256"/>
                  </a:ext>
                </a:extLst>
              </a:tr>
              <a:tr h="284137">
                <a:tc>
                  <a:txBody>
                    <a:bodyPr/>
                    <a:lstStyle/>
                    <a:p>
                      <a:pPr>
                        <a:lnSpc>
                          <a:spcPct val="115000"/>
                        </a:lnSpc>
                        <a:spcAft>
                          <a:spcPts val="0"/>
                        </a:spcAft>
                      </a:pPr>
                      <a:r>
                        <a:rPr lang="en-CA" sz="1400" b="0" dirty="0">
                          <a:effectLst/>
                        </a:rPr>
                        <a:t>Gasoline used on farm</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CA" sz="1400" dirty="0">
                          <a:effectLst/>
                        </a:rPr>
                        <a:t>exempt</a:t>
                      </a:r>
                      <a:r>
                        <a:rPr lang="en-CA" sz="1400" baseline="30000" dirty="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CA" sz="1400">
                          <a:effectLst/>
                        </a:rPr>
                        <a:t>exempt</a:t>
                      </a:r>
                      <a:r>
                        <a:rPr lang="en-CA" sz="1400" baseline="30000">
                          <a:effectLst/>
                        </a:rPr>
                        <a:t>1</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137813702"/>
                  </a:ext>
                </a:extLst>
              </a:tr>
              <a:tr h="272143">
                <a:tc>
                  <a:txBody>
                    <a:bodyPr/>
                    <a:lstStyle/>
                    <a:p>
                      <a:pPr>
                        <a:lnSpc>
                          <a:spcPct val="115000"/>
                        </a:lnSpc>
                        <a:spcAft>
                          <a:spcPts val="0"/>
                        </a:spcAft>
                      </a:pPr>
                      <a:r>
                        <a:rPr lang="en-CA" sz="1400" b="0" dirty="0" smtClean="0">
                          <a:effectLst/>
                        </a:rPr>
                        <a:t>Light fuel oil (e.g., diesel) </a:t>
                      </a:r>
                      <a:r>
                        <a:rPr lang="en-CA" sz="1400" b="0" dirty="0">
                          <a:effectLst/>
                        </a:rPr>
                        <a:t>used on farm</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CA" sz="1400" dirty="0">
                          <a:effectLst/>
                        </a:rPr>
                        <a:t>exempt</a:t>
                      </a:r>
                      <a:r>
                        <a:rPr lang="en-CA" sz="1400" baseline="30000" dirty="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CA" sz="1400" dirty="0">
                          <a:effectLst/>
                        </a:rPr>
                        <a:t>exempt</a:t>
                      </a:r>
                      <a:r>
                        <a:rPr lang="en-CA" sz="1400" baseline="30000" dirty="0">
                          <a:effectLst/>
                        </a:rPr>
                        <a:t>1</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396558787"/>
                  </a:ext>
                </a:extLst>
              </a:tr>
              <a:tr h="261257">
                <a:tc>
                  <a:txBody>
                    <a:bodyPr/>
                    <a:lstStyle/>
                    <a:p>
                      <a:pPr>
                        <a:lnSpc>
                          <a:spcPct val="115000"/>
                        </a:lnSpc>
                        <a:spcAft>
                          <a:spcPts val="0"/>
                        </a:spcAft>
                      </a:pPr>
                      <a:r>
                        <a:rPr lang="en-CA" sz="1400" b="0" dirty="0">
                          <a:effectLst/>
                        </a:rPr>
                        <a:t>Marketable natural gas</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CA" sz="1400">
                          <a:effectLst/>
                        </a:rPr>
                        <a:t>0.0391 $/m</a:t>
                      </a:r>
                      <a:r>
                        <a:rPr lang="en-CA" sz="1400" baseline="30000">
                          <a:effectLst/>
                        </a:rPr>
                        <a:t>3</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CA" sz="1400" dirty="0">
                          <a:effectLst/>
                        </a:rPr>
                        <a:t>0.0979 $/m</a:t>
                      </a:r>
                      <a:r>
                        <a:rPr lang="en-CA" sz="1400" baseline="30000" dirty="0">
                          <a:effectLst/>
                        </a:rPr>
                        <a:t>3</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3724919649"/>
                  </a:ext>
                </a:extLst>
              </a:tr>
              <a:tr h="208721">
                <a:tc>
                  <a:txBody>
                    <a:bodyPr/>
                    <a:lstStyle/>
                    <a:p>
                      <a:pPr>
                        <a:lnSpc>
                          <a:spcPct val="115000"/>
                        </a:lnSpc>
                        <a:spcAft>
                          <a:spcPts val="0"/>
                        </a:spcAft>
                      </a:pPr>
                      <a:r>
                        <a:rPr lang="en-CA" sz="1400" b="0" dirty="0">
                          <a:effectLst/>
                        </a:rPr>
                        <a:t>Propane</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CA" sz="1400">
                          <a:effectLst/>
                        </a:rPr>
                        <a:t>0.0310 $/litre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CA" sz="1400" dirty="0">
                          <a:effectLst/>
                        </a:rPr>
                        <a:t>0.0774 $/litre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2298124715"/>
                  </a:ext>
                </a:extLst>
              </a:tr>
              <a:tr h="208721">
                <a:tc>
                  <a:txBody>
                    <a:bodyPr/>
                    <a:lstStyle/>
                    <a:p>
                      <a:pPr>
                        <a:lnSpc>
                          <a:spcPct val="115000"/>
                        </a:lnSpc>
                        <a:spcAft>
                          <a:spcPts val="0"/>
                        </a:spcAft>
                      </a:pPr>
                      <a:r>
                        <a:rPr lang="en-CA" sz="1400" b="0" dirty="0">
                          <a:effectLst/>
                        </a:rPr>
                        <a:t>Heavy fuel oil</a:t>
                      </a:r>
                      <a:endParaRPr lang="en-US" sz="1400" b="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CA" sz="1400">
                          <a:effectLst/>
                        </a:rPr>
                        <a:t>0.0637 $/litre</a:t>
                      </a:r>
                      <a:endParaRPr lang="en-US" sz="140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tc>
                  <a:txBody>
                    <a:bodyPr/>
                    <a:lstStyle/>
                    <a:p>
                      <a:pPr algn="ctr">
                        <a:lnSpc>
                          <a:spcPct val="115000"/>
                        </a:lnSpc>
                        <a:spcAft>
                          <a:spcPts val="0"/>
                        </a:spcAft>
                      </a:pPr>
                      <a:r>
                        <a:rPr lang="en-CA" sz="1400" dirty="0">
                          <a:effectLst/>
                        </a:rPr>
                        <a:t>0.1593 $/litre</a:t>
                      </a:r>
                      <a:endParaRPr lang="en-US" sz="1400" dirty="0">
                        <a:effectLst/>
                        <a:latin typeface="Calibri" panose="020F0502020204030204" pitchFamily="34" charset="0"/>
                        <a:ea typeface="Calibri" panose="020F0502020204030204" pitchFamily="34" charset="0"/>
                        <a:cs typeface="Times New Roman" panose="02020603050405020304" pitchFamily="18" charset="0"/>
                      </a:endParaRPr>
                    </a:p>
                  </a:txBody>
                  <a:tcPr marL="68580" marR="68580" marT="0" marB="0"/>
                </a:tc>
                <a:extLst>
                  <a:ext uri="{0D108BD9-81ED-4DB2-BD59-A6C34878D82A}">
                    <a16:rowId xmlns:a16="http://schemas.microsoft.com/office/drawing/2014/main" val="1772894076"/>
                  </a:ext>
                </a:extLst>
              </a:tr>
            </a:tbl>
          </a:graphicData>
        </a:graphic>
      </p:graphicFrame>
      <p:sp>
        <p:nvSpPr>
          <p:cNvPr id="6" name="Rectangle 1"/>
          <p:cNvSpPr>
            <a:spLocks noChangeArrowheads="1"/>
          </p:cNvSpPr>
          <p:nvPr/>
        </p:nvSpPr>
        <p:spPr bwMode="auto">
          <a:xfrm>
            <a:off x="3770100" y="2943753"/>
            <a:ext cx="5049123" cy="5847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kumimoji="0" lang="en-CA" altLang="en-US" sz="1600" b="1" i="0" u="none" strike="noStrike" cap="none" normalizeH="0" baseline="0" dirty="0" smtClean="0">
                <a:ln>
                  <a:noFill/>
                </a:ln>
                <a:solidFill>
                  <a:schemeClr val="tx1"/>
                </a:solidFill>
                <a:effectLst/>
                <a:ea typeface="Calibri" panose="020F0502020204030204" pitchFamily="34" charset="0"/>
                <a:cs typeface="Times New Roman" panose="02020603050405020304" pitchFamily="18" charset="0"/>
              </a:rPr>
              <a:t>Federal Carbon Pollution Fuel Charge Rates for Fuels Commonly Used On Farms</a:t>
            </a:r>
            <a:endParaRPr kumimoji="0" lang="en-US" altLang="en-US" sz="1600" b="0" i="0" u="none" strike="noStrike" cap="none" normalizeH="0" baseline="0" dirty="0" smtClean="0">
              <a:ln>
                <a:noFill/>
              </a:ln>
              <a:solidFill>
                <a:schemeClr val="tx1"/>
              </a:solidFill>
              <a:effectLst/>
            </a:endParaRPr>
          </a:p>
        </p:txBody>
      </p:sp>
      <p:sp>
        <p:nvSpPr>
          <p:cNvPr id="7" name="Rectangle 6"/>
          <p:cNvSpPr/>
          <p:nvPr/>
        </p:nvSpPr>
        <p:spPr>
          <a:xfrm>
            <a:off x="3793671" y="5787608"/>
            <a:ext cx="5212106" cy="517065"/>
          </a:xfrm>
          <a:prstGeom prst="rect">
            <a:avLst/>
          </a:prstGeom>
        </p:spPr>
        <p:txBody>
          <a:bodyPr wrap="square">
            <a:spAutoFit/>
          </a:bodyPr>
          <a:lstStyle/>
          <a:p>
            <a:pPr>
              <a:lnSpc>
                <a:spcPct val="115000"/>
              </a:lnSpc>
              <a:spcAft>
                <a:spcPts val="0"/>
              </a:spcAft>
            </a:pPr>
            <a:r>
              <a:rPr lang="en-CA" sz="1200" dirty="0">
                <a:solidFill>
                  <a:srgbClr val="595959"/>
                </a:solidFill>
                <a:ea typeface="Calibri" panose="020F0502020204030204" pitchFamily="34" charset="0"/>
                <a:cs typeface="Times New Roman" panose="02020603050405020304" pitchFamily="18" charset="0"/>
              </a:rPr>
              <a:t>Source: </a:t>
            </a:r>
            <a:r>
              <a:rPr lang="en-CA" sz="1200" i="1" dirty="0">
                <a:solidFill>
                  <a:srgbClr val="595959"/>
                </a:solidFill>
                <a:ea typeface="Calibri" panose="020F0502020204030204" pitchFamily="34" charset="0"/>
                <a:cs typeface="Times New Roman" panose="02020603050405020304" pitchFamily="18" charset="0"/>
              </a:rPr>
              <a:t>Greenhouse Gas Pollution Pricing Act</a:t>
            </a:r>
            <a:r>
              <a:rPr lang="en-CA" sz="1200" dirty="0">
                <a:solidFill>
                  <a:srgbClr val="595959"/>
                </a:solidFill>
                <a:ea typeface="Calibri" panose="020F0502020204030204" pitchFamily="34" charset="0"/>
                <a:cs typeface="Times New Roman" panose="02020603050405020304" pitchFamily="18" charset="0"/>
              </a:rPr>
              <a:t>, Schedule 2.</a:t>
            </a:r>
            <a:endParaRPr lang="en-US" sz="1200" dirty="0">
              <a:solidFill>
                <a:srgbClr val="595959"/>
              </a:solidFill>
              <a:ea typeface="Calibri" panose="020F0502020204030204" pitchFamily="34" charset="0"/>
              <a:cs typeface="Times New Roman" panose="02020603050405020304" pitchFamily="18" charset="0"/>
            </a:endParaRPr>
          </a:p>
          <a:p>
            <a:pPr>
              <a:lnSpc>
                <a:spcPct val="115000"/>
              </a:lnSpc>
              <a:spcAft>
                <a:spcPts val="0"/>
              </a:spcAft>
            </a:pPr>
            <a:r>
              <a:rPr lang="en-CA" sz="1200" dirty="0">
                <a:solidFill>
                  <a:srgbClr val="595959"/>
                </a:solidFill>
                <a:ea typeface="Calibri" panose="020F0502020204030204" pitchFamily="34" charset="0"/>
                <a:cs typeface="Times New Roman" panose="02020603050405020304" pitchFamily="18" charset="0"/>
              </a:rPr>
              <a:t>1. Subject to certain conditions (e.g., fuel is used in eligible farming machinery).</a:t>
            </a:r>
            <a:endParaRPr lang="en-US" sz="1200" dirty="0">
              <a:solidFill>
                <a:srgbClr val="595959"/>
              </a:solidFill>
              <a:ea typeface="Calibri" panose="020F0502020204030204" pitchFamily="34" charset="0"/>
              <a:cs typeface="Times New Roman" panose="02020603050405020304" pitchFamily="18" charset="0"/>
            </a:endParaRPr>
          </a:p>
        </p:txBody>
      </p:sp>
      <p:sp>
        <p:nvSpPr>
          <p:cNvPr id="8" name="ZoneTexte 7"/>
          <p:cNvSpPr txBox="1"/>
          <p:nvPr/>
        </p:nvSpPr>
        <p:spPr>
          <a:xfrm>
            <a:off x="304800" y="3528528"/>
            <a:ext cx="3168342" cy="2462213"/>
          </a:xfrm>
          <a:prstGeom prst="rect">
            <a:avLst/>
          </a:prstGeom>
          <a:noFill/>
        </p:spPr>
        <p:txBody>
          <a:bodyPr wrap="square" rtlCol="0">
            <a:spAutoFit/>
          </a:bodyPr>
          <a:lstStyle/>
          <a:p>
            <a:pPr marL="285750" indent="-285750">
              <a:buFont typeface="Arial" panose="020B0604020202020204" pitchFamily="34" charset="0"/>
              <a:buChar char="•"/>
            </a:pPr>
            <a:r>
              <a:rPr lang="en-CA" sz="1400" dirty="0" smtClean="0">
                <a:solidFill>
                  <a:srgbClr val="595959"/>
                </a:solidFill>
                <a:latin typeface="Century Gothic" panose="020B0502020202020204" pitchFamily="34" charset="0"/>
              </a:rPr>
              <a:t>According to Statistics Canada, expenses for heating fuels contributed to about 1% of total farm operating expenses in Canada in 2017.</a:t>
            </a:r>
          </a:p>
          <a:p>
            <a:pPr marL="285750" indent="-285750">
              <a:buFont typeface="Arial" panose="020B0604020202020204" pitchFamily="34" charset="0"/>
              <a:buChar char="•"/>
            </a:pPr>
            <a:endParaRPr lang="en-CA" sz="1400" dirty="0">
              <a:solidFill>
                <a:srgbClr val="595959"/>
              </a:solidFill>
              <a:latin typeface="Century Gothic" panose="020B0502020202020204" pitchFamily="34" charset="0"/>
            </a:endParaRPr>
          </a:p>
          <a:p>
            <a:pPr marL="285750" indent="-285750">
              <a:buFont typeface="Arial" panose="020B0604020202020204" pitchFamily="34" charset="0"/>
              <a:buChar char="•"/>
            </a:pPr>
            <a:r>
              <a:rPr lang="en-CA" sz="1400" dirty="0" smtClean="0">
                <a:solidFill>
                  <a:srgbClr val="595959"/>
                </a:solidFill>
                <a:latin typeface="Century Gothic" panose="020B0502020202020204" pitchFamily="34" charset="0"/>
              </a:rPr>
              <a:t>Partial relief from the fuel charge (80%) is proposed to apply to natural gas and propane used in commercial greenhouses.</a:t>
            </a:r>
            <a:endParaRPr lang="en-US" sz="1400" dirty="0">
              <a:solidFill>
                <a:srgbClr val="595959"/>
              </a:solidFill>
              <a:latin typeface="Century Gothic" panose="020B0502020202020204" pitchFamily="34" charset="0"/>
            </a:endParaRPr>
          </a:p>
        </p:txBody>
      </p:sp>
    </p:spTree>
    <p:extLst>
      <p:ext uri="{BB962C8B-B14F-4D97-AF65-F5344CB8AC3E}">
        <p14:creationId xmlns:p14="http://schemas.microsoft.com/office/powerpoint/2010/main" val="2483146029"/>
      </p:ext>
    </p:extLst>
  </p:cSld>
  <p:clrMapOvr>
    <a:masterClrMapping/>
  </p:clrMapOvr>
</p:sld>
</file>

<file path=ppt/theme/theme1.xml><?xml version="1.0" encoding="utf-8"?>
<a:theme xmlns:a="http://schemas.openxmlformats.org/drawingml/2006/main" name="Office Theme">
  <a:themeElements>
    <a:clrScheme name="Custom 32">
      <a:dk1>
        <a:sysClr val="windowText" lastClr="000000"/>
      </a:dk1>
      <a:lt1>
        <a:sysClr val="window" lastClr="FFFFFF"/>
      </a:lt1>
      <a:dk2>
        <a:srgbClr val="1F497D"/>
      </a:dk2>
      <a:lt2>
        <a:srgbClr val="EEECE1"/>
      </a:lt2>
      <a:accent1>
        <a:srgbClr val="0092D2"/>
      </a:accent1>
      <a:accent2>
        <a:srgbClr val="16629B"/>
      </a:accent2>
      <a:accent3>
        <a:srgbClr val="73B632"/>
      </a:accent3>
      <a:accent4>
        <a:srgbClr val="991324"/>
      </a:accent4>
      <a:accent5>
        <a:srgbClr val="441A66"/>
      </a:accent5>
      <a:accent6>
        <a:srgbClr val="E47623"/>
      </a:accent6>
      <a:hlink>
        <a:srgbClr val="0000FF"/>
      </a:hlink>
      <a:folHlink>
        <a:srgbClr val="800080"/>
      </a:folHlink>
    </a:clrScheme>
    <a:fontScheme name="Summer">
      <a:majorFont>
        <a:latin typeface="Century Gothic"/>
        <a:ea typeface=""/>
        <a:cs typeface=""/>
        <a:font script="Jpan" typeface="ヒラギノ丸ゴ Pro W4"/>
        <a:font script="Hans" typeface="宋体"/>
        <a:font script="Hant" typeface="新細明體"/>
      </a:majorFont>
      <a:minorFont>
        <a:latin typeface="Century Gothic"/>
        <a:ea typeface=""/>
        <a:cs typeface=""/>
        <a:font script="Jpan" typeface="ヒラギノ丸ゴ Pro W4"/>
        <a:font script="Hans" typeface="宋体"/>
        <a:font script="Hant" typeface="新細明體"/>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solidFill>
          <a:schemeClr val="accent1"/>
        </a:solidFill>
        <a:ln>
          <a:noFill/>
        </a:ln>
        <a:effectLst/>
      </a:spPr>
      <a:bodyPr rtlCol="0" anchor="ctr"/>
      <a:lstStyle>
        <a:defPPr algn="ctr">
          <a:defRPr/>
        </a:defP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txDef>
      <a:spPr>
        <a:noFill/>
      </a:spPr>
      <a:bodyPr wrap="square" rtlCol="0">
        <a:spAutoFit/>
      </a:bodyPr>
      <a:lstStyle>
        <a:defPPr>
          <a:defRPr dirty="0">
            <a:latin typeface="Century Gothic" panose="020B0502020202020204" pitchFamily="34" charset="0"/>
          </a:defRPr>
        </a:defPPr>
      </a:lstStyle>
    </a:txDef>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URL xmlns="acbb3e5d-5d9a-41a2-b23c-a652c639d82c">
      <Url xsi:nil="true"/>
      <Description xsi:nil="true"/>
    </URL>
    <Last_x0020_Updates xmlns="acbb3e5d-5d9a-41a2-b23c-a652c639d82c" xsi:nil="true"/>
    <URL_x0020_of_x0020_the_x0020_document xmlns="acbb3e5d-5d9a-41a2-b23c-a652c639d82c">
      <Url xsi:nil="true"/>
      <Description xsi:nil="true"/>
    </URL_x0020_of_x0020_the_x0020_document>
    <Branch xmlns="acbb3e5d-5d9a-41a2-b23c-a652c639d82c">Communicaitons</Branch>
    <Zone xmlns="acbb3e5d-5d9a-41a2-b23c-a652c639d82c">Communications</Zone>
    <Type_x0020_of_x0020_Document xmlns="acbb3e5d-5d9a-41a2-b23c-a652c639d82c">Intranet Document Library - Communications Branch</Type_x0020_of_x0020_Document>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75D0B20BB41BF245A74357C5242D202F" ma:contentTypeVersion="9" ma:contentTypeDescription="Create a new document." ma:contentTypeScope="" ma:versionID="1148316a3427ca7df95b001eed000108">
  <xsd:schema xmlns:xsd="http://www.w3.org/2001/XMLSchema" xmlns:xs="http://www.w3.org/2001/XMLSchema" xmlns:p="http://schemas.microsoft.com/office/2006/metadata/properties" xmlns:ns3="acbb3e5d-5d9a-41a2-b23c-a652c639d82c" xmlns:ns4="b6e7370b-7179-4676-9a6f-0d2482e7e8cc" targetNamespace="http://schemas.microsoft.com/office/2006/metadata/properties" ma:root="true" ma:fieldsID="32cad87bd855cd45648e784504747f93" ns3:_="" ns4:_="">
    <xsd:import namespace="acbb3e5d-5d9a-41a2-b23c-a652c639d82c"/>
    <xsd:import namespace="b6e7370b-7179-4676-9a6f-0d2482e7e8cc"/>
    <xsd:element name="properties">
      <xsd:complexType>
        <xsd:sequence>
          <xsd:element name="documentManagement">
            <xsd:complexType>
              <xsd:all>
                <xsd:element ref="ns3:Type_x0020_of_x0020_Document" minOccurs="0"/>
                <xsd:element ref="ns3:Branch" minOccurs="0"/>
                <xsd:element ref="ns3:Zone" minOccurs="0"/>
                <xsd:element ref="ns3:URL" minOccurs="0"/>
                <xsd:element ref="ns3:URL_x0020_of_x0020_the_x0020_document" minOccurs="0"/>
                <xsd:element ref="ns3:Last_x0020_Updates" minOccurs="0"/>
                <xsd:element ref="ns4: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acbb3e5d-5d9a-41a2-b23c-a652c639d82c" elementFormDefault="qualified">
    <xsd:import namespace="http://schemas.microsoft.com/office/2006/documentManagement/types"/>
    <xsd:import namespace="http://schemas.microsoft.com/office/infopath/2007/PartnerControls"/>
    <xsd:element name="Type_x0020_of_x0020_Document" ma:index="9" nillable="true" ma:displayName="Type of Document" ma:format="Dropdown" ma:internalName="Type_x0020_of_x0020_Document">
      <xsd:simpleType>
        <xsd:restriction base="dms:Choice">
          <xsd:enumeration value="Intranet Document Library - Communications Branch"/>
          <xsd:enumeration value="Intranet Document Library - Departmental (Non-Branch Specific)"/>
        </xsd:restriction>
      </xsd:simpleType>
    </xsd:element>
    <xsd:element name="Branch" ma:index="10" nillable="true" ma:displayName="Branch" ma:format="Dropdown" ma:internalName="Branch">
      <xsd:simpleType>
        <xsd:restriction base="dms:Choice">
          <xsd:enumeration value="Audit &amp; Evaluation"/>
          <xsd:enumeration value="Communicaitons"/>
          <xsd:enumeration value="Intranet"/>
        </xsd:restriction>
      </xsd:simpleType>
    </xsd:element>
    <xsd:element name="Zone" ma:index="11" nillable="true" ma:displayName="Zone" ma:default="AE-VE" ma:format="Dropdown" ma:internalName="Zone">
      <xsd:simpleType>
        <xsd:restriction base="dms:Choice">
          <xsd:enumeration value="AE-VE"/>
          <xsd:enumeration value="Communications"/>
          <xsd:enumeration value="Guide"/>
          <xsd:enumeration value="Communautés-Communities"/>
        </xsd:restriction>
      </xsd:simpleType>
    </xsd:element>
    <xsd:element name="URL" ma:index="12" nillable="true" ma:displayName="URL - on Intranet Document Location" ma:description="Please add the link where the document is located on Intranet" ma:format="Hyperlink" ma:internalName="URL">
      <xsd:complexType>
        <xsd:complexContent>
          <xsd:extension base="dms:URL">
            <xsd:sequence>
              <xsd:element name="Url" type="dms:ValidUrl" minOccurs="0" nillable="true"/>
              <xsd:element name="Description" type="xsd:string" nillable="true"/>
            </xsd:sequence>
          </xsd:extension>
        </xsd:complexContent>
      </xsd:complexType>
    </xsd:element>
    <xsd:element name="URL_x0020_of_x0020_the_x0020_document" ma:index="13" nillable="true" ma:displayName="URL of the document" ma:description="Please add document URL." ma:format="Hyperlink" ma:internalName="URL_x0020_of_x0020_the_x0020_document">
      <xsd:complexType>
        <xsd:complexContent>
          <xsd:extension base="dms:URL">
            <xsd:sequence>
              <xsd:element name="Url" type="dms:ValidUrl" minOccurs="0" nillable="true"/>
              <xsd:element name="Description" type="xsd:string" nillable="true"/>
            </xsd:sequence>
          </xsd:extension>
        </xsd:complexContent>
      </xsd:complexType>
    </xsd:element>
    <xsd:element name="Last_x0020_Updates" ma:index="14" nillable="true" ma:displayName="Last Updates" ma:format="DateOnly" ma:internalName="Last_x0020_Updates">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b6e7370b-7179-4676-9a6f-0d2482e7e8cc" elementFormDefault="qualified">
    <xsd:import namespace="http://schemas.microsoft.com/office/2006/documentManagement/types"/>
    <xsd:import namespace="http://schemas.microsoft.com/office/infopath/2007/PartnerControls"/>
    <xsd:element name="SharedWithUsers" ma:index="15"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8"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of Document"/>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780C4CC-01BA-4D77-ACE5-F418710C778A}">
  <ds:schemaRefs>
    <ds:schemaRef ds:uri="http://purl.org/dc/terms/"/>
    <ds:schemaRef ds:uri="http://purl.org/dc/dcmitype/"/>
    <ds:schemaRef ds:uri="http://schemas.openxmlformats.org/package/2006/metadata/core-properties"/>
    <ds:schemaRef ds:uri="http://schemas.microsoft.com/office/infopath/2007/PartnerControls"/>
    <ds:schemaRef ds:uri="http://schemas.microsoft.com/office/2006/documentManagement/types"/>
    <ds:schemaRef ds:uri="http://purl.org/dc/elements/1.1/"/>
    <ds:schemaRef ds:uri="b6e7370b-7179-4676-9a6f-0d2482e7e8cc"/>
    <ds:schemaRef ds:uri="acbb3e5d-5d9a-41a2-b23c-a652c639d82c"/>
    <ds:schemaRef ds:uri="http://schemas.microsoft.com/office/2006/metadata/properties"/>
    <ds:schemaRef ds:uri="http://www.w3.org/XML/1998/namespace"/>
  </ds:schemaRefs>
</ds:datastoreItem>
</file>

<file path=customXml/itemProps2.xml><?xml version="1.0" encoding="utf-8"?>
<ds:datastoreItem xmlns:ds="http://schemas.openxmlformats.org/officeDocument/2006/customXml" ds:itemID="{93B2DA26-AE37-4A2E-B6AE-2F33E56BDC6A}">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acbb3e5d-5d9a-41a2-b23c-a652c639d82c"/>
    <ds:schemaRef ds:uri="b6e7370b-7179-4676-9a6f-0d2482e7e8cc"/>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3.xml><?xml version="1.0" encoding="utf-8"?>
<ds:datastoreItem xmlns:ds="http://schemas.openxmlformats.org/officeDocument/2006/customXml" ds:itemID="{D9915205-36FC-43C3-A6DB-DE913B20DE62}">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
  <TotalTime>8688</TotalTime>
  <Words>1629</Words>
  <Application>Microsoft Office PowerPoint</Application>
  <PresentationFormat>On-screen Show (4:3)</PresentationFormat>
  <Paragraphs>176</Paragraphs>
  <Slides>14</Slides>
  <Notes>11</Notes>
  <HiddenSlides>0</HiddenSlides>
  <MMClips>0</MMClips>
  <ScaleCrop>false</ScaleCrop>
  <HeadingPairs>
    <vt:vector size="6" baseType="variant">
      <vt:variant>
        <vt:lpstr>Fonts Used</vt:lpstr>
      </vt:variant>
      <vt:variant>
        <vt:i4>9</vt:i4>
      </vt:variant>
      <vt:variant>
        <vt:lpstr>Theme</vt:lpstr>
      </vt:variant>
      <vt:variant>
        <vt:i4>1</vt:i4>
      </vt:variant>
      <vt:variant>
        <vt:lpstr>Slide Titles</vt:lpstr>
      </vt:variant>
      <vt:variant>
        <vt:i4>14</vt:i4>
      </vt:variant>
    </vt:vector>
  </HeadingPairs>
  <TitlesOfParts>
    <vt:vector size="24" baseType="lpstr">
      <vt:lpstr>Arial</vt:lpstr>
      <vt:lpstr>Arial Unicode MS</vt:lpstr>
      <vt:lpstr>Calibri</vt:lpstr>
      <vt:lpstr>Century Gothic</vt:lpstr>
      <vt:lpstr>Courier New</vt:lpstr>
      <vt:lpstr>Gill Sans Light</vt:lpstr>
      <vt:lpstr>Stencil</vt:lpstr>
      <vt:lpstr>Times New Roman</vt:lpstr>
      <vt:lpstr>ヒラギノ角ゴ Pro W3</vt:lpstr>
      <vt:lpstr>Office Theme</vt:lpstr>
      <vt:lpstr>Federal Carbon Pollution Pricing System – with focus on agriculture</vt:lpstr>
      <vt:lpstr>Addressing climate change and growing the economy</vt:lpstr>
      <vt:lpstr>Key milestones </vt:lpstr>
      <vt:lpstr>Carbon pollution pricing systems in Canada</vt:lpstr>
      <vt:lpstr>The federal carbon pollution pricing system</vt:lpstr>
      <vt:lpstr>Breakdown of Canada’s Emissions by Sector</vt:lpstr>
      <vt:lpstr>Most greenhouse gases generated by the agriculture sector will not be subject to carbon pollution pricing</vt:lpstr>
      <vt:lpstr>Re. Relief from the fuel charge for farmers provided under the federal carbon pollution pricing system</vt:lpstr>
      <vt:lpstr>Impact of carbon pollution pricing on farms where the federal system will apply – direct impact</vt:lpstr>
      <vt:lpstr>Impact of carbon pollution pricing on farms where the federal backstop will apply – indirect impact</vt:lpstr>
      <vt:lpstr>Impact of carbon pollution pricing on farms where the federal backstop will apply – indirect impact (continued)</vt:lpstr>
      <vt:lpstr>Approach to Carbon Pollution Pricing Proceeds </vt:lpstr>
      <vt:lpstr>Potential for carbon offsets</vt:lpstr>
      <vt:lpstr>Other government initiatives </vt:lpstr>
    </vt:vector>
  </TitlesOfParts>
  <Company>BSL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Peter Mulder</dc:creator>
  <cp:lastModifiedBy>office</cp:lastModifiedBy>
  <cp:revision>293</cp:revision>
  <cp:lastPrinted>2019-02-26T21:49:37Z</cp:lastPrinted>
  <dcterms:created xsi:type="dcterms:W3CDTF">2015-04-10T18:49:27Z</dcterms:created>
  <dcterms:modified xsi:type="dcterms:W3CDTF">2019-02-26T21:51:34Z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0x01010075D0B20BB41BF245A74357C5242D202F</vt:lpwstr>
  </property>
</Properties>
</file>