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4" r:id="rId2"/>
  </p:sldMasterIdLst>
  <p:notesMasterIdLst>
    <p:notesMasterId r:id="rId14"/>
  </p:notesMasterIdLst>
  <p:sldIdLst>
    <p:sldId id="256" r:id="rId3"/>
    <p:sldId id="422" r:id="rId4"/>
    <p:sldId id="430" r:id="rId5"/>
    <p:sldId id="423" r:id="rId6"/>
    <p:sldId id="429" r:id="rId7"/>
    <p:sldId id="431" r:id="rId8"/>
    <p:sldId id="432" r:id="rId9"/>
    <p:sldId id="434" r:id="rId10"/>
    <p:sldId id="435" r:id="rId11"/>
    <p:sldId id="428" r:id="rId12"/>
    <p:sldId id="338" r:id="rId13"/>
  </p:sldIdLst>
  <p:sldSz cx="12192000" cy="6858000"/>
  <p:notesSz cx="7315200" cy="9601200"/>
  <p:embeddedFontLst>
    <p:embeddedFont>
      <p:font typeface="Gotham"/>
      <p:regular r:id="rId15"/>
      <p:bold r:id="rId16"/>
      <p:italic r:id="rId17"/>
      <p:boldItalic r:id="rId18"/>
    </p:embeddedFont>
    <p:embeddedFont>
      <p:font typeface="Montserrat Black" charset="0"/>
      <p:bold r:id="rId19"/>
      <p:italic r:id="rId20"/>
      <p:boldItalic r:id="rId21"/>
    </p:embeddedFont>
    <p:embeddedFont>
      <p:font typeface="Calibri" pitchFamily="34" charset="0"/>
      <p:regular r:id="rId22"/>
      <p:bold r:id="rId23"/>
      <p:italic r:id="rId24"/>
      <p:boldItalic r:id="rId25"/>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29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Josee Gagnon" initials="MG" lastIdx="4" clrIdx="0">
    <p:extLst>
      <p:ext uri="{19B8F6BF-5375-455C-9EA6-DF929625EA0E}">
        <p15:presenceInfo xmlns:p15="http://schemas.microsoft.com/office/powerpoint/2012/main" xmlns="" userId="S-1-5-21-3014119804-2731138374-2003518562-11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2232A"/>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89635" autoAdjust="0"/>
  </p:normalViewPr>
  <p:slideViewPr>
    <p:cSldViewPr snapToGrid="0" showGuides="1">
      <p:cViewPr varScale="1">
        <p:scale>
          <a:sx n="91" d="100"/>
          <a:sy n="91" d="100"/>
        </p:scale>
        <p:origin x="-534" y="-114"/>
      </p:cViewPr>
      <p:guideLst>
        <p:guide orient="horz" pos="1296"/>
        <p:guide pos="3840"/>
      </p:guideLst>
    </p:cSldViewPr>
  </p:slideViewPr>
  <p:notesTextViewPr>
    <p:cViewPr>
      <p:scale>
        <a:sx n="3" d="2"/>
        <a:sy n="3" d="2"/>
      </p:scale>
      <p:origin x="0" y="0"/>
    </p:cViewPr>
  </p:notesTextViewPr>
  <p:sorterViewPr>
    <p:cViewPr>
      <p:scale>
        <a:sx n="100" d="100"/>
        <a:sy n="100" d="100"/>
      </p:scale>
      <p:origin x="0" y="-477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fr-CA"/>
          </a:p>
        </p:txBody>
      </p:sp>
      <p:sp>
        <p:nvSpPr>
          <p:cNvPr id="3" name="Espace réservé de la date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0D4BB3A6-308C-45F0-B3DC-A700A3DE24CF}" type="datetimeFigureOut">
              <a:rPr lang="fr-CA" smtClean="0"/>
              <a:pPr/>
              <a:t>2019-03-14</a:t>
            </a:fld>
            <a:endParaRPr lang="fr-CA"/>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fr-CA"/>
          </a:p>
        </p:txBody>
      </p:sp>
      <p:sp>
        <p:nvSpPr>
          <p:cNvPr id="5" name="Espace réservé des notes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74B757EB-90A1-4529-A7EF-7843BDE4C7D8}" type="slidenum">
              <a:rPr lang="fr-CA" smtClean="0"/>
              <a:pPr/>
              <a:t>‹#›</a:t>
            </a:fld>
            <a:endParaRPr lang="fr-CA"/>
          </a:p>
        </p:txBody>
      </p:sp>
    </p:spTree>
    <p:extLst>
      <p:ext uri="{BB962C8B-B14F-4D97-AF65-F5344CB8AC3E}">
        <p14:creationId xmlns:p14="http://schemas.microsoft.com/office/powerpoint/2010/main" xmlns="" val="1655775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7.png"/><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7.png"/><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8" name="Image 7" descr="Une image contenant extérieur, passage, bâtiment, route&#10;&#10;Description générée automatiquement">
            <a:extLst>
              <a:ext uri="{FF2B5EF4-FFF2-40B4-BE49-F238E27FC236}">
                <a16:creationId xmlns:a16="http://schemas.microsoft.com/office/drawing/2014/main" xmlns="" id="{8AC8BE97-4645-48D9-9BB9-6A910357F341}"/>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15625"/>
          <a:stretch/>
        </p:blipFill>
        <p:spPr>
          <a:xfrm>
            <a:off x="-19825" y="0"/>
            <a:ext cx="12211825" cy="6858000"/>
          </a:xfrm>
          <a:prstGeom prst="rect">
            <a:avLst/>
          </a:prstGeom>
        </p:spPr>
      </p:pic>
      <p:sp>
        <p:nvSpPr>
          <p:cNvPr id="5" name="Rectangle 4">
            <a:extLst>
              <a:ext uri="{FF2B5EF4-FFF2-40B4-BE49-F238E27FC236}">
                <a16:creationId xmlns:a16="http://schemas.microsoft.com/office/drawing/2014/main" xmlns="" id="{CAE4D4A2-FA5D-4137-A66D-63F955C4456C}"/>
              </a:ext>
            </a:extLst>
          </p:cNvPr>
          <p:cNvSpPr/>
          <p:nvPr userDrawn="1"/>
        </p:nvSpPr>
        <p:spPr>
          <a:xfrm>
            <a:off x="-19825" y="0"/>
            <a:ext cx="12211824"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Graphique 6">
            <a:extLst>
              <a:ext uri="{FF2B5EF4-FFF2-40B4-BE49-F238E27FC236}">
                <a16:creationId xmlns:a16="http://schemas.microsoft.com/office/drawing/2014/main" xmlns="" id="{68DEBCA3-843A-434F-B08F-E1E763D486B9}"/>
              </a:ext>
            </a:extLst>
          </p:cNvPr>
          <p:cNvPicPr>
            <a:picLocks noChangeAspect="1"/>
          </p:cNvPicPr>
          <p:nvPr userDrawn="1"/>
        </p:nvPicPr>
        <p:blipFill rotWithShape="1">
          <a:blip r:embed="rId3" cstate="print">
            <a:extLst>
              <a:ext uri="{96DAC541-7B7A-43D3-8B79-37D633B846F1}">
                <asvg:svgBlip xmlns="" xmlns:asvg="http://schemas.microsoft.com/office/drawing/2016/SVG/main" r:embed="rId4"/>
              </a:ext>
            </a:extLst>
          </a:blip>
          <a:srcRect l="23655" r="36750"/>
          <a:stretch/>
        </p:blipFill>
        <p:spPr>
          <a:xfrm rot="5400000">
            <a:off x="3047998" y="-2286002"/>
            <a:ext cx="6096000" cy="12192003"/>
          </a:xfrm>
          <a:prstGeom prst="rect">
            <a:avLst/>
          </a:prstGeom>
        </p:spPr>
      </p:pic>
      <p:pic>
        <p:nvPicPr>
          <p:cNvPr id="6" name="Graphique 5">
            <a:extLst>
              <a:ext uri="{FF2B5EF4-FFF2-40B4-BE49-F238E27FC236}">
                <a16:creationId xmlns:a16="http://schemas.microsoft.com/office/drawing/2014/main" xmlns="" id="{EBF40A45-D766-4D2E-80B1-76EF9514D3FB}"/>
              </a:ext>
            </a:extLst>
          </p:cNvPr>
          <p:cNvPicPr>
            <a:picLocks noChangeAspect="1"/>
          </p:cNvPicPr>
          <p:nvPr userDrawn="1"/>
        </p:nvPicPr>
        <p:blipFill>
          <a:blip r:embed="rId5" cstate="print">
            <a:extLst>
              <a:ext uri="{96DAC541-7B7A-43D3-8B79-37D633B846F1}">
                <asvg:svgBlip xmlns="" xmlns:asvg="http://schemas.microsoft.com/office/drawing/2016/SVG/main" r:embed="rId6"/>
              </a:ext>
            </a:extLst>
          </a:blip>
          <a:stretch>
            <a:fillRect/>
          </a:stretch>
        </p:blipFill>
        <p:spPr>
          <a:xfrm>
            <a:off x="4150498" y="1962150"/>
            <a:ext cx="3660001" cy="2093915"/>
          </a:xfrm>
          <a:prstGeom prst="rect">
            <a:avLst/>
          </a:prstGeom>
        </p:spPr>
      </p:pic>
      <p:sp>
        <p:nvSpPr>
          <p:cNvPr id="12" name="Espace réservé du texte 11">
            <a:extLst>
              <a:ext uri="{FF2B5EF4-FFF2-40B4-BE49-F238E27FC236}">
                <a16:creationId xmlns:a16="http://schemas.microsoft.com/office/drawing/2014/main" xmlns="" id="{9384AF4B-76CD-4C92-BE31-C069119EEDA5}"/>
              </a:ext>
            </a:extLst>
          </p:cNvPr>
          <p:cNvSpPr>
            <a:spLocks noGrp="1"/>
          </p:cNvSpPr>
          <p:nvPr>
            <p:ph type="body" sz="quarter" idx="10" hasCustomPrompt="1"/>
          </p:nvPr>
        </p:nvSpPr>
        <p:spPr>
          <a:xfrm>
            <a:off x="1905000" y="4406900"/>
            <a:ext cx="7797800" cy="635000"/>
          </a:xfrm>
        </p:spPr>
        <p:txBody>
          <a:bodyPr/>
          <a:lstStyle>
            <a:lvl1pPr marL="0" indent="0" algn="ctr">
              <a:buNone/>
              <a:defRPr kumimoji="0" lang="fr-FR" sz="3200" b="1" i="0" u="none" strike="noStrike" kern="1200" cap="none" spc="0" normalizeH="0" baseline="0" noProof="0" smtClean="0">
                <a:ln>
                  <a:noFill/>
                </a:ln>
                <a:solidFill>
                  <a:schemeClr val="bg1"/>
                </a:solidFill>
                <a:effectLst/>
                <a:uLnTx/>
                <a:uFillTx/>
              </a:defRPr>
            </a:lvl1pPr>
          </a:lstStyle>
          <a:p>
            <a:pPr lvl="0"/>
            <a:r>
              <a:rPr lang="fr-FR" dirty="0"/>
              <a:t>INSERT TITLE HERE</a:t>
            </a:r>
            <a:endParaRPr lang="fr-CA" dirty="0"/>
          </a:p>
        </p:txBody>
      </p:sp>
      <p:sp>
        <p:nvSpPr>
          <p:cNvPr id="16" name="Espace réservé du texte 15">
            <a:extLst>
              <a:ext uri="{FF2B5EF4-FFF2-40B4-BE49-F238E27FC236}">
                <a16:creationId xmlns:a16="http://schemas.microsoft.com/office/drawing/2014/main" xmlns="" id="{6728C0BB-8C31-4B3A-BE03-0357931A7E34}"/>
              </a:ext>
            </a:extLst>
          </p:cNvPr>
          <p:cNvSpPr>
            <a:spLocks noGrp="1"/>
          </p:cNvSpPr>
          <p:nvPr>
            <p:ph type="body" sz="quarter" idx="11" hasCustomPrompt="1"/>
          </p:nvPr>
        </p:nvSpPr>
        <p:spPr>
          <a:xfrm>
            <a:off x="1905000" y="5334000"/>
            <a:ext cx="7797800" cy="1104900"/>
          </a:xfrm>
        </p:spPr>
        <p:txBody>
          <a:bodyPr>
            <a:normAutofit/>
          </a:bodyPr>
          <a:lstStyle>
            <a:lvl1pPr marL="0" indent="0" algn="ctr">
              <a:buNone/>
              <a:defRPr sz="2000"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fr-FR" dirty="0"/>
              <a:t>PRESENTED TO:</a:t>
            </a:r>
          </a:p>
          <a:p>
            <a:pPr lvl="0"/>
            <a:r>
              <a:rPr lang="fr-FR" dirty="0"/>
              <a:t>BY:</a:t>
            </a:r>
            <a:endParaRPr lang="fr-CA" dirty="0"/>
          </a:p>
        </p:txBody>
      </p:sp>
    </p:spTree>
    <p:extLst>
      <p:ext uri="{BB962C8B-B14F-4D97-AF65-F5344CB8AC3E}">
        <p14:creationId xmlns:p14="http://schemas.microsoft.com/office/powerpoint/2010/main" xmlns="" val="3485847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graph 1">
    <p:spTree>
      <p:nvGrpSpPr>
        <p:cNvPr id="1" name=""/>
        <p:cNvGrpSpPr/>
        <p:nvPr/>
      </p:nvGrpSpPr>
      <p:grpSpPr>
        <a:xfrm>
          <a:off x="0" y="0"/>
          <a:ext cx="0" cy="0"/>
          <a:chOff x="0" y="0"/>
          <a:chExt cx="0" cy="0"/>
        </a:xfrm>
      </p:grpSpPr>
      <p:pic>
        <p:nvPicPr>
          <p:cNvPr id="34" name="Graphique 33">
            <a:extLst>
              <a:ext uri="{FF2B5EF4-FFF2-40B4-BE49-F238E27FC236}">
                <a16:creationId xmlns:a16="http://schemas.microsoft.com/office/drawing/2014/main" xmlns="" id="{8E17ED60-FFD7-4DBC-92AD-D6C7E385A057}"/>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3" name="Espace réservé du numéro de diapositive 2">
            <a:extLst>
              <a:ext uri="{FF2B5EF4-FFF2-40B4-BE49-F238E27FC236}">
                <a16:creationId xmlns:a16="http://schemas.microsoft.com/office/drawing/2014/main" xmlns="" id="{C7F85737-48A8-4EA3-A7E5-AB81C64FCBDC}"/>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4" name="Freeform: Shape 42">
            <a:extLst>
              <a:ext uri="{FF2B5EF4-FFF2-40B4-BE49-F238E27FC236}">
                <a16:creationId xmlns:a16="http://schemas.microsoft.com/office/drawing/2014/main" xmlns="" id="{9C30A29B-EB0B-49C8-AF46-460F8EBA0454}"/>
              </a:ext>
            </a:extLst>
          </p:cNvPr>
          <p:cNvSpPr/>
          <p:nvPr userDrawn="1"/>
        </p:nvSpPr>
        <p:spPr>
          <a:xfrm>
            <a:off x="0" y="0"/>
            <a:ext cx="7202488" cy="6858000"/>
          </a:xfrm>
          <a:custGeom>
            <a:avLst/>
            <a:gdLst>
              <a:gd name="connsiteX0" fmla="*/ 0 w 7202591"/>
              <a:gd name="connsiteY0" fmla="*/ 0 h 6858000"/>
              <a:gd name="connsiteX1" fmla="*/ 4752019 w 7202591"/>
              <a:gd name="connsiteY1" fmla="*/ 0 h 6858000"/>
              <a:gd name="connsiteX2" fmla="*/ 4752019 w 7202591"/>
              <a:gd name="connsiteY2" fmla="*/ 51411 h 6858000"/>
              <a:gd name="connsiteX3" fmla="*/ 7202591 w 7202591"/>
              <a:gd name="connsiteY3" fmla="*/ 6858000 h 6858000"/>
              <a:gd name="connsiteX4" fmla="*/ 4752019 w 7202591"/>
              <a:gd name="connsiteY4" fmla="*/ 6858000 h 6858000"/>
              <a:gd name="connsiteX5" fmla="*/ 4746036 w 7202591"/>
              <a:gd name="connsiteY5" fmla="*/ 6858000 h 6858000"/>
              <a:gd name="connsiteX6" fmla="*/ 0 w 720259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2591" h="6858000">
                <a:moveTo>
                  <a:pt x="0" y="0"/>
                </a:moveTo>
                <a:lnTo>
                  <a:pt x="4752019" y="0"/>
                </a:lnTo>
                <a:lnTo>
                  <a:pt x="4752019" y="51411"/>
                </a:lnTo>
                <a:lnTo>
                  <a:pt x="7202591" y="6858000"/>
                </a:lnTo>
                <a:lnTo>
                  <a:pt x="4752019" y="6858000"/>
                </a:lnTo>
                <a:lnTo>
                  <a:pt x="4746036"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re 1">
            <a:extLst>
              <a:ext uri="{FF2B5EF4-FFF2-40B4-BE49-F238E27FC236}">
                <a16:creationId xmlns:a16="http://schemas.microsoft.com/office/drawing/2014/main" xmlns="" id="{A2EB2CEA-B5C4-4C05-BA4F-EDCB89766285}"/>
              </a:ext>
            </a:extLst>
          </p:cNvPr>
          <p:cNvSpPr>
            <a:spLocks noGrp="1"/>
          </p:cNvSpPr>
          <p:nvPr>
            <p:ph type="title" hasCustomPrompt="1"/>
          </p:nvPr>
        </p:nvSpPr>
        <p:spPr>
          <a:xfrm>
            <a:off x="827881" y="762001"/>
            <a:ext cx="3717758" cy="625642"/>
          </a:xfrm>
        </p:spPr>
        <p:txBody>
          <a:bodyPr anchor="t"/>
          <a:lstStyle>
            <a:lvl1pPr algn="l">
              <a:defRPr>
                <a:solidFill>
                  <a:schemeClr val="tx1"/>
                </a:solidFill>
              </a:defRPr>
            </a:lvl1pPr>
          </a:lstStyle>
          <a:p>
            <a:r>
              <a:rPr lang="fr-FR" dirty="0"/>
              <a:t>Insert </a:t>
            </a:r>
            <a:r>
              <a:rPr lang="fr-FR" dirty="0" err="1"/>
              <a:t>title</a:t>
            </a:r>
            <a:r>
              <a:rPr lang="fr-FR" dirty="0"/>
              <a:t> </a:t>
            </a:r>
            <a:r>
              <a:rPr lang="fr-FR" dirty="0" err="1"/>
              <a:t>here</a:t>
            </a:r>
            <a:endParaRPr lang="fr-CA" dirty="0"/>
          </a:p>
        </p:txBody>
      </p:sp>
      <p:sp>
        <p:nvSpPr>
          <p:cNvPr id="31" name="Espace réservé du texte 30">
            <a:extLst>
              <a:ext uri="{FF2B5EF4-FFF2-40B4-BE49-F238E27FC236}">
                <a16:creationId xmlns:a16="http://schemas.microsoft.com/office/drawing/2014/main" xmlns="" id="{6D63A843-7A7A-457E-93A1-779CCE6B0461}"/>
              </a:ext>
            </a:extLst>
          </p:cNvPr>
          <p:cNvSpPr>
            <a:spLocks noGrp="1"/>
          </p:cNvSpPr>
          <p:nvPr>
            <p:ph type="body" sz="quarter" idx="11"/>
          </p:nvPr>
        </p:nvSpPr>
        <p:spPr>
          <a:xfrm>
            <a:off x="827881" y="1516064"/>
            <a:ext cx="4148138" cy="4684712"/>
          </a:xfrm>
        </p:spPr>
        <p:txBody>
          <a:bodyPr>
            <a:normAutofit/>
          </a:bodyPr>
          <a:lstStyle>
            <a:lvl1pPr marL="0" indent="0">
              <a:buNone/>
              <a:defRPr sz="2000">
                <a:solidFill>
                  <a:schemeClr val="tx1"/>
                </a:solidFill>
              </a:defRPr>
            </a:lvl1pPr>
          </a:lstStyle>
          <a:p>
            <a:pPr lvl="0"/>
            <a:endParaRPr lang="fr-CA" dirty="0"/>
          </a:p>
        </p:txBody>
      </p:sp>
      <p:sp>
        <p:nvSpPr>
          <p:cNvPr id="33" name="Espace réservé du graphique 32">
            <a:extLst>
              <a:ext uri="{FF2B5EF4-FFF2-40B4-BE49-F238E27FC236}">
                <a16:creationId xmlns:a16="http://schemas.microsoft.com/office/drawing/2014/main" xmlns="" id="{08944443-06A0-4445-A438-47139B9A89EC}"/>
              </a:ext>
            </a:extLst>
          </p:cNvPr>
          <p:cNvSpPr>
            <a:spLocks noGrp="1"/>
          </p:cNvSpPr>
          <p:nvPr>
            <p:ph type="chart" sz="quarter" idx="12"/>
          </p:nvPr>
        </p:nvSpPr>
        <p:spPr>
          <a:xfrm>
            <a:off x="7050088" y="1516063"/>
            <a:ext cx="4679950" cy="4162425"/>
          </a:xfrm>
        </p:spPr>
        <p:txBody>
          <a:bodyPr>
            <a:normAutofit/>
          </a:bodyPr>
          <a:lstStyle>
            <a:lvl1pPr>
              <a:defRPr sz="800"/>
            </a:lvl1pPr>
          </a:lstStyle>
          <a:p>
            <a:endParaRPr lang="fr-CA" dirty="0"/>
          </a:p>
        </p:txBody>
      </p:sp>
    </p:spTree>
    <p:extLst>
      <p:ext uri="{BB962C8B-B14F-4D97-AF65-F5344CB8AC3E}">
        <p14:creationId xmlns:p14="http://schemas.microsoft.com/office/powerpoint/2010/main" xmlns="" val="203564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graph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xmlns="" id="{C7F85737-48A8-4EA3-A7E5-AB81C64FCBDC}"/>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2" name="Titre 1">
            <a:extLst>
              <a:ext uri="{FF2B5EF4-FFF2-40B4-BE49-F238E27FC236}">
                <a16:creationId xmlns:a16="http://schemas.microsoft.com/office/drawing/2014/main" xmlns="" id="{A2EB2CEA-B5C4-4C05-BA4F-EDCB89766285}"/>
              </a:ext>
            </a:extLst>
          </p:cNvPr>
          <p:cNvSpPr>
            <a:spLocks noGrp="1"/>
          </p:cNvSpPr>
          <p:nvPr>
            <p:ph type="title" hasCustomPrompt="1"/>
          </p:nvPr>
        </p:nvSpPr>
        <p:spPr>
          <a:xfrm>
            <a:off x="838200" y="762001"/>
            <a:ext cx="3717758" cy="625642"/>
          </a:xfrm>
        </p:spPr>
        <p:txBody>
          <a:bodyPr anchor="t"/>
          <a:lstStyle>
            <a:lvl1pPr algn="l">
              <a:defRPr>
                <a:solidFill>
                  <a:schemeClr val="tx1"/>
                </a:solidFill>
              </a:defRPr>
            </a:lvl1pPr>
          </a:lstStyle>
          <a:p>
            <a:r>
              <a:rPr lang="fr-FR" dirty="0"/>
              <a:t>Insert </a:t>
            </a:r>
            <a:r>
              <a:rPr lang="fr-FR" dirty="0" err="1"/>
              <a:t>title</a:t>
            </a:r>
            <a:r>
              <a:rPr lang="fr-FR" dirty="0"/>
              <a:t> </a:t>
            </a:r>
            <a:r>
              <a:rPr lang="fr-FR" dirty="0" err="1"/>
              <a:t>here</a:t>
            </a:r>
            <a:endParaRPr lang="fr-CA" dirty="0"/>
          </a:p>
        </p:txBody>
      </p:sp>
      <p:sp>
        <p:nvSpPr>
          <p:cNvPr id="31" name="Espace réservé du texte 30">
            <a:extLst>
              <a:ext uri="{FF2B5EF4-FFF2-40B4-BE49-F238E27FC236}">
                <a16:creationId xmlns:a16="http://schemas.microsoft.com/office/drawing/2014/main" xmlns="" id="{6D63A843-7A7A-457E-93A1-779CCE6B0461}"/>
              </a:ext>
            </a:extLst>
          </p:cNvPr>
          <p:cNvSpPr>
            <a:spLocks noGrp="1"/>
          </p:cNvSpPr>
          <p:nvPr>
            <p:ph type="body" sz="quarter" idx="11"/>
          </p:nvPr>
        </p:nvSpPr>
        <p:spPr>
          <a:xfrm>
            <a:off x="838200" y="1516064"/>
            <a:ext cx="5257800" cy="4684712"/>
          </a:xfrm>
        </p:spPr>
        <p:txBody>
          <a:bodyPr>
            <a:normAutofit/>
          </a:bodyPr>
          <a:lstStyle>
            <a:lvl1pPr marL="0" indent="0">
              <a:buNone/>
              <a:defRPr sz="2000">
                <a:solidFill>
                  <a:schemeClr val="tx1"/>
                </a:solidFill>
              </a:defRPr>
            </a:lvl1pPr>
          </a:lstStyle>
          <a:p>
            <a:pPr lvl="0"/>
            <a:endParaRPr lang="fr-CA" dirty="0"/>
          </a:p>
        </p:txBody>
      </p:sp>
      <p:sp>
        <p:nvSpPr>
          <p:cNvPr id="33" name="Espace réservé du graphique 32">
            <a:extLst>
              <a:ext uri="{FF2B5EF4-FFF2-40B4-BE49-F238E27FC236}">
                <a16:creationId xmlns:a16="http://schemas.microsoft.com/office/drawing/2014/main" xmlns="" id="{08944443-06A0-4445-A438-47139B9A89EC}"/>
              </a:ext>
            </a:extLst>
          </p:cNvPr>
          <p:cNvSpPr>
            <a:spLocks noGrp="1"/>
          </p:cNvSpPr>
          <p:nvPr>
            <p:ph type="chart" sz="quarter" idx="12"/>
          </p:nvPr>
        </p:nvSpPr>
        <p:spPr>
          <a:xfrm>
            <a:off x="7050088" y="1516063"/>
            <a:ext cx="4679950" cy="4162425"/>
          </a:xfrm>
        </p:spPr>
        <p:txBody>
          <a:bodyPr>
            <a:normAutofit/>
          </a:bodyPr>
          <a:lstStyle>
            <a:lvl1pPr>
              <a:defRPr sz="800"/>
            </a:lvl1pPr>
          </a:lstStyle>
          <a:p>
            <a:endParaRPr lang="fr-CA" dirty="0"/>
          </a:p>
        </p:txBody>
      </p:sp>
      <p:pic>
        <p:nvPicPr>
          <p:cNvPr id="34" name="Graphique 33">
            <a:extLst>
              <a:ext uri="{FF2B5EF4-FFF2-40B4-BE49-F238E27FC236}">
                <a16:creationId xmlns:a16="http://schemas.microsoft.com/office/drawing/2014/main" xmlns="" id="{8E17ED60-FFD7-4DBC-92AD-D6C7E385A057}"/>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Tree>
    <p:extLst>
      <p:ext uri="{BB962C8B-B14F-4D97-AF65-F5344CB8AC3E}">
        <p14:creationId xmlns:p14="http://schemas.microsoft.com/office/powerpoint/2010/main" xmlns="" val="2763184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 and image">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xmlns="" id="{3DC7D74E-14F5-4167-A575-1E31DB389A18}"/>
              </a:ext>
            </a:extLst>
          </p:cNvPr>
          <p:cNvSpPr>
            <a:spLocks noGrp="1"/>
          </p:cNvSpPr>
          <p:nvPr>
            <p:ph type="pic" sz="quarter" idx="10"/>
          </p:nvPr>
        </p:nvSpPr>
        <p:spPr>
          <a:xfrm>
            <a:off x="0" y="0"/>
            <a:ext cx="12192000" cy="6858000"/>
          </a:xfrm>
        </p:spPr>
        <p:txBody>
          <a:bodyPr>
            <a:normAutofit/>
          </a:bodyPr>
          <a:lstStyle>
            <a:lvl1pPr>
              <a:defRPr sz="800"/>
            </a:lvl1pPr>
          </a:lstStyle>
          <a:p>
            <a:endParaRPr lang="fr-CA" dirty="0"/>
          </a:p>
        </p:txBody>
      </p:sp>
      <p:sp>
        <p:nvSpPr>
          <p:cNvPr id="6" name="Espace réservé du texte 5">
            <a:extLst>
              <a:ext uri="{FF2B5EF4-FFF2-40B4-BE49-F238E27FC236}">
                <a16:creationId xmlns:a16="http://schemas.microsoft.com/office/drawing/2014/main" xmlns="" id="{9A0CF72C-E187-4844-8B24-423CA980B028}"/>
              </a:ext>
            </a:extLst>
          </p:cNvPr>
          <p:cNvSpPr>
            <a:spLocks noGrp="1"/>
          </p:cNvSpPr>
          <p:nvPr>
            <p:ph type="body" sz="quarter" idx="11"/>
          </p:nvPr>
        </p:nvSpPr>
        <p:spPr>
          <a:xfrm>
            <a:off x="0" y="2309812"/>
            <a:ext cx="12192000" cy="2238375"/>
          </a:xfrm>
          <a:noFill/>
        </p:spPr>
        <p:txBody>
          <a:bodyPr anchor="ctr"/>
          <a:lstStyle>
            <a:lvl1pPr marL="0" indent="0" algn="ctr">
              <a:buNone/>
              <a:defRPr b="1">
                <a:solidFill>
                  <a:schemeClr val="bg2"/>
                </a:solidFill>
                <a:effectLst/>
                <a:latin typeface="+mj-lt"/>
              </a:defRPr>
            </a:lvl1pPr>
            <a:lvl2pPr marL="457200" indent="0" algn="ctr">
              <a:buNone/>
              <a:defRPr b="1">
                <a:solidFill>
                  <a:schemeClr val="bg2"/>
                </a:solidFill>
                <a:effectLst/>
                <a:latin typeface="+mj-lt"/>
              </a:defRPr>
            </a:lvl2pPr>
            <a:lvl3pPr marL="914400" indent="0" algn="ctr">
              <a:buNone/>
              <a:defRPr b="1">
                <a:solidFill>
                  <a:schemeClr val="bg2"/>
                </a:solidFill>
                <a:effectLst/>
                <a:latin typeface="+mj-lt"/>
              </a:defRPr>
            </a:lvl3pPr>
            <a:lvl4pPr marL="1371600" indent="0" algn="ctr">
              <a:buNone/>
              <a:defRPr b="1">
                <a:solidFill>
                  <a:schemeClr val="bg2"/>
                </a:solidFill>
                <a:effectLst/>
                <a:latin typeface="+mj-lt"/>
              </a:defRPr>
            </a:lvl4pPr>
            <a:lvl5pPr marL="1828800" indent="0" algn="ctr">
              <a:buNone/>
              <a:defRPr b="1">
                <a:solidFill>
                  <a:schemeClr val="bg2"/>
                </a:solidFill>
                <a:effectLst/>
                <a:latin typeface="+mj-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Tree>
    <p:extLst>
      <p:ext uri="{BB962C8B-B14F-4D97-AF65-F5344CB8AC3E}">
        <p14:creationId xmlns:p14="http://schemas.microsoft.com/office/powerpoint/2010/main" xmlns="" val="2830265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and images">
    <p:bg>
      <p:bgPr>
        <a:solidFill>
          <a:schemeClr val="bg1"/>
        </a:solidFill>
        <a:effectLst/>
      </p:bgPr>
    </p:bg>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xmlns="" id="{FD2CFEFA-D796-43CD-9F6F-2828215A52D4}"/>
              </a:ext>
            </a:extLst>
          </p:cNvPr>
          <p:cNvSpPr>
            <a:spLocks noGrp="1"/>
          </p:cNvSpPr>
          <p:nvPr>
            <p:ph type="pic" sz="quarter" idx="10"/>
          </p:nvPr>
        </p:nvSpPr>
        <p:spPr>
          <a:xfrm>
            <a:off x="0" y="0"/>
            <a:ext cx="4017277" cy="3429000"/>
          </a:xfrm>
        </p:spPr>
        <p:txBody>
          <a:bodyPr anchor="ctr">
            <a:normAutofit/>
          </a:bodyPr>
          <a:lstStyle>
            <a:lvl1pPr marL="0" indent="0" algn="ctr">
              <a:buNone/>
              <a:defRPr sz="800"/>
            </a:lvl1pPr>
          </a:lstStyle>
          <a:p>
            <a:endParaRPr lang="fr-CA"/>
          </a:p>
        </p:txBody>
      </p:sp>
      <p:sp>
        <p:nvSpPr>
          <p:cNvPr id="8" name="Espace réservé pour une image  6">
            <a:extLst>
              <a:ext uri="{FF2B5EF4-FFF2-40B4-BE49-F238E27FC236}">
                <a16:creationId xmlns:a16="http://schemas.microsoft.com/office/drawing/2014/main" xmlns="" id="{EBC30216-E56B-481B-8237-3A80F306146E}"/>
              </a:ext>
            </a:extLst>
          </p:cNvPr>
          <p:cNvSpPr>
            <a:spLocks noGrp="1"/>
          </p:cNvSpPr>
          <p:nvPr>
            <p:ph type="pic" sz="quarter" idx="11"/>
          </p:nvPr>
        </p:nvSpPr>
        <p:spPr>
          <a:xfrm>
            <a:off x="4017277" y="3429000"/>
            <a:ext cx="4157446" cy="3429000"/>
          </a:xfrm>
        </p:spPr>
        <p:txBody>
          <a:bodyPr anchor="ctr">
            <a:normAutofit/>
          </a:bodyPr>
          <a:lstStyle>
            <a:lvl1pPr marL="0" indent="0" algn="ctr">
              <a:buNone/>
              <a:defRPr sz="800"/>
            </a:lvl1pPr>
          </a:lstStyle>
          <a:p>
            <a:endParaRPr lang="fr-CA"/>
          </a:p>
        </p:txBody>
      </p:sp>
      <p:sp>
        <p:nvSpPr>
          <p:cNvPr id="9" name="Espace réservé pour une image  6">
            <a:extLst>
              <a:ext uri="{FF2B5EF4-FFF2-40B4-BE49-F238E27FC236}">
                <a16:creationId xmlns:a16="http://schemas.microsoft.com/office/drawing/2014/main" xmlns="" id="{D24ACE6F-9FFB-4015-86C3-863DE332B061}"/>
              </a:ext>
            </a:extLst>
          </p:cNvPr>
          <p:cNvSpPr>
            <a:spLocks noGrp="1"/>
          </p:cNvSpPr>
          <p:nvPr>
            <p:ph type="pic" sz="quarter" idx="12"/>
          </p:nvPr>
        </p:nvSpPr>
        <p:spPr>
          <a:xfrm>
            <a:off x="8174723" y="0"/>
            <a:ext cx="4017277" cy="3429000"/>
          </a:xfrm>
        </p:spPr>
        <p:txBody>
          <a:bodyPr anchor="ctr">
            <a:normAutofit/>
          </a:bodyPr>
          <a:lstStyle>
            <a:lvl1pPr marL="0" indent="0" algn="ctr">
              <a:buNone/>
              <a:defRPr sz="800"/>
            </a:lvl1pPr>
          </a:lstStyle>
          <a:p>
            <a:endParaRPr lang="fr-CA"/>
          </a:p>
        </p:txBody>
      </p:sp>
      <p:sp>
        <p:nvSpPr>
          <p:cNvPr id="11" name="Espace réservé du texte 10">
            <a:extLst>
              <a:ext uri="{FF2B5EF4-FFF2-40B4-BE49-F238E27FC236}">
                <a16:creationId xmlns:a16="http://schemas.microsoft.com/office/drawing/2014/main" xmlns="" id="{8E0358F8-7EC3-4F74-8408-D7B1B65B2C70}"/>
              </a:ext>
            </a:extLst>
          </p:cNvPr>
          <p:cNvSpPr>
            <a:spLocks noGrp="1"/>
          </p:cNvSpPr>
          <p:nvPr>
            <p:ph type="body" sz="quarter" idx="13"/>
          </p:nvPr>
        </p:nvSpPr>
        <p:spPr>
          <a:xfrm>
            <a:off x="4325938" y="246063"/>
            <a:ext cx="3479800" cy="2852737"/>
          </a:xfrm>
        </p:spPr>
        <p:txBody>
          <a:bodyPr>
            <a:noAutofit/>
          </a:bodyPr>
          <a:lstStyle>
            <a:lvl1pPr marL="0" indent="0">
              <a:buNone/>
              <a:defRPr sz="2000">
                <a:solidFill>
                  <a:schemeClr val="tx1"/>
                </a:solidFill>
                <a:latin typeface="+mn-lt"/>
              </a:defRPr>
            </a:lvl1pPr>
            <a:lvl2pPr marL="457200" indent="0">
              <a:buNone/>
              <a:defRPr sz="2000">
                <a:solidFill>
                  <a:schemeClr val="tx1"/>
                </a:solidFill>
                <a:latin typeface="+mn-lt"/>
              </a:defRPr>
            </a:lvl2pPr>
            <a:lvl3pPr marL="914400" indent="0">
              <a:buNone/>
              <a:defRPr sz="2000">
                <a:solidFill>
                  <a:schemeClr val="tx1"/>
                </a:solidFill>
                <a:latin typeface="+mn-lt"/>
              </a:defRPr>
            </a:lvl3pPr>
            <a:lvl4pPr marL="1371600" indent="0">
              <a:buNone/>
              <a:defRPr sz="2000">
                <a:solidFill>
                  <a:schemeClr val="tx1"/>
                </a:solidFill>
                <a:latin typeface="+mn-lt"/>
              </a:defRPr>
            </a:lvl4pPr>
            <a:lvl5pPr marL="1828800" indent="0">
              <a:buNone/>
              <a:defRPr sz="2000">
                <a:solidFill>
                  <a:schemeClr val="tx1"/>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12" name="Espace réservé du texte 10">
            <a:extLst>
              <a:ext uri="{FF2B5EF4-FFF2-40B4-BE49-F238E27FC236}">
                <a16:creationId xmlns:a16="http://schemas.microsoft.com/office/drawing/2014/main" xmlns="" id="{E4DE3161-8897-49CB-953D-9C05535EE036}"/>
              </a:ext>
            </a:extLst>
          </p:cNvPr>
          <p:cNvSpPr>
            <a:spLocks noGrp="1"/>
          </p:cNvSpPr>
          <p:nvPr>
            <p:ph type="body" sz="quarter" idx="14"/>
          </p:nvPr>
        </p:nvSpPr>
        <p:spPr>
          <a:xfrm>
            <a:off x="8443461" y="3717131"/>
            <a:ext cx="3479800" cy="2852737"/>
          </a:xfrm>
        </p:spPr>
        <p:txBody>
          <a:bodyPr>
            <a:noAutofit/>
          </a:bodyPr>
          <a:lstStyle>
            <a:lvl1pPr marL="0" indent="0">
              <a:buNone/>
              <a:defRPr sz="2000">
                <a:solidFill>
                  <a:schemeClr val="tx1"/>
                </a:solidFill>
                <a:latin typeface="+mn-lt"/>
              </a:defRPr>
            </a:lvl1pPr>
            <a:lvl2pPr marL="457200" indent="0">
              <a:buNone/>
              <a:defRPr sz="2000">
                <a:solidFill>
                  <a:schemeClr val="tx1"/>
                </a:solidFill>
                <a:latin typeface="+mn-lt"/>
              </a:defRPr>
            </a:lvl2pPr>
            <a:lvl3pPr marL="914400" indent="0">
              <a:buNone/>
              <a:defRPr sz="2000">
                <a:solidFill>
                  <a:schemeClr val="tx1"/>
                </a:solidFill>
                <a:latin typeface="+mn-lt"/>
              </a:defRPr>
            </a:lvl3pPr>
            <a:lvl4pPr marL="1371600" indent="0">
              <a:buNone/>
              <a:defRPr sz="2000">
                <a:solidFill>
                  <a:schemeClr val="tx1"/>
                </a:solidFill>
                <a:latin typeface="+mn-lt"/>
              </a:defRPr>
            </a:lvl4pPr>
            <a:lvl5pPr marL="1828800" indent="0">
              <a:buNone/>
              <a:defRPr sz="2000">
                <a:solidFill>
                  <a:schemeClr val="tx1"/>
                </a:solidFill>
                <a:latin typeface="+mn-l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3" name="Espace réservé du texte 10">
            <a:extLst>
              <a:ext uri="{FF2B5EF4-FFF2-40B4-BE49-F238E27FC236}">
                <a16:creationId xmlns:a16="http://schemas.microsoft.com/office/drawing/2014/main" xmlns="" id="{B2C3F9E0-8D21-4EC7-91C2-7BEA30B6F604}"/>
              </a:ext>
            </a:extLst>
          </p:cNvPr>
          <p:cNvSpPr>
            <a:spLocks noGrp="1"/>
          </p:cNvSpPr>
          <p:nvPr>
            <p:ph type="body" sz="quarter" idx="15"/>
          </p:nvPr>
        </p:nvSpPr>
        <p:spPr>
          <a:xfrm>
            <a:off x="268739" y="3650421"/>
            <a:ext cx="3479800" cy="2852737"/>
          </a:xfrm>
        </p:spPr>
        <p:txBody>
          <a:bodyPr>
            <a:noAutofit/>
          </a:bodyPr>
          <a:lstStyle>
            <a:lvl1pPr marL="0" indent="0">
              <a:buNone/>
              <a:defRPr sz="2000">
                <a:solidFill>
                  <a:schemeClr val="tx1"/>
                </a:solidFill>
                <a:latin typeface="+mn-lt"/>
              </a:defRPr>
            </a:lvl1pPr>
            <a:lvl2pPr marL="457200" indent="0">
              <a:buNone/>
              <a:defRPr sz="2000">
                <a:solidFill>
                  <a:schemeClr val="tx1"/>
                </a:solidFill>
                <a:latin typeface="+mn-lt"/>
              </a:defRPr>
            </a:lvl2pPr>
            <a:lvl3pPr marL="914400" indent="0">
              <a:buNone/>
              <a:defRPr sz="2000">
                <a:solidFill>
                  <a:schemeClr val="tx1"/>
                </a:solidFill>
                <a:latin typeface="+mn-lt"/>
              </a:defRPr>
            </a:lvl3pPr>
            <a:lvl4pPr marL="1371600" indent="0">
              <a:buNone/>
              <a:defRPr sz="2000">
                <a:solidFill>
                  <a:schemeClr val="tx1"/>
                </a:solidFill>
                <a:latin typeface="+mn-lt"/>
              </a:defRPr>
            </a:lvl4pPr>
            <a:lvl5pPr marL="1828800" indent="0">
              <a:buNone/>
              <a:defRPr sz="2000">
                <a:solidFill>
                  <a:schemeClr val="tx1"/>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Tree>
    <p:extLst>
      <p:ext uri="{BB962C8B-B14F-4D97-AF65-F5344CB8AC3E}">
        <p14:creationId xmlns:p14="http://schemas.microsoft.com/office/powerpoint/2010/main" xmlns="" val="3348609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WOT analysis">
    <p:spTree>
      <p:nvGrpSpPr>
        <p:cNvPr id="1" name=""/>
        <p:cNvGrpSpPr/>
        <p:nvPr/>
      </p:nvGrpSpPr>
      <p:grpSpPr>
        <a:xfrm>
          <a:off x="0" y="0"/>
          <a:ext cx="0" cy="0"/>
          <a:chOff x="0" y="0"/>
          <a:chExt cx="0" cy="0"/>
        </a:xfrm>
      </p:grpSpPr>
      <p:pic>
        <p:nvPicPr>
          <p:cNvPr id="26" name="Graphique 25">
            <a:extLst>
              <a:ext uri="{FF2B5EF4-FFF2-40B4-BE49-F238E27FC236}">
                <a16:creationId xmlns:a16="http://schemas.microsoft.com/office/drawing/2014/main" xmlns="" id="{5AED862F-E4AC-4BAF-A084-97BD3F5060B8}"/>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B85897A4-721B-410C-8287-EC3C957BD36E}"/>
              </a:ext>
            </a:extLst>
          </p:cNvPr>
          <p:cNvSpPr>
            <a:spLocks noGrp="1"/>
          </p:cNvSpPr>
          <p:nvPr>
            <p:ph type="title" hasCustomPrompt="1"/>
          </p:nvPr>
        </p:nvSpPr>
        <p:spPr>
          <a:xfrm>
            <a:off x="838200" y="762000"/>
            <a:ext cx="10515600" cy="568325"/>
          </a:xfrm>
        </p:spPr>
        <p:txBody>
          <a:bodyPr/>
          <a:lstStyle>
            <a:lvl1pPr algn="ctr">
              <a:defRPr/>
            </a:lvl1pPr>
          </a:lstStyle>
          <a:p>
            <a:r>
              <a:rPr lang="fr-FR" dirty="0"/>
              <a:t>Insert </a:t>
            </a:r>
            <a:r>
              <a:rPr lang="fr-FR" dirty="0" err="1"/>
              <a:t>title</a:t>
            </a:r>
            <a:r>
              <a:rPr lang="fr-FR" dirty="0"/>
              <a:t> </a:t>
            </a:r>
            <a:r>
              <a:rPr lang="fr-FR" dirty="0" err="1"/>
              <a:t>here</a:t>
            </a:r>
            <a:endParaRPr lang="fr-CA" dirty="0"/>
          </a:p>
        </p:txBody>
      </p:sp>
      <p:sp>
        <p:nvSpPr>
          <p:cNvPr id="3" name="Espace réservé du numéro de diapositive 2">
            <a:extLst>
              <a:ext uri="{FF2B5EF4-FFF2-40B4-BE49-F238E27FC236}">
                <a16:creationId xmlns:a16="http://schemas.microsoft.com/office/drawing/2014/main" xmlns="" id="{9DF911A5-D83E-4D18-BB3C-B9C37B515BBE}"/>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14" name="Espace réservé du texte 13">
            <a:extLst>
              <a:ext uri="{FF2B5EF4-FFF2-40B4-BE49-F238E27FC236}">
                <a16:creationId xmlns:a16="http://schemas.microsoft.com/office/drawing/2014/main" xmlns="" id="{F5F76E49-BF1C-46D4-BFE9-90F67294F66B}"/>
              </a:ext>
            </a:extLst>
          </p:cNvPr>
          <p:cNvSpPr>
            <a:spLocks noGrp="1"/>
          </p:cNvSpPr>
          <p:nvPr>
            <p:ph type="body" sz="quarter" idx="15"/>
          </p:nvPr>
        </p:nvSpPr>
        <p:spPr>
          <a:xfrm>
            <a:off x="838200" y="2178887"/>
            <a:ext cx="3205163" cy="1552575"/>
          </a:xfrm>
        </p:spPr>
        <p:txBody>
          <a:bodyPr>
            <a:noAutofit/>
          </a:bodyPr>
          <a:lstStyle>
            <a:lvl1pPr marL="0" indent="0" algn="r">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5" name="Espace réservé du texte 13">
            <a:extLst>
              <a:ext uri="{FF2B5EF4-FFF2-40B4-BE49-F238E27FC236}">
                <a16:creationId xmlns:a16="http://schemas.microsoft.com/office/drawing/2014/main" xmlns="" id="{5D41B17B-C755-4148-8109-804745E33DAF}"/>
              </a:ext>
            </a:extLst>
          </p:cNvPr>
          <p:cNvSpPr>
            <a:spLocks noGrp="1"/>
          </p:cNvSpPr>
          <p:nvPr>
            <p:ph type="body" sz="quarter" idx="16"/>
          </p:nvPr>
        </p:nvSpPr>
        <p:spPr>
          <a:xfrm>
            <a:off x="8148637" y="4204537"/>
            <a:ext cx="3205163" cy="1552575"/>
          </a:xfrm>
        </p:spPr>
        <p:txBody>
          <a:bodyPr>
            <a:noAutofit/>
          </a:bodyPr>
          <a:lstStyle>
            <a:lvl1pPr marL="0" indent="0">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6" name="Espace réservé du texte 13">
            <a:extLst>
              <a:ext uri="{FF2B5EF4-FFF2-40B4-BE49-F238E27FC236}">
                <a16:creationId xmlns:a16="http://schemas.microsoft.com/office/drawing/2014/main" xmlns="" id="{A2238423-3752-4AE4-B427-5C25C2514CD5}"/>
              </a:ext>
            </a:extLst>
          </p:cNvPr>
          <p:cNvSpPr>
            <a:spLocks noGrp="1"/>
          </p:cNvSpPr>
          <p:nvPr>
            <p:ph type="body" sz="quarter" idx="17"/>
          </p:nvPr>
        </p:nvSpPr>
        <p:spPr>
          <a:xfrm>
            <a:off x="8148637" y="2178887"/>
            <a:ext cx="3205163" cy="1552575"/>
          </a:xfrm>
        </p:spPr>
        <p:txBody>
          <a:bodyPr>
            <a:noAutofit/>
          </a:bodyPr>
          <a:lstStyle>
            <a:lvl1pPr marL="0" indent="0">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24" name="Espace réservé du texte 13">
            <a:extLst>
              <a:ext uri="{FF2B5EF4-FFF2-40B4-BE49-F238E27FC236}">
                <a16:creationId xmlns:a16="http://schemas.microsoft.com/office/drawing/2014/main" xmlns="" id="{7B4B13AB-DAAF-4DC6-BD37-4B1015B49D1E}"/>
              </a:ext>
            </a:extLst>
          </p:cNvPr>
          <p:cNvSpPr>
            <a:spLocks noGrp="1"/>
          </p:cNvSpPr>
          <p:nvPr>
            <p:ph type="body" sz="quarter" idx="18"/>
          </p:nvPr>
        </p:nvSpPr>
        <p:spPr>
          <a:xfrm>
            <a:off x="826762" y="4204537"/>
            <a:ext cx="3205163" cy="1552575"/>
          </a:xfrm>
        </p:spPr>
        <p:txBody>
          <a:bodyPr>
            <a:noAutofit/>
          </a:bodyPr>
          <a:lstStyle>
            <a:lvl1pPr marL="0" indent="0" algn="r">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3" name="Espace réservé du texte 12">
            <a:extLst>
              <a:ext uri="{FF2B5EF4-FFF2-40B4-BE49-F238E27FC236}">
                <a16:creationId xmlns:a16="http://schemas.microsoft.com/office/drawing/2014/main" xmlns="" id="{F11E2899-513B-4CB9-B934-37C87BE8DC53}"/>
              </a:ext>
            </a:extLst>
          </p:cNvPr>
          <p:cNvSpPr>
            <a:spLocks noGrp="1"/>
          </p:cNvSpPr>
          <p:nvPr>
            <p:ph type="body" sz="quarter" idx="19"/>
          </p:nvPr>
        </p:nvSpPr>
        <p:spPr>
          <a:xfrm>
            <a:off x="4292274" y="2170112"/>
            <a:ext cx="1757363" cy="1757363"/>
          </a:xfrm>
          <a:prstGeom prst="ellipse">
            <a:avLst/>
          </a:prstGeom>
          <a:solidFill>
            <a:schemeClr val="accent1"/>
          </a:solidFill>
        </p:spPr>
        <p:txBody>
          <a:bodyPr anchor="ctr">
            <a:normAutofit/>
          </a:bodyPr>
          <a:lstStyle>
            <a:lvl1pPr marL="0" indent="0" algn="ctr">
              <a:buNone/>
              <a:defRPr sz="1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CA" dirty="0"/>
          </a:p>
        </p:txBody>
      </p:sp>
      <p:sp>
        <p:nvSpPr>
          <p:cNvPr id="27" name="Espace réservé du texte 12">
            <a:extLst>
              <a:ext uri="{FF2B5EF4-FFF2-40B4-BE49-F238E27FC236}">
                <a16:creationId xmlns:a16="http://schemas.microsoft.com/office/drawing/2014/main" xmlns="" id="{E4C1CE1B-01B2-46B2-8564-1B9B82833526}"/>
              </a:ext>
            </a:extLst>
          </p:cNvPr>
          <p:cNvSpPr>
            <a:spLocks noGrp="1"/>
          </p:cNvSpPr>
          <p:nvPr>
            <p:ph type="body" sz="quarter" idx="20"/>
          </p:nvPr>
        </p:nvSpPr>
        <p:spPr>
          <a:xfrm>
            <a:off x="6137275" y="3999749"/>
            <a:ext cx="1757363" cy="1757363"/>
          </a:xfrm>
          <a:prstGeom prst="ellipse">
            <a:avLst/>
          </a:prstGeom>
          <a:solidFill>
            <a:schemeClr val="accent1"/>
          </a:solidFill>
        </p:spPr>
        <p:txBody>
          <a:bodyPr anchor="ctr">
            <a:normAutofit/>
          </a:bodyPr>
          <a:lstStyle>
            <a:lvl1pPr marL="0" indent="0" algn="ctr">
              <a:buNone/>
              <a:defRPr sz="1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CA" dirty="0"/>
          </a:p>
        </p:txBody>
      </p:sp>
      <p:sp>
        <p:nvSpPr>
          <p:cNvPr id="28" name="Espace réservé du texte 12">
            <a:extLst>
              <a:ext uri="{FF2B5EF4-FFF2-40B4-BE49-F238E27FC236}">
                <a16:creationId xmlns:a16="http://schemas.microsoft.com/office/drawing/2014/main" xmlns="" id="{FC5970D7-F74B-4A86-9BF9-944842DF2836}"/>
              </a:ext>
            </a:extLst>
          </p:cNvPr>
          <p:cNvSpPr>
            <a:spLocks noGrp="1"/>
          </p:cNvSpPr>
          <p:nvPr>
            <p:ph type="body" sz="quarter" idx="21"/>
          </p:nvPr>
        </p:nvSpPr>
        <p:spPr>
          <a:xfrm>
            <a:off x="6137275" y="2170111"/>
            <a:ext cx="1757363" cy="1757363"/>
          </a:xfrm>
          <a:prstGeom prst="ellipse">
            <a:avLst/>
          </a:prstGeom>
          <a:noFill/>
          <a:ln w="12700">
            <a:solidFill>
              <a:schemeClr val="accent2"/>
            </a:solidFill>
          </a:ln>
        </p:spPr>
        <p:txBody>
          <a:bodyPr anchor="ctr">
            <a:normAutofit/>
          </a:bodyPr>
          <a:lstStyle>
            <a:lvl1pPr marL="0" indent="0" algn="ctr">
              <a:buNone/>
              <a:defRPr sz="16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CA" dirty="0"/>
          </a:p>
        </p:txBody>
      </p:sp>
      <p:sp>
        <p:nvSpPr>
          <p:cNvPr id="29" name="Espace réservé du texte 12">
            <a:extLst>
              <a:ext uri="{FF2B5EF4-FFF2-40B4-BE49-F238E27FC236}">
                <a16:creationId xmlns:a16="http://schemas.microsoft.com/office/drawing/2014/main" xmlns="" id="{C295C323-082F-4D5C-B382-E52B84FC930A}"/>
              </a:ext>
            </a:extLst>
          </p:cNvPr>
          <p:cNvSpPr>
            <a:spLocks noGrp="1"/>
          </p:cNvSpPr>
          <p:nvPr>
            <p:ph type="body" sz="quarter" idx="22"/>
          </p:nvPr>
        </p:nvSpPr>
        <p:spPr>
          <a:xfrm>
            <a:off x="4292274" y="3999748"/>
            <a:ext cx="1757363" cy="1757363"/>
          </a:xfrm>
          <a:prstGeom prst="ellipse">
            <a:avLst/>
          </a:prstGeom>
          <a:noFill/>
          <a:ln w="12700">
            <a:solidFill>
              <a:schemeClr val="accent2"/>
            </a:solidFill>
          </a:ln>
        </p:spPr>
        <p:txBody>
          <a:bodyPr anchor="ctr">
            <a:normAutofit/>
          </a:bodyPr>
          <a:lstStyle>
            <a:lvl1pPr marL="0" indent="0" algn="ctr">
              <a:buNone/>
              <a:defRPr sz="16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CA" dirty="0"/>
          </a:p>
        </p:txBody>
      </p:sp>
    </p:spTree>
    <p:extLst>
      <p:ext uri="{BB962C8B-B14F-4D97-AF65-F5344CB8AC3E}">
        <p14:creationId xmlns:p14="http://schemas.microsoft.com/office/powerpoint/2010/main" xmlns="" val="1280553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pic>
        <p:nvPicPr>
          <p:cNvPr id="19" name="Graphique 18">
            <a:extLst>
              <a:ext uri="{FF2B5EF4-FFF2-40B4-BE49-F238E27FC236}">
                <a16:creationId xmlns:a16="http://schemas.microsoft.com/office/drawing/2014/main" xmlns="" id="{B59B7025-FD1E-4D4D-AEE2-08ED27E8DE83}"/>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73E16A22-2498-4EFB-A6D7-636D4DA9858B}"/>
              </a:ext>
            </a:extLst>
          </p:cNvPr>
          <p:cNvSpPr>
            <a:spLocks noGrp="1"/>
          </p:cNvSpPr>
          <p:nvPr>
            <p:ph type="title" hasCustomPrompt="1"/>
          </p:nvPr>
        </p:nvSpPr>
        <p:spPr>
          <a:xfrm>
            <a:off x="838200" y="750135"/>
            <a:ext cx="10515600" cy="568325"/>
          </a:xfrm>
        </p:spPr>
        <p:txBody>
          <a:bodyPr/>
          <a:lstStyle>
            <a:lvl1pPr>
              <a:defRPr/>
            </a:lvl1pPr>
          </a:lstStyle>
          <a:p>
            <a:r>
              <a:rPr lang="fr-FR" dirty="0"/>
              <a:t>Insert </a:t>
            </a:r>
            <a:r>
              <a:rPr lang="fr-FR" dirty="0" err="1"/>
              <a:t>title</a:t>
            </a:r>
            <a:r>
              <a:rPr lang="fr-FR" dirty="0"/>
              <a:t> </a:t>
            </a:r>
            <a:r>
              <a:rPr lang="fr-FR" dirty="0" err="1"/>
              <a:t>here</a:t>
            </a:r>
            <a:endParaRPr lang="fr-CA" dirty="0"/>
          </a:p>
        </p:txBody>
      </p:sp>
      <p:sp>
        <p:nvSpPr>
          <p:cNvPr id="3" name="Espace réservé du numéro de diapositive 2">
            <a:extLst>
              <a:ext uri="{FF2B5EF4-FFF2-40B4-BE49-F238E27FC236}">
                <a16:creationId xmlns:a16="http://schemas.microsoft.com/office/drawing/2014/main" xmlns="" id="{B9389CE9-4FA3-4B97-847C-1168037ABB37}"/>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10" name="Espace réservé du texte 13">
            <a:extLst>
              <a:ext uri="{FF2B5EF4-FFF2-40B4-BE49-F238E27FC236}">
                <a16:creationId xmlns:a16="http://schemas.microsoft.com/office/drawing/2014/main" xmlns="" id="{FD7ABCED-E03E-46C0-BA9D-3671F3BE117D}"/>
              </a:ext>
            </a:extLst>
          </p:cNvPr>
          <p:cNvSpPr>
            <a:spLocks noGrp="1"/>
          </p:cNvSpPr>
          <p:nvPr>
            <p:ph type="body" sz="quarter" idx="15"/>
          </p:nvPr>
        </p:nvSpPr>
        <p:spPr>
          <a:xfrm>
            <a:off x="838200" y="2051843"/>
            <a:ext cx="3205163" cy="1124745"/>
          </a:xfrm>
        </p:spPr>
        <p:txBody>
          <a:bodyPr>
            <a:noAutofit/>
          </a:bodyPr>
          <a:lstStyle>
            <a:lvl1pPr marL="0" indent="0" algn="r">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1" name="Espace réservé du texte 13">
            <a:extLst>
              <a:ext uri="{FF2B5EF4-FFF2-40B4-BE49-F238E27FC236}">
                <a16:creationId xmlns:a16="http://schemas.microsoft.com/office/drawing/2014/main" xmlns="" id="{1A767967-92F2-4553-AB31-B06CE231BB67}"/>
              </a:ext>
            </a:extLst>
          </p:cNvPr>
          <p:cNvSpPr>
            <a:spLocks noGrp="1"/>
          </p:cNvSpPr>
          <p:nvPr>
            <p:ph type="body" sz="quarter" idx="16"/>
          </p:nvPr>
        </p:nvSpPr>
        <p:spPr>
          <a:xfrm>
            <a:off x="838199" y="3499047"/>
            <a:ext cx="3205163" cy="1124745"/>
          </a:xfrm>
        </p:spPr>
        <p:txBody>
          <a:bodyPr>
            <a:noAutofit/>
          </a:bodyPr>
          <a:lstStyle>
            <a:lvl1pPr marL="0" indent="0" algn="r">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2" name="Espace réservé du texte 13">
            <a:extLst>
              <a:ext uri="{FF2B5EF4-FFF2-40B4-BE49-F238E27FC236}">
                <a16:creationId xmlns:a16="http://schemas.microsoft.com/office/drawing/2014/main" xmlns="" id="{B300B04A-9BD1-4DAD-B8D9-4DDB3E43A890}"/>
              </a:ext>
            </a:extLst>
          </p:cNvPr>
          <p:cNvSpPr>
            <a:spLocks noGrp="1"/>
          </p:cNvSpPr>
          <p:nvPr>
            <p:ph type="body" sz="quarter" idx="17"/>
          </p:nvPr>
        </p:nvSpPr>
        <p:spPr>
          <a:xfrm>
            <a:off x="838199" y="4946252"/>
            <a:ext cx="3205163" cy="1124745"/>
          </a:xfrm>
        </p:spPr>
        <p:txBody>
          <a:bodyPr>
            <a:noAutofit/>
          </a:bodyPr>
          <a:lstStyle>
            <a:lvl1pPr marL="0" indent="0" algn="r">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3" name="Espace réservé du texte 13">
            <a:extLst>
              <a:ext uri="{FF2B5EF4-FFF2-40B4-BE49-F238E27FC236}">
                <a16:creationId xmlns:a16="http://schemas.microsoft.com/office/drawing/2014/main" xmlns="" id="{5F8E1213-2B27-425C-BB1D-78AFF23116AA}"/>
              </a:ext>
            </a:extLst>
          </p:cNvPr>
          <p:cNvSpPr>
            <a:spLocks noGrp="1"/>
          </p:cNvSpPr>
          <p:nvPr>
            <p:ph type="body" sz="quarter" idx="18"/>
          </p:nvPr>
        </p:nvSpPr>
        <p:spPr>
          <a:xfrm>
            <a:off x="8148640" y="2051843"/>
            <a:ext cx="3205163" cy="1124745"/>
          </a:xfrm>
        </p:spPr>
        <p:txBody>
          <a:bodyPr>
            <a:noAutofit/>
          </a:bodyPr>
          <a:lstStyle>
            <a:lvl1pPr marL="0" indent="0" algn="l">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4" name="Espace réservé du texte 13">
            <a:extLst>
              <a:ext uri="{FF2B5EF4-FFF2-40B4-BE49-F238E27FC236}">
                <a16:creationId xmlns:a16="http://schemas.microsoft.com/office/drawing/2014/main" xmlns="" id="{B09E40A0-0EDB-4EB1-A363-B272DF9A470A}"/>
              </a:ext>
            </a:extLst>
          </p:cNvPr>
          <p:cNvSpPr>
            <a:spLocks noGrp="1"/>
          </p:cNvSpPr>
          <p:nvPr>
            <p:ph type="body" sz="quarter" idx="19"/>
          </p:nvPr>
        </p:nvSpPr>
        <p:spPr>
          <a:xfrm>
            <a:off x="8148639" y="3499047"/>
            <a:ext cx="3205163" cy="1124745"/>
          </a:xfrm>
        </p:spPr>
        <p:txBody>
          <a:bodyPr>
            <a:noAutofit/>
          </a:bodyPr>
          <a:lstStyle>
            <a:lvl1pPr marL="0" indent="0" algn="l">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5" name="Espace réservé du texte 13">
            <a:extLst>
              <a:ext uri="{FF2B5EF4-FFF2-40B4-BE49-F238E27FC236}">
                <a16:creationId xmlns:a16="http://schemas.microsoft.com/office/drawing/2014/main" xmlns="" id="{B41546EB-D4D7-44AD-8BC4-ED0F3EF95BF9}"/>
              </a:ext>
            </a:extLst>
          </p:cNvPr>
          <p:cNvSpPr>
            <a:spLocks noGrp="1"/>
          </p:cNvSpPr>
          <p:nvPr>
            <p:ph type="body" sz="quarter" idx="20"/>
          </p:nvPr>
        </p:nvSpPr>
        <p:spPr>
          <a:xfrm>
            <a:off x="8148639" y="4946252"/>
            <a:ext cx="3205163" cy="1124745"/>
          </a:xfrm>
        </p:spPr>
        <p:txBody>
          <a:bodyPr>
            <a:noAutofit/>
          </a:bodyPr>
          <a:lstStyle>
            <a:lvl1pPr marL="0" indent="0" algn="l">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8" name="Espace réservé du texte 17">
            <a:extLst>
              <a:ext uri="{FF2B5EF4-FFF2-40B4-BE49-F238E27FC236}">
                <a16:creationId xmlns:a16="http://schemas.microsoft.com/office/drawing/2014/main" xmlns="" id="{40476DC0-A3B6-4F83-85AF-CC33C0CAE164}"/>
              </a:ext>
            </a:extLst>
          </p:cNvPr>
          <p:cNvSpPr>
            <a:spLocks noGrp="1"/>
          </p:cNvSpPr>
          <p:nvPr>
            <p:ph type="body" sz="quarter" idx="21"/>
          </p:nvPr>
        </p:nvSpPr>
        <p:spPr>
          <a:xfrm>
            <a:off x="4944268" y="2827338"/>
            <a:ext cx="2303463" cy="2305050"/>
          </a:xfrm>
          <a:prstGeom prst="ellipse">
            <a:avLst/>
          </a:prstGeom>
          <a:solidFill>
            <a:schemeClr val="accent1"/>
          </a:solidFill>
        </p:spPr>
        <p:txBody>
          <a:bodyPr anchor="ctr">
            <a:noAutofit/>
          </a:bodyPr>
          <a:lstStyle>
            <a:lvl1pPr marL="0" indent="0" algn="ctr">
              <a:buNone/>
              <a:defRPr sz="2000" b="1"/>
            </a:lvl1pPr>
            <a:lvl2pPr>
              <a:defRPr sz="2000"/>
            </a:lvl2pPr>
            <a:lvl3pPr>
              <a:defRPr sz="2000"/>
            </a:lvl3pPr>
            <a:lvl4pPr>
              <a:defRPr sz="2000"/>
            </a:lvl4pPr>
            <a:lvl5pPr>
              <a:defRPr sz="2000"/>
            </a:lvl5pPr>
          </a:lstStyle>
          <a:p>
            <a:pPr lvl="0"/>
            <a:endParaRPr lang="fr-CA" dirty="0"/>
          </a:p>
        </p:txBody>
      </p:sp>
    </p:spTree>
    <p:extLst>
      <p:ext uri="{BB962C8B-B14F-4D97-AF65-F5344CB8AC3E}">
        <p14:creationId xmlns:p14="http://schemas.microsoft.com/office/powerpoint/2010/main" xmlns="" val="3918708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gram and table">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xmlns="" id="{7F19B732-80B3-4890-A928-A24207967C89}"/>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C219F179-70AC-40BE-BB0E-D075D5E6CAEB}"/>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xmlns="" id="{01DB05D3-DA6E-408F-A71A-4AC482933D71}"/>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7" name="Espace réservé du tableau 6">
            <a:extLst>
              <a:ext uri="{FF2B5EF4-FFF2-40B4-BE49-F238E27FC236}">
                <a16:creationId xmlns:a16="http://schemas.microsoft.com/office/drawing/2014/main" xmlns="" id="{F246A717-C61C-469F-A3AC-673FF2527F2A}"/>
              </a:ext>
            </a:extLst>
          </p:cNvPr>
          <p:cNvSpPr>
            <a:spLocks noGrp="1"/>
          </p:cNvSpPr>
          <p:nvPr>
            <p:ph type="tbl" sz="quarter" idx="11"/>
          </p:nvPr>
        </p:nvSpPr>
        <p:spPr>
          <a:xfrm>
            <a:off x="1974850" y="3759200"/>
            <a:ext cx="8242300" cy="2336800"/>
          </a:xfrm>
        </p:spPr>
        <p:txBody>
          <a:bodyPr>
            <a:normAutofit/>
          </a:bodyPr>
          <a:lstStyle>
            <a:lvl1pPr>
              <a:defRPr sz="800"/>
            </a:lvl1pPr>
          </a:lstStyle>
          <a:p>
            <a:endParaRPr lang="fr-CA"/>
          </a:p>
        </p:txBody>
      </p:sp>
      <p:sp>
        <p:nvSpPr>
          <p:cNvPr id="9" name="Espace réservé du graphique 8">
            <a:extLst>
              <a:ext uri="{FF2B5EF4-FFF2-40B4-BE49-F238E27FC236}">
                <a16:creationId xmlns:a16="http://schemas.microsoft.com/office/drawing/2014/main" xmlns="" id="{6086E82B-AD19-4AA9-9EFD-148309969165}"/>
              </a:ext>
            </a:extLst>
          </p:cNvPr>
          <p:cNvSpPr>
            <a:spLocks noGrp="1"/>
          </p:cNvSpPr>
          <p:nvPr>
            <p:ph type="chart" sz="quarter" idx="12"/>
          </p:nvPr>
        </p:nvSpPr>
        <p:spPr>
          <a:xfrm>
            <a:off x="1974850" y="1570038"/>
            <a:ext cx="8242300" cy="2062162"/>
          </a:xfrm>
        </p:spPr>
        <p:txBody>
          <a:bodyPr>
            <a:normAutofit/>
          </a:bodyPr>
          <a:lstStyle>
            <a:lvl1pPr>
              <a:defRPr sz="800"/>
            </a:lvl1pPr>
          </a:lstStyle>
          <a:p>
            <a:endParaRPr lang="fr-CA"/>
          </a:p>
        </p:txBody>
      </p:sp>
    </p:spTree>
    <p:extLst>
      <p:ext uri="{BB962C8B-B14F-4D97-AF65-F5344CB8AC3E}">
        <p14:creationId xmlns:p14="http://schemas.microsoft.com/office/powerpoint/2010/main" xmlns="" val="4017555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tables">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xmlns="" id="{7F19B732-80B3-4890-A928-A24207967C89}"/>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C219F179-70AC-40BE-BB0E-D075D5E6CAEB}"/>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xmlns="" id="{01DB05D3-DA6E-408F-A71A-4AC482933D71}"/>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7" name="Espace réservé du tableau 6">
            <a:extLst>
              <a:ext uri="{FF2B5EF4-FFF2-40B4-BE49-F238E27FC236}">
                <a16:creationId xmlns:a16="http://schemas.microsoft.com/office/drawing/2014/main" xmlns="" id="{F246A717-C61C-469F-A3AC-673FF2527F2A}"/>
              </a:ext>
            </a:extLst>
          </p:cNvPr>
          <p:cNvSpPr>
            <a:spLocks noGrp="1"/>
          </p:cNvSpPr>
          <p:nvPr>
            <p:ph type="tbl" sz="quarter" idx="11"/>
          </p:nvPr>
        </p:nvSpPr>
        <p:spPr>
          <a:xfrm>
            <a:off x="1764811" y="1892300"/>
            <a:ext cx="4121150" cy="4203700"/>
          </a:xfrm>
        </p:spPr>
        <p:txBody>
          <a:bodyPr>
            <a:normAutofit/>
          </a:bodyPr>
          <a:lstStyle>
            <a:lvl1pPr>
              <a:defRPr sz="800"/>
            </a:lvl1pPr>
          </a:lstStyle>
          <a:p>
            <a:endParaRPr lang="fr-CA"/>
          </a:p>
        </p:txBody>
      </p:sp>
      <p:sp>
        <p:nvSpPr>
          <p:cNvPr id="8" name="Espace réservé du tableau 6">
            <a:extLst>
              <a:ext uri="{FF2B5EF4-FFF2-40B4-BE49-F238E27FC236}">
                <a16:creationId xmlns:a16="http://schemas.microsoft.com/office/drawing/2014/main" xmlns="" id="{87FDBE0C-A3AA-4362-A3C9-5AB4299210B4}"/>
              </a:ext>
            </a:extLst>
          </p:cNvPr>
          <p:cNvSpPr>
            <a:spLocks noGrp="1"/>
          </p:cNvSpPr>
          <p:nvPr>
            <p:ph type="tbl" sz="quarter" idx="12"/>
          </p:nvPr>
        </p:nvSpPr>
        <p:spPr>
          <a:xfrm>
            <a:off x="6324111" y="1892300"/>
            <a:ext cx="4121150" cy="4203700"/>
          </a:xfrm>
        </p:spPr>
        <p:txBody>
          <a:bodyPr>
            <a:normAutofit/>
          </a:bodyPr>
          <a:lstStyle>
            <a:lvl1pPr>
              <a:defRPr sz="800"/>
            </a:lvl1pPr>
          </a:lstStyle>
          <a:p>
            <a:endParaRPr lang="fr-CA"/>
          </a:p>
        </p:txBody>
      </p:sp>
    </p:spTree>
    <p:extLst>
      <p:ext uri="{BB962C8B-B14F-4D97-AF65-F5344CB8AC3E}">
        <p14:creationId xmlns:p14="http://schemas.microsoft.com/office/powerpoint/2010/main" xmlns="" val="2377363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table">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xmlns="" id="{7F19B732-80B3-4890-A928-A24207967C89}"/>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C219F179-70AC-40BE-BB0E-D075D5E6CAEB}"/>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xmlns="" id="{01DB05D3-DA6E-408F-A71A-4AC482933D71}"/>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8" name="Espace réservé du tableau 6">
            <a:extLst>
              <a:ext uri="{FF2B5EF4-FFF2-40B4-BE49-F238E27FC236}">
                <a16:creationId xmlns:a16="http://schemas.microsoft.com/office/drawing/2014/main" xmlns="" id="{87FDBE0C-A3AA-4362-A3C9-5AB4299210B4}"/>
              </a:ext>
            </a:extLst>
          </p:cNvPr>
          <p:cNvSpPr>
            <a:spLocks noGrp="1"/>
          </p:cNvSpPr>
          <p:nvPr>
            <p:ph type="tbl" sz="quarter" idx="12"/>
          </p:nvPr>
        </p:nvSpPr>
        <p:spPr>
          <a:xfrm>
            <a:off x="1562100" y="1714500"/>
            <a:ext cx="8883161" cy="4203700"/>
          </a:xfrm>
        </p:spPr>
        <p:txBody>
          <a:bodyPr>
            <a:normAutofit/>
          </a:bodyPr>
          <a:lstStyle>
            <a:lvl1pPr>
              <a:defRPr sz="800"/>
            </a:lvl1pPr>
          </a:lstStyle>
          <a:p>
            <a:endParaRPr lang="fr-CA"/>
          </a:p>
        </p:txBody>
      </p:sp>
    </p:spTree>
    <p:extLst>
      <p:ext uri="{BB962C8B-B14F-4D97-AF65-F5344CB8AC3E}">
        <p14:creationId xmlns:p14="http://schemas.microsoft.com/office/powerpoint/2010/main" xmlns="" val="3806068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diagrams">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xmlns="" id="{7F19B732-80B3-4890-A928-A24207967C89}"/>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C219F179-70AC-40BE-BB0E-D075D5E6CAEB}"/>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xmlns="" id="{01DB05D3-DA6E-408F-A71A-4AC482933D71}"/>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6" name="Espace réservé du graphique 32">
            <a:extLst>
              <a:ext uri="{FF2B5EF4-FFF2-40B4-BE49-F238E27FC236}">
                <a16:creationId xmlns:a16="http://schemas.microsoft.com/office/drawing/2014/main" xmlns="" id="{15D3FC0E-5B23-4165-908E-99EDA5ED4144}"/>
              </a:ext>
            </a:extLst>
          </p:cNvPr>
          <p:cNvSpPr>
            <a:spLocks noGrp="1"/>
          </p:cNvSpPr>
          <p:nvPr>
            <p:ph type="chart" sz="quarter" idx="12"/>
          </p:nvPr>
        </p:nvSpPr>
        <p:spPr>
          <a:xfrm>
            <a:off x="1416050" y="1516063"/>
            <a:ext cx="4679950" cy="4162425"/>
          </a:xfrm>
        </p:spPr>
        <p:txBody>
          <a:bodyPr>
            <a:normAutofit/>
          </a:bodyPr>
          <a:lstStyle>
            <a:lvl1pPr>
              <a:defRPr sz="800"/>
            </a:lvl1pPr>
          </a:lstStyle>
          <a:p>
            <a:endParaRPr lang="fr-CA" dirty="0"/>
          </a:p>
        </p:txBody>
      </p:sp>
      <p:sp>
        <p:nvSpPr>
          <p:cNvPr id="7" name="Espace réservé du graphique 32">
            <a:extLst>
              <a:ext uri="{FF2B5EF4-FFF2-40B4-BE49-F238E27FC236}">
                <a16:creationId xmlns:a16="http://schemas.microsoft.com/office/drawing/2014/main" xmlns="" id="{1B9A29CD-0308-4F5D-A830-A668E30EACE9}"/>
              </a:ext>
            </a:extLst>
          </p:cNvPr>
          <p:cNvSpPr>
            <a:spLocks noGrp="1"/>
          </p:cNvSpPr>
          <p:nvPr>
            <p:ph type="chart" sz="quarter" idx="13"/>
          </p:nvPr>
        </p:nvSpPr>
        <p:spPr>
          <a:xfrm>
            <a:off x="6343161" y="1516063"/>
            <a:ext cx="4679950" cy="4162425"/>
          </a:xfrm>
        </p:spPr>
        <p:txBody>
          <a:bodyPr>
            <a:normAutofit/>
          </a:bodyPr>
          <a:lstStyle>
            <a:lvl1pPr>
              <a:defRPr sz="800"/>
            </a:lvl1pPr>
          </a:lstStyle>
          <a:p>
            <a:endParaRPr lang="fr-CA" dirty="0"/>
          </a:p>
        </p:txBody>
      </p:sp>
    </p:spTree>
    <p:extLst>
      <p:ext uri="{BB962C8B-B14F-4D97-AF65-F5344CB8AC3E}">
        <p14:creationId xmlns:p14="http://schemas.microsoft.com/office/powerpoint/2010/main" xmlns="" val="1826726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pag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DA228AA-9BB4-4134-974E-1D19AC8EDA3B}"/>
              </a:ext>
            </a:extLst>
          </p:cNvPr>
          <p:cNvSpPr/>
          <p:nvPr userDrawn="1"/>
        </p:nvSpPr>
        <p:spPr>
          <a:xfrm>
            <a:off x="0" y="0"/>
            <a:ext cx="414688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Graphique 15">
            <a:extLst>
              <a:ext uri="{FF2B5EF4-FFF2-40B4-BE49-F238E27FC236}">
                <a16:creationId xmlns:a16="http://schemas.microsoft.com/office/drawing/2014/main" xmlns="" id="{990582E3-2667-4731-9CB2-2F20F50FC978}"/>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l="23327" r="26117"/>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00CE4B2B-1DC1-4E30-9E81-8D0C17A88423}"/>
              </a:ext>
            </a:extLst>
          </p:cNvPr>
          <p:cNvSpPr>
            <a:spLocks noGrp="1"/>
          </p:cNvSpPr>
          <p:nvPr>
            <p:ph type="title" hasCustomPrompt="1"/>
          </p:nvPr>
        </p:nvSpPr>
        <p:spPr>
          <a:xfrm>
            <a:off x="4580021" y="2410616"/>
            <a:ext cx="4146884" cy="2036763"/>
          </a:xfrm>
        </p:spPr>
        <p:txBody>
          <a:bodyPr>
            <a:normAutofit/>
          </a:bodyPr>
          <a:lstStyle>
            <a:lvl1pPr algn="l">
              <a:defRPr sz="4400">
                <a:solidFill>
                  <a:schemeClr val="accent1"/>
                </a:solidFill>
              </a:defRPr>
            </a:lvl1pPr>
          </a:lstStyle>
          <a:p>
            <a:r>
              <a:rPr lang="fr-FR" dirty="0"/>
              <a:t>INSERT </a:t>
            </a:r>
            <a:br>
              <a:rPr lang="fr-FR" dirty="0"/>
            </a:br>
            <a:r>
              <a:rPr lang="fr-FR" dirty="0"/>
              <a:t>TITLE </a:t>
            </a:r>
            <a:br>
              <a:rPr lang="fr-FR" dirty="0"/>
            </a:br>
            <a:r>
              <a:rPr lang="fr-FR" dirty="0"/>
              <a:t>HERE</a:t>
            </a:r>
            <a:endParaRPr lang="fr-CA" dirty="0"/>
          </a:p>
        </p:txBody>
      </p:sp>
      <p:sp>
        <p:nvSpPr>
          <p:cNvPr id="4" name="Espace réservé du texte 3">
            <a:extLst>
              <a:ext uri="{FF2B5EF4-FFF2-40B4-BE49-F238E27FC236}">
                <a16:creationId xmlns:a16="http://schemas.microsoft.com/office/drawing/2014/main" xmlns="" id="{A12CEF72-4B7F-422F-ADF4-3955018998E9}"/>
              </a:ext>
            </a:extLst>
          </p:cNvPr>
          <p:cNvSpPr>
            <a:spLocks noGrp="1"/>
          </p:cNvSpPr>
          <p:nvPr>
            <p:ph type="body" sz="quarter" idx="10" hasCustomPrompt="1"/>
          </p:nvPr>
        </p:nvSpPr>
        <p:spPr>
          <a:xfrm>
            <a:off x="841031" y="2410616"/>
            <a:ext cx="2268537" cy="2036763"/>
          </a:xfrm>
        </p:spPr>
        <p:txBody>
          <a:bodyPr/>
          <a:lstStyle>
            <a:lvl1pPr marL="0" indent="0">
              <a:buNone/>
              <a:defRPr sz="12000" b="1">
                <a:solidFill>
                  <a:schemeClr val="bg1"/>
                </a:solidFill>
                <a:latin typeface="Gotham" panose="02000504020000020004" pitchFamily="2" charset="0"/>
              </a:defRPr>
            </a:lvl1pPr>
            <a:lvl2pPr marL="457200" indent="0">
              <a:buNone/>
              <a:defRPr sz="12000">
                <a:latin typeface="Montserrat Black" panose="00000A00000000000000" pitchFamily="2" charset="0"/>
              </a:defRPr>
            </a:lvl2pPr>
            <a:lvl3pPr marL="914400" indent="0">
              <a:buNone/>
              <a:defRPr sz="12000">
                <a:latin typeface="Montserrat Black" panose="00000A00000000000000" pitchFamily="2" charset="0"/>
              </a:defRPr>
            </a:lvl3pPr>
            <a:lvl4pPr marL="1371600" indent="0">
              <a:buNone/>
              <a:defRPr sz="12000">
                <a:latin typeface="Montserrat Black" panose="00000A00000000000000" pitchFamily="2" charset="0"/>
              </a:defRPr>
            </a:lvl4pPr>
            <a:lvl5pPr marL="1828800" indent="0">
              <a:buNone/>
              <a:defRPr sz="12000">
                <a:latin typeface="Montserrat Black" panose="00000A00000000000000" pitchFamily="2" charset="0"/>
              </a:defRPr>
            </a:lvl5pPr>
          </a:lstStyle>
          <a:p>
            <a:pPr lvl="0"/>
            <a:r>
              <a:rPr lang="fr-FR" dirty="0"/>
              <a:t>01</a:t>
            </a:r>
            <a:endParaRPr lang="fr-CA" dirty="0"/>
          </a:p>
        </p:txBody>
      </p:sp>
    </p:spTree>
    <p:extLst>
      <p:ext uri="{BB962C8B-B14F-4D97-AF65-F5344CB8AC3E}">
        <p14:creationId xmlns:p14="http://schemas.microsoft.com/office/powerpoint/2010/main" xmlns="" val="3052165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diagram">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xmlns="" id="{7F19B732-80B3-4890-A928-A24207967C89}"/>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C219F179-70AC-40BE-BB0E-D075D5E6CAEB}"/>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xmlns="" id="{01DB05D3-DA6E-408F-A71A-4AC482933D71}"/>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7" name="Espace réservé du graphique 32">
            <a:extLst>
              <a:ext uri="{FF2B5EF4-FFF2-40B4-BE49-F238E27FC236}">
                <a16:creationId xmlns:a16="http://schemas.microsoft.com/office/drawing/2014/main" xmlns="" id="{1B9A29CD-0308-4F5D-A830-A668E30EACE9}"/>
              </a:ext>
            </a:extLst>
          </p:cNvPr>
          <p:cNvSpPr>
            <a:spLocks noGrp="1"/>
          </p:cNvSpPr>
          <p:nvPr>
            <p:ph type="chart" sz="quarter" idx="13"/>
          </p:nvPr>
        </p:nvSpPr>
        <p:spPr>
          <a:xfrm>
            <a:off x="1206500" y="1516063"/>
            <a:ext cx="9816611" cy="4162425"/>
          </a:xfrm>
        </p:spPr>
        <p:txBody>
          <a:bodyPr>
            <a:normAutofit/>
          </a:bodyPr>
          <a:lstStyle>
            <a:lvl1pPr>
              <a:defRPr sz="800"/>
            </a:lvl1pPr>
          </a:lstStyle>
          <a:p>
            <a:endParaRPr lang="fr-CA" dirty="0"/>
          </a:p>
        </p:txBody>
      </p:sp>
    </p:spTree>
    <p:extLst>
      <p:ext uri="{BB962C8B-B14F-4D97-AF65-F5344CB8AC3E}">
        <p14:creationId xmlns:p14="http://schemas.microsoft.com/office/powerpoint/2010/main" xmlns="" val="3543671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1 diagram">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xmlns="" id="{7F19B732-80B3-4890-A928-A24207967C89}"/>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C219F179-70AC-40BE-BB0E-D075D5E6CAEB}"/>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xmlns="" id="{01DB05D3-DA6E-408F-A71A-4AC482933D71}"/>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7" name="Espace réservé du graphique 32">
            <a:extLst>
              <a:ext uri="{FF2B5EF4-FFF2-40B4-BE49-F238E27FC236}">
                <a16:creationId xmlns:a16="http://schemas.microsoft.com/office/drawing/2014/main" xmlns="" id="{1B9A29CD-0308-4F5D-A830-A668E30EACE9}"/>
              </a:ext>
            </a:extLst>
          </p:cNvPr>
          <p:cNvSpPr>
            <a:spLocks noGrp="1"/>
          </p:cNvSpPr>
          <p:nvPr>
            <p:ph type="chart" sz="quarter" idx="13"/>
          </p:nvPr>
        </p:nvSpPr>
        <p:spPr>
          <a:xfrm>
            <a:off x="1206500" y="1516063"/>
            <a:ext cx="9816611" cy="4162425"/>
          </a:xfrm>
        </p:spPr>
        <p:txBody>
          <a:bodyPr>
            <a:normAutofit/>
          </a:bodyPr>
          <a:lstStyle>
            <a:lvl1pPr>
              <a:defRPr sz="800"/>
            </a:lvl1pPr>
          </a:lstStyle>
          <a:p>
            <a:endParaRPr lang="fr-CA" dirty="0"/>
          </a:p>
        </p:txBody>
      </p:sp>
    </p:spTree>
    <p:extLst>
      <p:ext uri="{BB962C8B-B14F-4D97-AF65-F5344CB8AC3E}">
        <p14:creationId xmlns:p14="http://schemas.microsoft.com/office/powerpoint/2010/main" xmlns="" val="4066069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pic>
        <p:nvPicPr>
          <p:cNvPr id="25" name="Graphique 24">
            <a:extLst>
              <a:ext uri="{FF2B5EF4-FFF2-40B4-BE49-F238E27FC236}">
                <a16:creationId xmlns:a16="http://schemas.microsoft.com/office/drawing/2014/main" xmlns="" id="{EC6F169D-4D6F-4CB2-A084-84CE0C8F306B}"/>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E46646C0-6BD1-43BB-AC5E-A6D7A8558B31}"/>
              </a:ext>
            </a:extLst>
          </p:cNvPr>
          <p:cNvSpPr>
            <a:spLocks noGrp="1"/>
          </p:cNvSpPr>
          <p:nvPr>
            <p:ph type="title" hasCustomPrompt="1"/>
          </p:nvPr>
        </p:nvSpPr>
        <p:spPr/>
        <p:txBody>
          <a:bodyPr/>
          <a:lstStyle>
            <a:lvl1pPr>
              <a:defRPr/>
            </a:lvl1pPr>
          </a:lstStyle>
          <a:p>
            <a:r>
              <a:rPr lang="fr-FR" dirty="0" err="1"/>
              <a:t>We</a:t>
            </a:r>
            <a:r>
              <a:rPr lang="fr-FR" dirty="0"/>
              <a:t> </a:t>
            </a:r>
            <a:r>
              <a:rPr lang="fr-FR" dirty="0" err="1"/>
              <a:t>believe</a:t>
            </a:r>
            <a:r>
              <a:rPr lang="fr-FR" dirty="0"/>
              <a:t> in brands </a:t>
            </a:r>
            <a:r>
              <a:rPr lang="fr-FR" dirty="0" err="1"/>
              <a:t>we</a:t>
            </a:r>
            <a:r>
              <a:rPr lang="fr-FR" dirty="0"/>
              <a:t> </a:t>
            </a:r>
            <a:r>
              <a:rPr lang="fr-FR" dirty="0" err="1"/>
              <a:t>work</a:t>
            </a:r>
            <a:r>
              <a:rPr lang="fr-FR" dirty="0"/>
              <a:t> </a:t>
            </a:r>
            <a:r>
              <a:rPr lang="fr-FR" dirty="0" err="1"/>
              <a:t>with</a:t>
            </a:r>
            <a:endParaRPr lang="fr-CA" dirty="0"/>
          </a:p>
        </p:txBody>
      </p:sp>
      <p:sp>
        <p:nvSpPr>
          <p:cNvPr id="3" name="Espace réservé du numéro de diapositive 2">
            <a:extLst>
              <a:ext uri="{FF2B5EF4-FFF2-40B4-BE49-F238E27FC236}">
                <a16:creationId xmlns:a16="http://schemas.microsoft.com/office/drawing/2014/main" xmlns="" id="{607F949A-E433-4386-9F3B-9F35303AC09A}"/>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5" name="Espace réservé pour une image  4">
            <a:extLst>
              <a:ext uri="{FF2B5EF4-FFF2-40B4-BE49-F238E27FC236}">
                <a16:creationId xmlns:a16="http://schemas.microsoft.com/office/drawing/2014/main" xmlns="" id="{C2044F09-BFE3-4D17-89A6-20C0A7B08309}"/>
              </a:ext>
            </a:extLst>
          </p:cNvPr>
          <p:cNvSpPr>
            <a:spLocks noGrp="1"/>
          </p:cNvSpPr>
          <p:nvPr>
            <p:ph type="pic" sz="quarter" idx="11" hasCustomPrompt="1"/>
          </p:nvPr>
        </p:nvSpPr>
        <p:spPr>
          <a:xfrm>
            <a:off x="838200" y="1943515"/>
            <a:ext cx="2227347" cy="1190625"/>
          </a:xfrm>
          <a:solidFill>
            <a:schemeClr val="bg2"/>
          </a:solidFill>
        </p:spPr>
        <p:txBody>
          <a:bodyPr anchor="t">
            <a:normAutofit/>
          </a:bodyPr>
          <a:lstStyle>
            <a:lvl1pPr marL="0" indent="0" algn="ctr">
              <a:buNone/>
              <a:defRPr sz="800"/>
            </a:lvl1pPr>
          </a:lstStyle>
          <a:p>
            <a:r>
              <a:rPr lang="fr-CA" dirty="0"/>
              <a:t>logo</a:t>
            </a:r>
          </a:p>
        </p:txBody>
      </p:sp>
      <p:sp>
        <p:nvSpPr>
          <p:cNvPr id="6" name="Espace réservé pour une image  4">
            <a:extLst>
              <a:ext uri="{FF2B5EF4-FFF2-40B4-BE49-F238E27FC236}">
                <a16:creationId xmlns:a16="http://schemas.microsoft.com/office/drawing/2014/main" xmlns="" id="{597E0F9A-DFDE-4BDB-A344-0B8ABE966A6A}"/>
              </a:ext>
            </a:extLst>
          </p:cNvPr>
          <p:cNvSpPr>
            <a:spLocks noGrp="1"/>
          </p:cNvSpPr>
          <p:nvPr>
            <p:ph type="pic" sz="quarter" idx="12" hasCustomPrompt="1"/>
          </p:nvPr>
        </p:nvSpPr>
        <p:spPr>
          <a:xfrm>
            <a:off x="3609975" y="1943515"/>
            <a:ext cx="2227347" cy="1190625"/>
          </a:xfrm>
          <a:solidFill>
            <a:schemeClr val="bg2"/>
          </a:solidFill>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dirty="0"/>
              <a:t>logo</a:t>
            </a:r>
          </a:p>
        </p:txBody>
      </p:sp>
      <p:sp>
        <p:nvSpPr>
          <p:cNvPr id="7" name="Espace réservé pour une image  4">
            <a:extLst>
              <a:ext uri="{FF2B5EF4-FFF2-40B4-BE49-F238E27FC236}">
                <a16:creationId xmlns:a16="http://schemas.microsoft.com/office/drawing/2014/main" xmlns="" id="{5AB2BD6F-4739-4F46-88A2-ECCA198DCAD6}"/>
              </a:ext>
            </a:extLst>
          </p:cNvPr>
          <p:cNvSpPr>
            <a:spLocks noGrp="1"/>
          </p:cNvSpPr>
          <p:nvPr>
            <p:ph type="pic" sz="quarter" idx="13" hasCustomPrompt="1"/>
          </p:nvPr>
        </p:nvSpPr>
        <p:spPr>
          <a:xfrm>
            <a:off x="6368214" y="1943515"/>
            <a:ext cx="2227347" cy="1190625"/>
          </a:xfrm>
          <a:solidFill>
            <a:schemeClr val="bg2"/>
          </a:solidFill>
        </p:spPr>
        <p:txBody>
          <a:bodyPr anchor="t">
            <a:normAutofit/>
          </a:bodyPr>
          <a:lstStyle>
            <a:lvl1pPr marL="0" indent="0" algn="ctr">
              <a:buNone/>
              <a:defRPr sz="800"/>
            </a:lvl1pPr>
          </a:lstStyle>
          <a:p>
            <a:r>
              <a:rPr lang="fr-CA" dirty="0"/>
              <a:t>logo</a:t>
            </a:r>
          </a:p>
        </p:txBody>
      </p:sp>
      <p:sp>
        <p:nvSpPr>
          <p:cNvPr id="8" name="Espace réservé pour une image  4">
            <a:extLst>
              <a:ext uri="{FF2B5EF4-FFF2-40B4-BE49-F238E27FC236}">
                <a16:creationId xmlns:a16="http://schemas.microsoft.com/office/drawing/2014/main" xmlns="" id="{5E562FAE-8D1A-4DF8-803C-03C5DC6461B1}"/>
              </a:ext>
            </a:extLst>
          </p:cNvPr>
          <p:cNvSpPr>
            <a:spLocks noGrp="1"/>
          </p:cNvSpPr>
          <p:nvPr>
            <p:ph type="pic" sz="quarter" idx="14" hasCustomPrompt="1"/>
          </p:nvPr>
        </p:nvSpPr>
        <p:spPr>
          <a:xfrm>
            <a:off x="9126453" y="1943515"/>
            <a:ext cx="2227347" cy="1190625"/>
          </a:xfrm>
          <a:solidFill>
            <a:schemeClr val="bg2"/>
          </a:solidFill>
        </p:spPr>
        <p:txBody>
          <a:bodyPr anchor="t">
            <a:normAutofit/>
          </a:bodyPr>
          <a:lstStyle>
            <a:lvl1pPr marL="0" indent="0" algn="ctr">
              <a:buNone/>
              <a:defRPr sz="800"/>
            </a:lvl1pPr>
          </a:lstStyle>
          <a:p>
            <a:r>
              <a:rPr lang="fr-CA" dirty="0"/>
              <a:t>logo</a:t>
            </a:r>
          </a:p>
        </p:txBody>
      </p:sp>
      <p:sp>
        <p:nvSpPr>
          <p:cNvPr id="17" name="Espace réservé pour une image  4">
            <a:extLst>
              <a:ext uri="{FF2B5EF4-FFF2-40B4-BE49-F238E27FC236}">
                <a16:creationId xmlns:a16="http://schemas.microsoft.com/office/drawing/2014/main" xmlns="" id="{49AB472B-0617-4200-87D5-BD83901F0574}"/>
              </a:ext>
            </a:extLst>
          </p:cNvPr>
          <p:cNvSpPr>
            <a:spLocks noGrp="1"/>
          </p:cNvSpPr>
          <p:nvPr>
            <p:ph type="pic" sz="quarter" idx="15" hasCustomPrompt="1"/>
          </p:nvPr>
        </p:nvSpPr>
        <p:spPr>
          <a:xfrm>
            <a:off x="838200" y="3363080"/>
            <a:ext cx="2227347" cy="1190625"/>
          </a:xfrm>
          <a:solidFill>
            <a:schemeClr val="bg2"/>
          </a:solidFill>
        </p:spPr>
        <p:txBody>
          <a:bodyPr anchor="t">
            <a:normAutofit/>
          </a:bodyPr>
          <a:lstStyle>
            <a:lvl1pPr marL="0" indent="0" algn="ctr">
              <a:buNone/>
              <a:defRPr sz="800"/>
            </a:lvl1pPr>
          </a:lstStyle>
          <a:p>
            <a:r>
              <a:rPr lang="fr-CA" dirty="0"/>
              <a:t>logo</a:t>
            </a:r>
          </a:p>
        </p:txBody>
      </p:sp>
      <p:sp>
        <p:nvSpPr>
          <p:cNvPr id="18" name="Espace réservé pour une image  4">
            <a:extLst>
              <a:ext uri="{FF2B5EF4-FFF2-40B4-BE49-F238E27FC236}">
                <a16:creationId xmlns:a16="http://schemas.microsoft.com/office/drawing/2014/main" xmlns="" id="{FBFDCE7E-116E-4299-BAFB-05E5D05EC7D5}"/>
              </a:ext>
            </a:extLst>
          </p:cNvPr>
          <p:cNvSpPr>
            <a:spLocks noGrp="1"/>
          </p:cNvSpPr>
          <p:nvPr>
            <p:ph type="pic" sz="quarter" idx="16" hasCustomPrompt="1"/>
          </p:nvPr>
        </p:nvSpPr>
        <p:spPr>
          <a:xfrm>
            <a:off x="3609975" y="3363080"/>
            <a:ext cx="2227347" cy="1190625"/>
          </a:xfrm>
          <a:solidFill>
            <a:schemeClr val="bg2"/>
          </a:solidFill>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dirty="0"/>
              <a:t>logo</a:t>
            </a:r>
          </a:p>
        </p:txBody>
      </p:sp>
      <p:sp>
        <p:nvSpPr>
          <p:cNvPr id="19" name="Espace réservé pour une image  4">
            <a:extLst>
              <a:ext uri="{FF2B5EF4-FFF2-40B4-BE49-F238E27FC236}">
                <a16:creationId xmlns:a16="http://schemas.microsoft.com/office/drawing/2014/main" xmlns="" id="{E2A9FAAD-9DFE-4EE9-95A9-92D92B27FCFB}"/>
              </a:ext>
            </a:extLst>
          </p:cNvPr>
          <p:cNvSpPr>
            <a:spLocks noGrp="1"/>
          </p:cNvSpPr>
          <p:nvPr>
            <p:ph type="pic" sz="quarter" idx="17" hasCustomPrompt="1"/>
          </p:nvPr>
        </p:nvSpPr>
        <p:spPr>
          <a:xfrm>
            <a:off x="6368214" y="3363080"/>
            <a:ext cx="2227347" cy="1190625"/>
          </a:xfrm>
          <a:solidFill>
            <a:schemeClr val="bg2"/>
          </a:solidFill>
        </p:spPr>
        <p:txBody>
          <a:bodyPr anchor="t">
            <a:normAutofit/>
          </a:bodyPr>
          <a:lstStyle>
            <a:lvl1pPr marL="0" indent="0" algn="ctr">
              <a:buNone/>
              <a:defRPr sz="800"/>
            </a:lvl1pPr>
          </a:lstStyle>
          <a:p>
            <a:r>
              <a:rPr lang="fr-CA" dirty="0"/>
              <a:t>logo</a:t>
            </a:r>
          </a:p>
        </p:txBody>
      </p:sp>
      <p:sp>
        <p:nvSpPr>
          <p:cNvPr id="20" name="Espace réservé pour une image  4">
            <a:extLst>
              <a:ext uri="{FF2B5EF4-FFF2-40B4-BE49-F238E27FC236}">
                <a16:creationId xmlns:a16="http://schemas.microsoft.com/office/drawing/2014/main" xmlns="" id="{55B468BF-BA24-433B-9E14-9E50B4BC24E3}"/>
              </a:ext>
            </a:extLst>
          </p:cNvPr>
          <p:cNvSpPr>
            <a:spLocks noGrp="1"/>
          </p:cNvSpPr>
          <p:nvPr>
            <p:ph type="pic" sz="quarter" idx="18" hasCustomPrompt="1"/>
          </p:nvPr>
        </p:nvSpPr>
        <p:spPr>
          <a:xfrm>
            <a:off x="9126453" y="3363080"/>
            <a:ext cx="2227347" cy="1190625"/>
          </a:xfrm>
          <a:solidFill>
            <a:schemeClr val="bg2"/>
          </a:solidFill>
        </p:spPr>
        <p:txBody>
          <a:bodyPr anchor="t">
            <a:normAutofit/>
          </a:bodyPr>
          <a:lstStyle>
            <a:lvl1pPr marL="0" indent="0" algn="ctr">
              <a:buNone/>
              <a:defRPr sz="800"/>
            </a:lvl1pPr>
          </a:lstStyle>
          <a:p>
            <a:r>
              <a:rPr lang="fr-CA" dirty="0"/>
              <a:t>logo</a:t>
            </a:r>
          </a:p>
        </p:txBody>
      </p:sp>
      <p:sp>
        <p:nvSpPr>
          <p:cNvPr id="21" name="Espace réservé pour une image  4">
            <a:extLst>
              <a:ext uri="{FF2B5EF4-FFF2-40B4-BE49-F238E27FC236}">
                <a16:creationId xmlns:a16="http://schemas.microsoft.com/office/drawing/2014/main" xmlns="" id="{D10C5FD3-82F1-4B92-8EE1-DFB802D1241A}"/>
              </a:ext>
            </a:extLst>
          </p:cNvPr>
          <p:cNvSpPr>
            <a:spLocks noGrp="1"/>
          </p:cNvSpPr>
          <p:nvPr>
            <p:ph type="pic" sz="quarter" idx="19" hasCustomPrompt="1"/>
          </p:nvPr>
        </p:nvSpPr>
        <p:spPr>
          <a:xfrm>
            <a:off x="838200" y="4782645"/>
            <a:ext cx="2227347" cy="1190625"/>
          </a:xfrm>
          <a:solidFill>
            <a:schemeClr val="bg2"/>
          </a:solidFill>
        </p:spPr>
        <p:txBody>
          <a:bodyPr anchor="t">
            <a:normAutofit/>
          </a:bodyPr>
          <a:lstStyle>
            <a:lvl1pPr marL="0" indent="0" algn="ctr">
              <a:buNone/>
              <a:defRPr sz="800"/>
            </a:lvl1pPr>
          </a:lstStyle>
          <a:p>
            <a:r>
              <a:rPr lang="fr-CA" dirty="0"/>
              <a:t>logo</a:t>
            </a:r>
          </a:p>
        </p:txBody>
      </p:sp>
      <p:sp>
        <p:nvSpPr>
          <p:cNvPr id="22" name="Espace réservé pour une image  4">
            <a:extLst>
              <a:ext uri="{FF2B5EF4-FFF2-40B4-BE49-F238E27FC236}">
                <a16:creationId xmlns:a16="http://schemas.microsoft.com/office/drawing/2014/main" xmlns="" id="{642F0A15-994B-48CA-9DC2-F6471C655E41}"/>
              </a:ext>
            </a:extLst>
          </p:cNvPr>
          <p:cNvSpPr>
            <a:spLocks noGrp="1"/>
          </p:cNvSpPr>
          <p:nvPr>
            <p:ph type="pic" sz="quarter" idx="20" hasCustomPrompt="1"/>
          </p:nvPr>
        </p:nvSpPr>
        <p:spPr>
          <a:xfrm>
            <a:off x="3609975" y="4782645"/>
            <a:ext cx="2227347" cy="1190625"/>
          </a:xfrm>
          <a:solidFill>
            <a:schemeClr val="bg2"/>
          </a:solidFill>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dirty="0"/>
              <a:t>logo</a:t>
            </a:r>
          </a:p>
        </p:txBody>
      </p:sp>
      <p:sp>
        <p:nvSpPr>
          <p:cNvPr id="23" name="Espace réservé pour une image  4">
            <a:extLst>
              <a:ext uri="{FF2B5EF4-FFF2-40B4-BE49-F238E27FC236}">
                <a16:creationId xmlns:a16="http://schemas.microsoft.com/office/drawing/2014/main" xmlns="" id="{D18A55DE-C0E1-4401-9868-9AC4652A59A2}"/>
              </a:ext>
            </a:extLst>
          </p:cNvPr>
          <p:cNvSpPr>
            <a:spLocks noGrp="1"/>
          </p:cNvSpPr>
          <p:nvPr>
            <p:ph type="pic" sz="quarter" idx="21" hasCustomPrompt="1"/>
          </p:nvPr>
        </p:nvSpPr>
        <p:spPr>
          <a:xfrm>
            <a:off x="6368214" y="4782645"/>
            <a:ext cx="2227347" cy="1190625"/>
          </a:xfrm>
          <a:solidFill>
            <a:schemeClr val="bg2"/>
          </a:solidFill>
        </p:spPr>
        <p:txBody>
          <a:bodyPr anchor="t">
            <a:normAutofit/>
          </a:bodyPr>
          <a:lstStyle>
            <a:lvl1pPr marL="0" indent="0" algn="ctr">
              <a:buNone/>
              <a:defRPr sz="800"/>
            </a:lvl1pPr>
          </a:lstStyle>
          <a:p>
            <a:r>
              <a:rPr lang="fr-CA" dirty="0"/>
              <a:t>logo</a:t>
            </a:r>
          </a:p>
        </p:txBody>
      </p:sp>
      <p:sp>
        <p:nvSpPr>
          <p:cNvPr id="24" name="Espace réservé pour une image  4">
            <a:extLst>
              <a:ext uri="{FF2B5EF4-FFF2-40B4-BE49-F238E27FC236}">
                <a16:creationId xmlns:a16="http://schemas.microsoft.com/office/drawing/2014/main" xmlns="" id="{6FB337F6-8373-4D9B-A72C-155F079DD4B8}"/>
              </a:ext>
            </a:extLst>
          </p:cNvPr>
          <p:cNvSpPr>
            <a:spLocks noGrp="1"/>
          </p:cNvSpPr>
          <p:nvPr>
            <p:ph type="pic" sz="quarter" idx="22" hasCustomPrompt="1"/>
          </p:nvPr>
        </p:nvSpPr>
        <p:spPr>
          <a:xfrm>
            <a:off x="9126453" y="4782645"/>
            <a:ext cx="2227347" cy="1190625"/>
          </a:xfrm>
          <a:solidFill>
            <a:schemeClr val="bg2"/>
          </a:solidFill>
        </p:spPr>
        <p:txBody>
          <a:bodyPr anchor="t">
            <a:normAutofit/>
          </a:bodyPr>
          <a:lstStyle>
            <a:lvl1pPr marL="0" indent="0" algn="ctr">
              <a:buNone/>
              <a:defRPr sz="800"/>
            </a:lvl1pPr>
          </a:lstStyle>
          <a:p>
            <a:r>
              <a:rPr lang="fr-CA" dirty="0"/>
              <a:t>logo</a:t>
            </a:r>
          </a:p>
        </p:txBody>
      </p:sp>
    </p:spTree>
    <p:extLst>
      <p:ext uri="{BB962C8B-B14F-4D97-AF65-F5344CB8AC3E}">
        <p14:creationId xmlns:p14="http://schemas.microsoft.com/office/powerpoint/2010/main" xmlns="" val="1932319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end">
    <p:spTree>
      <p:nvGrpSpPr>
        <p:cNvPr id="1" name=""/>
        <p:cNvGrpSpPr/>
        <p:nvPr/>
      </p:nvGrpSpPr>
      <p:grpSpPr>
        <a:xfrm>
          <a:off x="0" y="0"/>
          <a:ext cx="0" cy="0"/>
          <a:chOff x="0" y="0"/>
          <a:chExt cx="0" cy="0"/>
        </a:xfrm>
      </p:grpSpPr>
      <p:pic>
        <p:nvPicPr>
          <p:cNvPr id="9" name="Image 8" descr="Une image contenant extérieur, passage, bâtiment, route&#10;&#10;Description générée automatiquement">
            <a:extLst>
              <a:ext uri="{FF2B5EF4-FFF2-40B4-BE49-F238E27FC236}">
                <a16:creationId xmlns:a16="http://schemas.microsoft.com/office/drawing/2014/main" xmlns="" id="{E3E66376-3A1A-4727-AAAF-5C600F5AE8AB}"/>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15625"/>
          <a:stretch/>
        </p:blipFill>
        <p:spPr>
          <a:xfrm>
            <a:off x="-19825" y="0"/>
            <a:ext cx="12211825" cy="6858000"/>
          </a:xfrm>
          <a:prstGeom prst="rect">
            <a:avLst/>
          </a:prstGeom>
        </p:spPr>
      </p:pic>
      <p:sp>
        <p:nvSpPr>
          <p:cNvPr id="10" name="Rectangle 9">
            <a:extLst>
              <a:ext uri="{FF2B5EF4-FFF2-40B4-BE49-F238E27FC236}">
                <a16:creationId xmlns:a16="http://schemas.microsoft.com/office/drawing/2014/main" xmlns="" id="{DA290FD0-7E18-4449-AA1A-40016B3AE777}"/>
              </a:ext>
            </a:extLst>
          </p:cNvPr>
          <p:cNvSpPr/>
          <p:nvPr userDrawn="1"/>
        </p:nvSpPr>
        <p:spPr>
          <a:xfrm>
            <a:off x="-19827" y="0"/>
            <a:ext cx="12211824"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1" name="Graphique 10">
            <a:extLst>
              <a:ext uri="{FF2B5EF4-FFF2-40B4-BE49-F238E27FC236}">
                <a16:creationId xmlns:a16="http://schemas.microsoft.com/office/drawing/2014/main" xmlns="" id="{3231BB81-747C-41F9-B41D-E4D703B5A513}"/>
              </a:ext>
            </a:extLst>
          </p:cNvPr>
          <p:cNvPicPr>
            <a:picLocks noChangeAspect="1"/>
          </p:cNvPicPr>
          <p:nvPr userDrawn="1"/>
        </p:nvPicPr>
        <p:blipFill rotWithShape="1">
          <a:blip r:embed="rId3" cstate="print">
            <a:extLst>
              <a:ext uri="{96DAC541-7B7A-43D3-8B79-37D633B846F1}">
                <asvg:svgBlip xmlns="" xmlns:asvg="http://schemas.microsoft.com/office/drawing/2016/SVG/main" r:embed="rId4"/>
              </a:ext>
            </a:extLst>
          </a:blip>
          <a:srcRect l="23655" r="36750"/>
          <a:stretch/>
        </p:blipFill>
        <p:spPr>
          <a:xfrm rot="5400000">
            <a:off x="3047998" y="-2286002"/>
            <a:ext cx="6096000" cy="12192003"/>
          </a:xfrm>
          <a:prstGeom prst="rect">
            <a:avLst/>
          </a:prstGeom>
        </p:spPr>
      </p:pic>
      <p:pic>
        <p:nvPicPr>
          <p:cNvPr id="6" name="Graphique 5">
            <a:extLst>
              <a:ext uri="{FF2B5EF4-FFF2-40B4-BE49-F238E27FC236}">
                <a16:creationId xmlns:a16="http://schemas.microsoft.com/office/drawing/2014/main" xmlns="" id="{EBF40A45-D766-4D2E-80B1-76EF9514D3FB}"/>
              </a:ext>
            </a:extLst>
          </p:cNvPr>
          <p:cNvPicPr>
            <a:picLocks noChangeAspect="1"/>
          </p:cNvPicPr>
          <p:nvPr userDrawn="1"/>
        </p:nvPicPr>
        <p:blipFill>
          <a:blip r:embed="rId5" cstate="print">
            <a:extLst>
              <a:ext uri="{96DAC541-7B7A-43D3-8B79-37D633B846F1}">
                <asvg:svgBlip xmlns="" xmlns:asvg="http://schemas.microsoft.com/office/drawing/2016/SVG/main" r:embed="rId6"/>
              </a:ext>
            </a:extLst>
          </a:blip>
          <a:stretch>
            <a:fillRect/>
          </a:stretch>
        </p:blipFill>
        <p:spPr>
          <a:xfrm>
            <a:off x="4742249" y="762000"/>
            <a:ext cx="2707502" cy="1548983"/>
          </a:xfrm>
          <a:prstGeom prst="rect">
            <a:avLst/>
          </a:prstGeom>
        </p:spPr>
      </p:pic>
      <p:sp>
        <p:nvSpPr>
          <p:cNvPr id="5" name="ZoneTexte 4">
            <a:extLst>
              <a:ext uri="{FF2B5EF4-FFF2-40B4-BE49-F238E27FC236}">
                <a16:creationId xmlns:a16="http://schemas.microsoft.com/office/drawing/2014/main" xmlns="" id="{06E16B9C-B75D-4BF3-B674-160EA28F8750}"/>
              </a:ext>
            </a:extLst>
          </p:cNvPr>
          <p:cNvSpPr txBox="1"/>
          <p:nvPr userDrawn="1"/>
        </p:nvSpPr>
        <p:spPr>
          <a:xfrm>
            <a:off x="3041983" y="3823044"/>
            <a:ext cx="6100011" cy="1754326"/>
          </a:xfrm>
          <a:prstGeom prst="rect">
            <a:avLst/>
          </a:prstGeom>
          <a:noFill/>
        </p:spPr>
        <p:txBody>
          <a:bodyPr wrap="square" rtlCol="0">
            <a:spAutoFit/>
          </a:bodyPr>
          <a:lstStyle/>
          <a:p>
            <a:pPr algn="ctr"/>
            <a:r>
              <a:rPr lang="en-US" b="1" dirty="0">
                <a:solidFill>
                  <a:schemeClr val="bg1"/>
                </a:solidFill>
              </a:rPr>
              <a:t>109 York Street Suite 2</a:t>
            </a:r>
            <a:br>
              <a:rPr lang="en-US" b="1" dirty="0">
                <a:solidFill>
                  <a:schemeClr val="bg1"/>
                </a:solidFill>
              </a:rPr>
            </a:br>
            <a:r>
              <a:rPr lang="en-US" b="1" dirty="0">
                <a:solidFill>
                  <a:schemeClr val="bg1"/>
                </a:solidFill>
              </a:rPr>
              <a:t>Ottawa ON Canada K1N 5T4</a:t>
            </a:r>
            <a:br>
              <a:rPr lang="en-US" b="1" dirty="0">
                <a:solidFill>
                  <a:schemeClr val="bg1"/>
                </a:solidFill>
              </a:rPr>
            </a:br>
            <a:r>
              <a:rPr lang="en-US" b="1" dirty="0">
                <a:solidFill>
                  <a:schemeClr val="bg1"/>
                </a:solidFill>
              </a:rPr>
              <a:t/>
            </a:r>
            <a:br>
              <a:rPr lang="en-US" b="1" dirty="0">
                <a:solidFill>
                  <a:schemeClr val="bg1"/>
                </a:solidFill>
              </a:rPr>
            </a:br>
            <a:r>
              <a:rPr lang="fr-FR" b="1" dirty="0">
                <a:solidFill>
                  <a:schemeClr val="bg1"/>
                </a:solidFill>
              </a:rPr>
              <a:t>info@advancedsymbolics.com</a:t>
            </a:r>
            <a:br>
              <a:rPr lang="fr-FR" b="1" dirty="0">
                <a:solidFill>
                  <a:schemeClr val="bg1"/>
                </a:solidFill>
              </a:rPr>
            </a:br>
            <a:r>
              <a:rPr lang="fr-FR" b="1" dirty="0">
                <a:solidFill>
                  <a:schemeClr val="bg1"/>
                </a:solidFill>
              </a:rPr>
              <a:t/>
            </a:r>
            <a:br>
              <a:rPr lang="fr-FR" b="1" dirty="0">
                <a:solidFill>
                  <a:schemeClr val="bg1"/>
                </a:solidFill>
              </a:rPr>
            </a:br>
            <a:r>
              <a:rPr lang="fr-FR" b="1" dirty="0">
                <a:solidFill>
                  <a:schemeClr val="bg1"/>
                </a:solidFill>
              </a:rPr>
              <a:t>(647) 302-8990</a:t>
            </a:r>
            <a:endParaRPr lang="fr-CA" b="1" dirty="0">
              <a:solidFill>
                <a:schemeClr val="bg1"/>
              </a:solidFill>
            </a:endParaRPr>
          </a:p>
        </p:txBody>
      </p:sp>
    </p:spTree>
    <p:extLst>
      <p:ext uri="{BB962C8B-B14F-4D97-AF65-F5344CB8AC3E}">
        <p14:creationId xmlns:p14="http://schemas.microsoft.com/office/powerpoint/2010/main" xmlns="" val="1261679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8" name="Image 7" descr="Une image contenant extérieur, passage, bâtiment, route&#10;&#10;Description générée automatiquement">
            <a:extLst>
              <a:ext uri="{FF2B5EF4-FFF2-40B4-BE49-F238E27FC236}">
                <a16:creationId xmlns:a16="http://schemas.microsoft.com/office/drawing/2014/main" xmlns="" id="{8AC8BE97-4645-48D9-9BB9-6A910357F341}"/>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15625"/>
          <a:stretch/>
        </p:blipFill>
        <p:spPr>
          <a:xfrm>
            <a:off x="-19825" y="0"/>
            <a:ext cx="12211825" cy="6858000"/>
          </a:xfrm>
          <a:prstGeom prst="rect">
            <a:avLst/>
          </a:prstGeom>
        </p:spPr>
      </p:pic>
      <p:sp>
        <p:nvSpPr>
          <p:cNvPr id="5" name="Rectangle 4">
            <a:extLst>
              <a:ext uri="{FF2B5EF4-FFF2-40B4-BE49-F238E27FC236}">
                <a16:creationId xmlns:a16="http://schemas.microsoft.com/office/drawing/2014/main" xmlns="" id="{CAE4D4A2-FA5D-4137-A66D-63F955C4456C}"/>
              </a:ext>
            </a:extLst>
          </p:cNvPr>
          <p:cNvSpPr/>
          <p:nvPr userDrawn="1"/>
        </p:nvSpPr>
        <p:spPr>
          <a:xfrm>
            <a:off x="-19825" y="0"/>
            <a:ext cx="12211824"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Graphique 6">
            <a:extLst>
              <a:ext uri="{FF2B5EF4-FFF2-40B4-BE49-F238E27FC236}">
                <a16:creationId xmlns:a16="http://schemas.microsoft.com/office/drawing/2014/main" xmlns="" id="{68DEBCA3-843A-434F-B08F-E1E763D486B9}"/>
              </a:ext>
            </a:extLst>
          </p:cNvPr>
          <p:cNvPicPr>
            <a:picLocks noChangeAspect="1"/>
          </p:cNvPicPr>
          <p:nvPr userDrawn="1"/>
        </p:nvPicPr>
        <p:blipFill rotWithShape="1">
          <a:blip r:embed="rId3" cstate="print">
            <a:extLst>
              <a:ext uri="{96DAC541-7B7A-43D3-8B79-37D633B846F1}">
                <asvg:svgBlip xmlns="" xmlns:asvg="http://schemas.microsoft.com/office/drawing/2016/SVG/main" r:embed="rId4"/>
              </a:ext>
            </a:extLst>
          </a:blip>
          <a:srcRect l="23655" r="36750"/>
          <a:stretch/>
        </p:blipFill>
        <p:spPr>
          <a:xfrm rot="5400000">
            <a:off x="3047998" y="-2286002"/>
            <a:ext cx="6096000" cy="12192003"/>
          </a:xfrm>
          <a:prstGeom prst="rect">
            <a:avLst/>
          </a:prstGeom>
        </p:spPr>
      </p:pic>
      <p:pic>
        <p:nvPicPr>
          <p:cNvPr id="6" name="Graphique 5">
            <a:extLst>
              <a:ext uri="{FF2B5EF4-FFF2-40B4-BE49-F238E27FC236}">
                <a16:creationId xmlns:a16="http://schemas.microsoft.com/office/drawing/2014/main" xmlns="" id="{EBF40A45-D766-4D2E-80B1-76EF9514D3FB}"/>
              </a:ext>
            </a:extLst>
          </p:cNvPr>
          <p:cNvPicPr>
            <a:picLocks noChangeAspect="1"/>
          </p:cNvPicPr>
          <p:nvPr userDrawn="1"/>
        </p:nvPicPr>
        <p:blipFill>
          <a:blip r:embed="rId5" cstate="print">
            <a:extLst>
              <a:ext uri="{96DAC541-7B7A-43D3-8B79-37D633B846F1}">
                <asvg:svgBlip xmlns="" xmlns:asvg="http://schemas.microsoft.com/office/drawing/2016/SVG/main" r:embed="rId6"/>
              </a:ext>
            </a:extLst>
          </a:blip>
          <a:stretch>
            <a:fillRect/>
          </a:stretch>
        </p:blipFill>
        <p:spPr>
          <a:xfrm>
            <a:off x="4150498" y="1962150"/>
            <a:ext cx="3660001" cy="2093915"/>
          </a:xfrm>
          <a:prstGeom prst="rect">
            <a:avLst/>
          </a:prstGeom>
        </p:spPr>
      </p:pic>
      <p:sp>
        <p:nvSpPr>
          <p:cNvPr id="12" name="Espace réservé du texte 11">
            <a:extLst>
              <a:ext uri="{FF2B5EF4-FFF2-40B4-BE49-F238E27FC236}">
                <a16:creationId xmlns:a16="http://schemas.microsoft.com/office/drawing/2014/main" xmlns="" id="{9384AF4B-76CD-4C92-BE31-C069119EEDA5}"/>
              </a:ext>
            </a:extLst>
          </p:cNvPr>
          <p:cNvSpPr>
            <a:spLocks noGrp="1"/>
          </p:cNvSpPr>
          <p:nvPr>
            <p:ph type="body" sz="quarter" idx="10" hasCustomPrompt="1"/>
          </p:nvPr>
        </p:nvSpPr>
        <p:spPr>
          <a:xfrm>
            <a:off x="1905000" y="4406900"/>
            <a:ext cx="7797800" cy="635000"/>
          </a:xfrm>
        </p:spPr>
        <p:txBody>
          <a:bodyPr/>
          <a:lstStyle>
            <a:lvl1pPr marL="0" indent="0" algn="ctr">
              <a:buNone/>
              <a:defRPr kumimoji="0" lang="fr-FR" sz="3200" b="1" i="0" u="none" strike="noStrike" kern="1200" cap="none" spc="0" normalizeH="0" baseline="0" noProof="0" smtClean="0">
                <a:ln>
                  <a:noFill/>
                </a:ln>
                <a:solidFill>
                  <a:schemeClr val="bg1"/>
                </a:solidFill>
                <a:effectLst/>
                <a:uLnTx/>
                <a:uFillTx/>
              </a:defRPr>
            </a:lvl1pPr>
          </a:lstStyle>
          <a:p>
            <a:pPr lvl="0"/>
            <a:r>
              <a:rPr lang="fr-FR" dirty="0"/>
              <a:t>INSERT TITLE HERE</a:t>
            </a:r>
            <a:endParaRPr lang="fr-CA" dirty="0"/>
          </a:p>
        </p:txBody>
      </p:sp>
      <p:sp>
        <p:nvSpPr>
          <p:cNvPr id="16" name="Espace réservé du texte 15">
            <a:extLst>
              <a:ext uri="{FF2B5EF4-FFF2-40B4-BE49-F238E27FC236}">
                <a16:creationId xmlns:a16="http://schemas.microsoft.com/office/drawing/2014/main" xmlns="" id="{6728C0BB-8C31-4B3A-BE03-0357931A7E34}"/>
              </a:ext>
            </a:extLst>
          </p:cNvPr>
          <p:cNvSpPr>
            <a:spLocks noGrp="1"/>
          </p:cNvSpPr>
          <p:nvPr>
            <p:ph type="body" sz="quarter" idx="11" hasCustomPrompt="1"/>
          </p:nvPr>
        </p:nvSpPr>
        <p:spPr>
          <a:xfrm>
            <a:off x="1905000" y="5334000"/>
            <a:ext cx="7797800" cy="1104900"/>
          </a:xfrm>
        </p:spPr>
        <p:txBody>
          <a:bodyPr>
            <a:normAutofit/>
          </a:bodyPr>
          <a:lstStyle>
            <a:lvl1pPr marL="0" indent="0" algn="ctr">
              <a:buNone/>
              <a:defRPr sz="2000"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fr-FR" dirty="0"/>
              <a:t>PRESENTED TO:</a:t>
            </a:r>
          </a:p>
          <a:p>
            <a:pPr lvl="0"/>
            <a:r>
              <a:rPr lang="fr-FR" dirty="0"/>
              <a:t>BY:</a:t>
            </a:r>
            <a:endParaRPr lang="fr-CA" dirty="0"/>
          </a:p>
        </p:txBody>
      </p:sp>
    </p:spTree>
    <p:extLst>
      <p:ext uri="{BB962C8B-B14F-4D97-AF65-F5344CB8AC3E}">
        <p14:creationId xmlns:p14="http://schemas.microsoft.com/office/powerpoint/2010/main" xmlns="" val="2083431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pag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DA228AA-9BB4-4134-974E-1D19AC8EDA3B}"/>
              </a:ext>
            </a:extLst>
          </p:cNvPr>
          <p:cNvSpPr/>
          <p:nvPr userDrawn="1"/>
        </p:nvSpPr>
        <p:spPr>
          <a:xfrm>
            <a:off x="0" y="0"/>
            <a:ext cx="414688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Graphique 15">
            <a:extLst>
              <a:ext uri="{FF2B5EF4-FFF2-40B4-BE49-F238E27FC236}">
                <a16:creationId xmlns:a16="http://schemas.microsoft.com/office/drawing/2014/main" xmlns="" id="{990582E3-2667-4731-9CB2-2F20F50FC978}"/>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l="23327" r="26117"/>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00CE4B2B-1DC1-4E30-9E81-8D0C17A88423}"/>
              </a:ext>
            </a:extLst>
          </p:cNvPr>
          <p:cNvSpPr>
            <a:spLocks noGrp="1"/>
          </p:cNvSpPr>
          <p:nvPr>
            <p:ph type="title" hasCustomPrompt="1"/>
          </p:nvPr>
        </p:nvSpPr>
        <p:spPr>
          <a:xfrm>
            <a:off x="4580021" y="2410616"/>
            <a:ext cx="4146884" cy="2036763"/>
          </a:xfrm>
        </p:spPr>
        <p:txBody>
          <a:bodyPr>
            <a:normAutofit/>
          </a:bodyPr>
          <a:lstStyle>
            <a:lvl1pPr algn="l">
              <a:defRPr sz="4400">
                <a:solidFill>
                  <a:schemeClr val="accent1"/>
                </a:solidFill>
              </a:defRPr>
            </a:lvl1pPr>
          </a:lstStyle>
          <a:p>
            <a:r>
              <a:rPr lang="fr-FR" dirty="0"/>
              <a:t>INSERT </a:t>
            </a:r>
            <a:br>
              <a:rPr lang="fr-FR" dirty="0"/>
            </a:br>
            <a:r>
              <a:rPr lang="fr-FR" dirty="0"/>
              <a:t>TITLE </a:t>
            </a:r>
            <a:br>
              <a:rPr lang="fr-FR" dirty="0"/>
            </a:br>
            <a:r>
              <a:rPr lang="fr-FR" dirty="0"/>
              <a:t>HERE</a:t>
            </a:r>
            <a:endParaRPr lang="fr-CA" dirty="0"/>
          </a:p>
        </p:txBody>
      </p:sp>
      <p:sp>
        <p:nvSpPr>
          <p:cNvPr id="4" name="Espace réservé du texte 3">
            <a:extLst>
              <a:ext uri="{FF2B5EF4-FFF2-40B4-BE49-F238E27FC236}">
                <a16:creationId xmlns:a16="http://schemas.microsoft.com/office/drawing/2014/main" xmlns="" id="{A12CEF72-4B7F-422F-ADF4-3955018998E9}"/>
              </a:ext>
            </a:extLst>
          </p:cNvPr>
          <p:cNvSpPr>
            <a:spLocks noGrp="1"/>
          </p:cNvSpPr>
          <p:nvPr>
            <p:ph type="body" sz="quarter" idx="10" hasCustomPrompt="1"/>
          </p:nvPr>
        </p:nvSpPr>
        <p:spPr>
          <a:xfrm>
            <a:off x="841031" y="2410616"/>
            <a:ext cx="2268537" cy="2036763"/>
          </a:xfrm>
        </p:spPr>
        <p:txBody>
          <a:bodyPr/>
          <a:lstStyle>
            <a:lvl1pPr marL="0" indent="0">
              <a:buNone/>
              <a:defRPr sz="12000" b="1">
                <a:solidFill>
                  <a:schemeClr val="bg1"/>
                </a:solidFill>
                <a:latin typeface="Gotham" panose="02000504020000020004" pitchFamily="2" charset="0"/>
              </a:defRPr>
            </a:lvl1pPr>
            <a:lvl2pPr marL="457200" indent="0">
              <a:buNone/>
              <a:defRPr sz="12000">
                <a:latin typeface="Montserrat Black" panose="00000A00000000000000" pitchFamily="2" charset="0"/>
              </a:defRPr>
            </a:lvl2pPr>
            <a:lvl3pPr marL="914400" indent="0">
              <a:buNone/>
              <a:defRPr sz="12000">
                <a:latin typeface="Montserrat Black" panose="00000A00000000000000" pitchFamily="2" charset="0"/>
              </a:defRPr>
            </a:lvl3pPr>
            <a:lvl4pPr marL="1371600" indent="0">
              <a:buNone/>
              <a:defRPr sz="12000">
                <a:latin typeface="Montserrat Black" panose="00000A00000000000000" pitchFamily="2" charset="0"/>
              </a:defRPr>
            </a:lvl4pPr>
            <a:lvl5pPr marL="1828800" indent="0">
              <a:buNone/>
              <a:defRPr sz="12000">
                <a:latin typeface="Montserrat Black" panose="00000A00000000000000" pitchFamily="2" charset="0"/>
              </a:defRPr>
            </a:lvl5pPr>
          </a:lstStyle>
          <a:p>
            <a:pPr lvl="0"/>
            <a:r>
              <a:rPr lang="fr-FR" dirty="0"/>
              <a:t>01</a:t>
            </a:r>
            <a:endParaRPr lang="fr-CA" dirty="0"/>
          </a:p>
        </p:txBody>
      </p:sp>
    </p:spTree>
    <p:extLst>
      <p:ext uri="{BB962C8B-B14F-4D97-AF65-F5344CB8AC3E}">
        <p14:creationId xmlns:p14="http://schemas.microsoft.com/office/powerpoint/2010/main" xmlns="" val="3328451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nterpag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DA228AA-9BB4-4134-974E-1D19AC8EDA3B}"/>
              </a:ext>
            </a:extLst>
          </p:cNvPr>
          <p:cNvSpPr/>
          <p:nvPr userDrawn="1"/>
        </p:nvSpPr>
        <p:spPr>
          <a:xfrm>
            <a:off x="0" y="0"/>
            <a:ext cx="4146884"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Graphique 15">
            <a:extLst>
              <a:ext uri="{FF2B5EF4-FFF2-40B4-BE49-F238E27FC236}">
                <a16:creationId xmlns:a16="http://schemas.microsoft.com/office/drawing/2014/main" xmlns="" id="{990582E3-2667-4731-9CB2-2F20F50FC978}"/>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l="23327" r="26117"/>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00CE4B2B-1DC1-4E30-9E81-8D0C17A88423}"/>
              </a:ext>
            </a:extLst>
          </p:cNvPr>
          <p:cNvSpPr>
            <a:spLocks noGrp="1"/>
          </p:cNvSpPr>
          <p:nvPr>
            <p:ph type="title" hasCustomPrompt="1"/>
          </p:nvPr>
        </p:nvSpPr>
        <p:spPr>
          <a:xfrm>
            <a:off x="4580021" y="2410616"/>
            <a:ext cx="4146884" cy="2036763"/>
          </a:xfrm>
        </p:spPr>
        <p:txBody>
          <a:bodyPr>
            <a:normAutofit/>
          </a:bodyPr>
          <a:lstStyle>
            <a:lvl1pPr algn="l">
              <a:defRPr sz="4400">
                <a:solidFill>
                  <a:schemeClr val="accent2">
                    <a:lumMod val="75000"/>
                  </a:schemeClr>
                </a:solidFill>
              </a:defRPr>
            </a:lvl1pPr>
          </a:lstStyle>
          <a:p>
            <a:r>
              <a:rPr lang="fr-FR" dirty="0"/>
              <a:t>INSERT </a:t>
            </a:r>
            <a:br>
              <a:rPr lang="fr-FR" dirty="0"/>
            </a:br>
            <a:r>
              <a:rPr lang="fr-FR" dirty="0"/>
              <a:t>TITLE </a:t>
            </a:r>
            <a:br>
              <a:rPr lang="fr-FR" dirty="0"/>
            </a:br>
            <a:r>
              <a:rPr lang="fr-FR" dirty="0"/>
              <a:t>HERE</a:t>
            </a:r>
            <a:endParaRPr lang="fr-CA" dirty="0"/>
          </a:p>
        </p:txBody>
      </p:sp>
      <p:sp>
        <p:nvSpPr>
          <p:cNvPr id="4" name="Espace réservé du texte 3">
            <a:extLst>
              <a:ext uri="{FF2B5EF4-FFF2-40B4-BE49-F238E27FC236}">
                <a16:creationId xmlns:a16="http://schemas.microsoft.com/office/drawing/2014/main" xmlns="" id="{A12CEF72-4B7F-422F-ADF4-3955018998E9}"/>
              </a:ext>
            </a:extLst>
          </p:cNvPr>
          <p:cNvSpPr>
            <a:spLocks noGrp="1"/>
          </p:cNvSpPr>
          <p:nvPr>
            <p:ph type="body" sz="quarter" idx="10" hasCustomPrompt="1"/>
          </p:nvPr>
        </p:nvSpPr>
        <p:spPr>
          <a:xfrm>
            <a:off x="841031" y="2410616"/>
            <a:ext cx="2268537" cy="2036763"/>
          </a:xfrm>
        </p:spPr>
        <p:txBody>
          <a:bodyPr/>
          <a:lstStyle>
            <a:lvl1pPr marL="0" indent="0">
              <a:buNone/>
              <a:defRPr sz="12000" b="1">
                <a:solidFill>
                  <a:schemeClr val="bg1"/>
                </a:solidFill>
                <a:latin typeface="Gotham" panose="02000504020000020004" pitchFamily="2" charset="0"/>
              </a:defRPr>
            </a:lvl1pPr>
            <a:lvl2pPr marL="457200" indent="0">
              <a:buNone/>
              <a:defRPr sz="12000">
                <a:latin typeface="Montserrat Black" panose="00000A00000000000000" pitchFamily="2" charset="0"/>
              </a:defRPr>
            </a:lvl2pPr>
            <a:lvl3pPr marL="914400" indent="0">
              <a:buNone/>
              <a:defRPr sz="12000">
                <a:latin typeface="Montserrat Black" panose="00000A00000000000000" pitchFamily="2" charset="0"/>
              </a:defRPr>
            </a:lvl3pPr>
            <a:lvl4pPr marL="1371600" indent="0">
              <a:buNone/>
              <a:defRPr sz="12000">
                <a:latin typeface="Montserrat Black" panose="00000A00000000000000" pitchFamily="2" charset="0"/>
              </a:defRPr>
            </a:lvl4pPr>
            <a:lvl5pPr marL="1828800" indent="0">
              <a:buNone/>
              <a:defRPr sz="12000">
                <a:latin typeface="Montserrat Black" panose="00000A00000000000000" pitchFamily="2" charset="0"/>
              </a:defRPr>
            </a:lvl5pPr>
          </a:lstStyle>
          <a:p>
            <a:pPr lvl="0"/>
            <a:r>
              <a:rPr lang="fr-FR" dirty="0"/>
              <a:t>01</a:t>
            </a:r>
            <a:endParaRPr lang="fr-CA" dirty="0"/>
          </a:p>
        </p:txBody>
      </p:sp>
    </p:spTree>
    <p:extLst>
      <p:ext uri="{BB962C8B-B14F-4D97-AF65-F5344CB8AC3E}">
        <p14:creationId xmlns:p14="http://schemas.microsoft.com/office/powerpoint/2010/main" xmlns="" val="1003546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nterpage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F65F9E7-79B4-4E4A-BF7F-3B6B809C3110}"/>
              </a:ext>
            </a:extLst>
          </p:cNvPr>
          <p:cNvSpPr/>
          <p:nvPr userDrawn="1"/>
        </p:nvSpPr>
        <p:spPr>
          <a:xfrm>
            <a:off x="-3" y="0"/>
            <a:ext cx="1219200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1" name="Graphique 10">
            <a:extLst>
              <a:ext uri="{FF2B5EF4-FFF2-40B4-BE49-F238E27FC236}">
                <a16:creationId xmlns:a16="http://schemas.microsoft.com/office/drawing/2014/main" xmlns="" id="{B189B642-14A2-40EC-893E-FF81473D9F6C}"/>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00CE4B2B-1DC1-4E30-9E81-8D0C17A88423}"/>
              </a:ext>
            </a:extLst>
          </p:cNvPr>
          <p:cNvSpPr>
            <a:spLocks noGrp="1"/>
          </p:cNvSpPr>
          <p:nvPr>
            <p:ph type="title" hasCustomPrompt="1"/>
          </p:nvPr>
        </p:nvSpPr>
        <p:spPr>
          <a:xfrm>
            <a:off x="4022556" y="2410616"/>
            <a:ext cx="4146884" cy="2036763"/>
          </a:xfrm>
        </p:spPr>
        <p:txBody>
          <a:bodyPr>
            <a:normAutofit/>
          </a:bodyPr>
          <a:lstStyle>
            <a:lvl1pPr algn="ctr">
              <a:defRPr sz="4400">
                <a:solidFill>
                  <a:schemeClr val="bg1"/>
                </a:solidFill>
              </a:defRPr>
            </a:lvl1pPr>
          </a:lstStyle>
          <a:p>
            <a:r>
              <a:rPr lang="fr-FR" dirty="0"/>
              <a:t>INSERT </a:t>
            </a:r>
            <a:br>
              <a:rPr lang="fr-FR" dirty="0"/>
            </a:br>
            <a:r>
              <a:rPr lang="fr-FR" dirty="0"/>
              <a:t>TITLE </a:t>
            </a:r>
            <a:br>
              <a:rPr lang="fr-FR" dirty="0"/>
            </a:br>
            <a:r>
              <a:rPr lang="fr-FR" dirty="0"/>
              <a:t>HERE</a:t>
            </a:r>
            <a:endParaRPr lang="fr-CA" dirty="0"/>
          </a:p>
        </p:txBody>
      </p:sp>
      <p:pic>
        <p:nvPicPr>
          <p:cNvPr id="7" name="Graphique 6">
            <a:extLst>
              <a:ext uri="{FF2B5EF4-FFF2-40B4-BE49-F238E27FC236}">
                <a16:creationId xmlns:a16="http://schemas.microsoft.com/office/drawing/2014/main" xmlns="" id="{1FB42FC9-5877-4EFF-B671-13F39EBEAADD}"/>
              </a:ext>
            </a:extLst>
          </p:cNvPr>
          <p:cNvPicPr>
            <a:picLocks noChangeAspect="1"/>
          </p:cNvPicPr>
          <p:nvPr userDrawn="1"/>
        </p:nvPicPr>
        <p:blipFill rotWithShape="1">
          <a:blip r:embed="rId4" cstate="print">
            <a:extLst>
              <a:ext uri="{96DAC541-7B7A-43D3-8B79-37D633B846F1}">
                <asvg:svgBlip xmlns="" xmlns:asvg="http://schemas.microsoft.com/office/drawing/2016/SVG/main" r:embed="rId5"/>
              </a:ext>
            </a:extLst>
          </a:blip>
          <a:srcRect l="45050" t="-698" r="10405" b="698"/>
          <a:stretch/>
        </p:blipFill>
        <p:spPr>
          <a:xfrm rot="5400000">
            <a:off x="2666999" y="-2667003"/>
            <a:ext cx="6858000" cy="12192005"/>
          </a:xfrm>
          <a:prstGeom prst="rect">
            <a:avLst/>
          </a:prstGeom>
        </p:spPr>
      </p:pic>
    </p:spTree>
    <p:extLst>
      <p:ext uri="{BB962C8B-B14F-4D97-AF65-F5344CB8AC3E}">
        <p14:creationId xmlns:p14="http://schemas.microsoft.com/office/powerpoint/2010/main" xmlns="" val="2151513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Interpage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F65F9E7-79B4-4E4A-BF7F-3B6B809C3110}"/>
              </a:ext>
            </a:extLst>
          </p:cNvPr>
          <p:cNvSpPr/>
          <p:nvPr userDrawn="1"/>
        </p:nvSpPr>
        <p:spPr>
          <a:xfrm>
            <a:off x="-3" y="0"/>
            <a:ext cx="12192003"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xmlns="" id="{00CE4B2B-1DC1-4E30-9E81-8D0C17A88423}"/>
              </a:ext>
            </a:extLst>
          </p:cNvPr>
          <p:cNvSpPr>
            <a:spLocks noGrp="1"/>
          </p:cNvSpPr>
          <p:nvPr>
            <p:ph type="title" hasCustomPrompt="1"/>
          </p:nvPr>
        </p:nvSpPr>
        <p:spPr>
          <a:xfrm>
            <a:off x="4022556" y="2410616"/>
            <a:ext cx="4146884" cy="2036763"/>
          </a:xfrm>
        </p:spPr>
        <p:txBody>
          <a:bodyPr>
            <a:normAutofit/>
          </a:bodyPr>
          <a:lstStyle>
            <a:lvl1pPr algn="ctr">
              <a:defRPr sz="4400">
                <a:solidFill>
                  <a:schemeClr val="bg1"/>
                </a:solidFill>
              </a:defRPr>
            </a:lvl1pPr>
          </a:lstStyle>
          <a:p>
            <a:r>
              <a:rPr lang="fr-FR" dirty="0"/>
              <a:t>INSERT </a:t>
            </a:r>
            <a:br>
              <a:rPr lang="fr-FR" dirty="0"/>
            </a:br>
            <a:r>
              <a:rPr lang="fr-FR" dirty="0"/>
              <a:t>TITLE </a:t>
            </a:r>
            <a:br>
              <a:rPr lang="fr-FR" dirty="0"/>
            </a:br>
            <a:r>
              <a:rPr lang="fr-FR" dirty="0"/>
              <a:t>HERE</a:t>
            </a:r>
            <a:endParaRPr lang="fr-CA" dirty="0"/>
          </a:p>
        </p:txBody>
      </p:sp>
      <p:pic>
        <p:nvPicPr>
          <p:cNvPr id="7" name="Graphique 6">
            <a:extLst>
              <a:ext uri="{FF2B5EF4-FFF2-40B4-BE49-F238E27FC236}">
                <a16:creationId xmlns:a16="http://schemas.microsoft.com/office/drawing/2014/main" xmlns="" id="{1FB42FC9-5877-4EFF-B671-13F39EBEAADD}"/>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l="45050" t="-698" r="10405" b="698"/>
          <a:stretch/>
        </p:blipFill>
        <p:spPr>
          <a:xfrm rot="5400000">
            <a:off x="2667004" y="-2667002"/>
            <a:ext cx="6858000" cy="12192005"/>
          </a:xfrm>
          <a:prstGeom prst="rect">
            <a:avLst/>
          </a:prstGeom>
        </p:spPr>
      </p:pic>
    </p:spTree>
    <p:extLst>
      <p:ext uri="{BB962C8B-B14F-4D97-AF65-F5344CB8AC3E}">
        <p14:creationId xmlns:p14="http://schemas.microsoft.com/office/powerpoint/2010/main" xmlns="" val="1321715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23" name="Graphique 22">
            <a:extLst>
              <a:ext uri="{FF2B5EF4-FFF2-40B4-BE49-F238E27FC236}">
                <a16:creationId xmlns:a16="http://schemas.microsoft.com/office/drawing/2014/main" xmlns="" id="{FFE87757-C4C5-4D6E-88D5-4D38729F5532}"/>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l="-18044" r="45784"/>
          <a:stretch/>
        </p:blipFill>
        <p:spPr>
          <a:xfrm rot="5400000">
            <a:off x="2967040" y="-2366961"/>
            <a:ext cx="6257922" cy="12192002"/>
          </a:xfrm>
          <a:prstGeom prst="rect">
            <a:avLst/>
          </a:prstGeom>
        </p:spPr>
      </p:pic>
      <p:sp>
        <p:nvSpPr>
          <p:cNvPr id="3" name="Espace réservé du numéro de diapositive 2">
            <a:extLst>
              <a:ext uri="{FF2B5EF4-FFF2-40B4-BE49-F238E27FC236}">
                <a16:creationId xmlns:a16="http://schemas.microsoft.com/office/drawing/2014/main" xmlns="" id="{C683C952-B46F-4C9C-9160-66A64B9888C5}"/>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20" name="Espace réservé du texte 3">
            <a:extLst>
              <a:ext uri="{FF2B5EF4-FFF2-40B4-BE49-F238E27FC236}">
                <a16:creationId xmlns:a16="http://schemas.microsoft.com/office/drawing/2014/main" xmlns="" id="{34624A41-4BFD-40E6-851C-5B2A3C797150}"/>
              </a:ext>
            </a:extLst>
          </p:cNvPr>
          <p:cNvSpPr>
            <a:spLocks noGrp="1"/>
          </p:cNvSpPr>
          <p:nvPr>
            <p:ph type="body" sz="quarter" idx="11" hasCustomPrompt="1"/>
          </p:nvPr>
        </p:nvSpPr>
        <p:spPr>
          <a:xfrm>
            <a:off x="495299" y="784559"/>
            <a:ext cx="7153276" cy="619125"/>
          </a:xfrm>
        </p:spPr>
        <p:txBody>
          <a:bodyPr>
            <a:normAutofit/>
          </a:bodyPr>
          <a:lstStyle>
            <a:lvl1pPr marL="0" indent="0">
              <a:buNone/>
              <a:defRPr sz="3200" b="1">
                <a:solidFill>
                  <a:schemeClr val="tx1"/>
                </a:solidFill>
              </a:defRPr>
            </a:lvl1pPr>
          </a:lstStyle>
          <a:p>
            <a:pPr lvl="0"/>
            <a:r>
              <a:rPr lang="fr-FR" dirty="0"/>
              <a:t>Insert </a:t>
            </a:r>
            <a:r>
              <a:rPr lang="fr-FR" dirty="0" err="1"/>
              <a:t>title</a:t>
            </a:r>
            <a:r>
              <a:rPr lang="fr-FR" dirty="0"/>
              <a:t> </a:t>
            </a:r>
            <a:r>
              <a:rPr lang="fr-FR" dirty="0" err="1"/>
              <a:t>here</a:t>
            </a:r>
            <a:endParaRPr lang="fr-CA" dirty="0"/>
          </a:p>
        </p:txBody>
      </p:sp>
      <p:sp>
        <p:nvSpPr>
          <p:cNvPr id="21" name="Espace réservé du texte 5">
            <a:extLst>
              <a:ext uri="{FF2B5EF4-FFF2-40B4-BE49-F238E27FC236}">
                <a16:creationId xmlns:a16="http://schemas.microsoft.com/office/drawing/2014/main" xmlns="" id="{4150E64E-8594-4D9F-91F8-B29EFAFBFE64}"/>
              </a:ext>
            </a:extLst>
          </p:cNvPr>
          <p:cNvSpPr>
            <a:spLocks noGrp="1"/>
          </p:cNvSpPr>
          <p:nvPr>
            <p:ph type="body" sz="quarter" idx="12"/>
          </p:nvPr>
        </p:nvSpPr>
        <p:spPr>
          <a:xfrm>
            <a:off x="495298" y="1507957"/>
            <a:ext cx="10515602" cy="4749967"/>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Tree>
    <p:extLst>
      <p:ext uri="{BB962C8B-B14F-4D97-AF65-F5344CB8AC3E}">
        <p14:creationId xmlns:p14="http://schemas.microsoft.com/office/powerpoint/2010/main" xmlns="" val="1047674709"/>
      </p:ext>
    </p:extLst>
  </p:cSld>
  <p:clrMapOvr>
    <a:masterClrMapping/>
  </p:clrMapOvr>
  <p:extLst mod="1">
    <p:ext uri="{DCECCB84-F9BA-43D5-87BE-67443E8EF086}">
      <p15:sldGuideLst xmlns:p15="http://schemas.microsoft.com/office/powerpoint/2012/main" xmlns="">
        <p15:guide id="1" orient="horz" pos="480">
          <p15:clr>
            <a:srgbClr val="FBAE40"/>
          </p15:clr>
        </p15:guide>
        <p15:guide id="2" orient="horz" pos="2160">
          <p15:clr>
            <a:srgbClr val="FBAE40"/>
          </p15:clr>
        </p15:guide>
        <p15:guide id="3" pos="7368">
          <p15:clr>
            <a:srgbClr val="FBAE40"/>
          </p15:clr>
        </p15:guide>
        <p15:guide id="4" pos="69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terpag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DA228AA-9BB4-4134-974E-1D19AC8EDA3B}"/>
              </a:ext>
            </a:extLst>
          </p:cNvPr>
          <p:cNvSpPr/>
          <p:nvPr userDrawn="1"/>
        </p:nvSpPr>
        <p:spPr>
          <a:xfrm>
            <a:off x="0" y="0"/>
            <a:ext cx="4146884"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Graphique 15">
            <a:extLst>
              <a:ext uri="{FF2B5EF4-FFF2-40B4-BE49-F238E27FC236}">
                <a16:creationId xmlns:a16="http://schemas.microsoft.com/office/drawing/2014/main" xmlns="" id="{990582E3-2667-4731-9CB2-2F20F50FC978}"/>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l="23327" r="26117"/>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00CE4B2B-1DC1-4E30-9E81-8D0C17A88423}"/>
              </a:ext>
            </a:extLst>
          </p:cNvPr>
          <p:cNvSpPr>
            <a:spLocks noGrp="1"/>
          </p:cNvSpPr>
          <p:nvPr>
            <p:ph type="title" hasCustomPrompt="1"/>
          </p:nvPr>
        </p:nvSpPr>
        <p:spPr>
          <a:xfrm>
            <a:off x="4580021" y="2410616"/>
            <a:ext cx="4146884" cy="2036763"/>
          </a:xfrm>
        </p:spPr>
        <p:txBody>
          <a:bodyPr>
            <a:normAutofit/>
          </a:bodyPr>
          <a:lstStyle>
            <a:lvl1pPr algn="l">
              <a:defRPr sz="4400">
                <a:solidFill>
                  <a:schemeClr val="accent2">
                    <a:lumMod val="75000"/>
                  </a:schemeClr>
                </a:solidFill>
              </a:defRPr>
            </a:lvl1pPr>
          </a:lstStyle>
          <a:p>
            <a:r>
              <a:rPr lang="fr-FR" dirty="0"/>
              <a:t>INSERT </a:t>
            </a:r>
            <a:br>
              <a:rPr lang="fr-FR" dirty="0"/>
            </a:br>
            <a:r>
              <a:rPr lang="fr-FR" dirty="0"/>
              <a:t>TITLE </a:t>
            </a:r>
            <a:br>
              <a:rPr lang="fr-FR" dirty="0"/>
            </a:br>
            <a:r>
              <a:rPr lang="fr-FR" dirty="0"/>
              <a:t>HERE</a:t>
            </a:r>
            <a:endParaRPr lang="fr-CA" dirty="0"/>
          </a:p>
        </p:txBody>
      </p:sp>
      <p:sp>
        <p:nvSpPr>
          <p:cNvPr id="4" name="Espace réservé du texte 3">
            <a:extLst>
              <a:ext uri="{FF2B5EF4-FFF2-40B4-BE49-F238E27FC236}">
                <a16:creationId xmlns:a16="http://schemas.microsoft.com/office/drawing/2014/main" xmlns="" id="{A12CEF72-4B7F-422F-ADF4-3955018998E9}"/>
              </a:ext>
            </a:extLst>
          </p:cNvPr>
          <p:cNvSpPr>
            <a:spLocks noGrp="1"/>
          </p:cNvSpPr>
          <p:nvPr>
            <p:ph type="body" sz="quarter" idx="10" hasCustomPrompt="1"/>
          </p:nvPr>
        </p:nvSpPr>
        <p:spPr>
          <a:xfrm>
            <a:off x="841031" y="2410616"/>
            <a:ext cx="2268537" cy="2036763"/>
          </a:xfrm>
        </p:spPr>
        <p:txBody>
          <a:bodyPr/>
          <a:lstStyle>
            <a:lvl1pPr marL="0" indent="0">
              <a:buNone/>
              <a:defRPr sz="12000" b="1">
                <a:solidFill>
                  <a:schemeClr val="bg1"/>
                </a:solidFill>
                <a:latin typeface="Gotham" panose="02000504020000020004" pitchFamily="2" charset="0"/>
              </a:defRPr>
            </a:lvl1pPr>
            <a:lvl2pPr marL="457200" indent="0">
              <a:buNone/>
              <a:defRPr sz="12000">
                <a:latin typeface="Montserrat Black" panose="00000A00000000000000" pitchFamily="2" charset="0"/>
              </a:defRPr>
            </a:lvl2pPr>
            <a:lvl3pPr marL="914400" indent="0">
              <a:buNone/>
              <a:defRPr sz="12000">
                <a:latin typeface="Montserrat Black" panose="00000A00000000000000" pitchFamily="2" charset="0"/>
              </a:defRPr>
            </a:lvl3pPr>
            <a:lvl4pPr marL="1371600" indent="0">
              <a:buNone/>
              <a:defRPr sz="12000">
                <a:latin typeface="Montserrat Black" panose="00000A00000000000000" pitchFamily="2" charset="0"/>
              </a:defRPr>
            </a:lvl4pPr>
            <a:lvl5pPr marL="1828800" indent="0">
              <a:buNone/>
              <a:defRPr sz="12000">
                <a:latin typeface="Montserrat Black" panose="00000A00000000000000" pitchFamily="2" charset="0"/>
              </a:defRPr>
            </a:lvl5pPr>
          </a:lstStyle>
          <a:p>
            <a:pPr lvl="0"/>
            <a:r>
              <a:rPr lang="fr-FR" dirty="0"/>
              <a:t>01</a:t>
            </a:r>
            <a:endParaRPr lang="fr-CA" dirty="0"/>
          </a:p>
        </p:txBody>
      </p:sp>
    </p:spTree>
    <p:extLst>
      <p:ext uri="{BB962C8B-B14F-4D97-AF65-F5344CB8AC3E}">
        <p14:creationId xmlns:p14="http://schemas.microsoft.com/office/powerpoint/2010/main" xmlns="" val="3692233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xmlns="" id="{BAA15AB3-2670-4F92-923D-B43D71EA6643}"/>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l="-13461" t="1640" r="41201" b="48360"/>
          <a:stretch/>
        </p:blipFill>
        <p:spPr>
          <a:xfrm rot="5400000">
            <a:off x="6015039" y="681038"/>
            <a:ext cx="6257922" cy="6096003"/>
          </a:xfrm>
          <a:prstGeom prst="rect">
            <a:avLst/>
          </a:prstGeom>
        </p:spPr>
      </p:pic>
      <p:sp>
        <p:nvSpPr>
          <p:cNvPr id="7" name="Picture Placeholder 6">
            <a:extLst>
              <a:ext uri="{FF2B5EF4-FFF2-40B4-BE49-F238E27FC236}">
                <a16:creationId xmlns:a16="http://schemas.microsoft.com/office/drawing/2014/main" xmlns="" id="{B9E01BC1-7DF7-4318-AC0E-B3C5738130BF}"/>
              </a:ext>
            </a:extLst>
          </p:cNvPr>
          <p:cNvSpPr>
            <a:spLocks noGrp="1"/>
          </p:cNvSpPr>
          <p:nvPr>
            <p:ph type="pic" sz="quarter" idx="10"/>
          </p:nvPr>
        </p:nvSpPr>
        <p:spPr>
          <a:xfrm>
            <a:off x="-2" y="-1"/>
            <a:ext cx="6096001" cy="6858000"/>
          </a:xfrm>
          <a:custGeom>
            <a:avLst/>
            <a:gdLst>
              <a:gd name="connsiteX0" fmla="*/ 0 w 4234070"/>
              <a:gd name="connsiteY0" fmla="*/ 0 h 6858000"/>
              <a:gd name="connsiteX1" fmla="*/ 4234070 w 4234070"/>
              <a:gd name="connsiteY1" fmla="*/ 0 h 6858000"/>
              <a:gd name="connsiteX2" fmla="*/ 4234070 w 4234070"/>
              <a:gd name="connsiteY2" fmla="*/ 6858000 h 6858000"/>
              <a:gd name="connsiteX3" fmla="*/ 0 w 42340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34070" h="6858000">
                <a:moveTo>
                  <a:pt x="0" y="0"/>
                </a:moveTo>
                <a:lnTo>
                  <a:pt x="4234070" y="0"/>
                </a:lnTo>
                <a:lnTo>
                  <a:pt x="4234070" y="6858000"/>
                </a:lnTo>
                <a:lnTo>
                  <a:pt x="0" y="6858000"/>
                </a:lnTo>
                <a:close/>
              </a:path>
            </a:pathLst>
          </a:custGeom>
        </p:spPr>
        <p:txBody>
          <a:bodyPr wrap="square">
            <a:noAutofit/>
          </a:bodyPr>
          <a:lstStyle>
            <a:lvl1pPr>
              <a:defRPr sz="800"/>
            </a:lvl1pPr>
          </a:lstStyle>
          <a:p>
            <a:pPr lvl="0"/>
            <a:endParaRPr lang="en-US" noProof="0"/>
          </a:p>
        </p:txBody>
      </p:sp>
      <p:sp>
        <p:nvSpPr>
          <p:cNvPr id="3" name="Espace réservé du texte 3">
            <a:extLst>
              <a:ext uri="{FF2B5EF4-FFF2-40B4-BE49-F238E27FC236}">
                <a16:creationId xmlns:a16="http://schemas.microsoft.com/office/drawing/2014/main" xmlns="" id="{66DF36C0-9967-48ED-A123-DDFC911B9B3E}"/>
              </a:ext>
            </a:extLst>
          </p:cNvPr>
          <p:cNvSpPr>
            <a:spLocks noGrp="1"/>
          </p:cNvSpPr>
          <p:nvPr>
            <p:ph type="body" sz="quarter" idx="11" hasCustomPrompt="1"/>
          </p:nvPr>
        </p:nvSpPr>
        <p:spPr>
          <a:xfrm>
            <a:off x="6496049" y="762000"/>
            <a:ext cx="4333875" cy="714375"/>
          </a:xfrm>
        </p:spPr>
        <p:txBody>
          <a:bodyPr>
            <a:normAutofit/>
          </a:bodyPr>
          <a:lstStyle>
            <a:lvl1pPr marL="0" indent="0">
              <a:buNone/>
              <a:defRPr sz="3200" b="1">
                <a:solidFill>
                  <a:schemeClr val="tx1"/>
                </a:solidFill>
              </a:defRPr>
            </a:lvl1pPr>
          </a:lstStyle>
          <a:p>
            <a:pPr lvl="0"/>
            <a:r>
              <a:rPr lang="fr-FR" dirty="0"/>
              <a:t>Insert </a:t>
            </a:r>
            <a:r>
              <a:rPr lang="fr-FR" dirty="0" err="1"/>
              <a:t>title</a:t>
            </a:r>
            <a:r>
              <a:rPr lang="fr-FR" dirty="0"/>
              <a:t> </a:t>
            </a:r>
            <a:r>
              <a:rPr lang="fr-FR" dirty="0" err="1"/>
              <a:t>here</a:t>
            </a:r>
            <a:endParaRPr lang="fr-CA" dirty="0"/>
          </a:p>
        </p:txBody>
      </p:sp>
      <p:sp>
        <p:nvSpPr>
          <p:cNvPr id="4" name="Espace réservé du texte 5">
            <a:extLst>
              <a:ext uri="{FF2B5EF4-FFF2-40B4-BE49-F238E27FC236}">
                <a16:creationId xmlns:a16="http://schemas.microsoft.com/office/drawing/2014/main" xmlns="" id="{A1D23E79-AC6D-4A76-8AD6-6BF27458B534}"/>
              </a:ext>
            </a:extLst>
          </p:cNvPr>
          <p:cNvSpPr>
            <a:spLocks noGrp="1"/>
          </p:cNvSpPr>
          <p:nvPr>
            <p:ph type="body" sz="quarter" idx="12"/>
          </p:nvPr>
        </p:nvSpPr>
        <p:spPr>
          <a:xfrm>
            <a:off x="6496048" y="1664368"/>
            <a:ext cx="4333875" cy="4762500"/>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Tree>
    <p:extLst>
      <p:ext uri="{BB962C8B-B14F-4D97-AF65-F5344CB8AC3E}">
        <p14:creationId xmlns:p14="http://schemas.microsoft.com/office/powerpoint/2010/main" xmlns="" val="3936630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text ">
    <p:spTree>
      <p:nvGrpSpPr>
        <p:cNvPr id="1" name=""/>
        <p:cNvGrpSpPr/>
        <p:nvPr/>
      </p:nvGrpSpPr>
      <p:grpSpPr>
        <a:xfrm>
          <a:off x="0" y="0"/>
          <a:ext cx="0" cy="0"/>
          <a:chOff x="0" y="0"/>
          <a:chExt cx="0" cy="0"/>
        </a:xfrm>
      </p:grpSpPr>
      <p:pic>
        <p:nvPicPr>
          <p:cNvPr id="13" name="Graphique 12">
            <a:extLst>
              <a:ext uri="{FF2B5EF4-FFF2-40B4-BE49-F238E27FC236}">
                <a16:creationId xmlns:a16="http://schemas.microsoft.com/office/drawing/2014/main" xmlns="" id="{6359C43D-435E-4264-96B9-E5283A9D4EC2}"/>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t="61406" r="49444"/>
          <a:stretch/>
        </p:blipFill>
        <p:spPr>
          <a:xfrm rot="5400000">
            <a:off x="163512" y="2316164"/>
            <a:ext cx="4378325" cy="4705350"/>
          </a:xfrm>
          <a:prstGeom prst="rect">
            <a:avLst/>
          </a:prstGeom>
        </p:spPr>
      </p:pic>
      <p:sp>
        <p:nvSpPr>
          <p:cNvPr id="7" name="Picture Placeholder 6">
            <a:extLst>
              <a:ext uri="{FF2B5EF4-FFF2-40B4-BE49-F238E27FC236}">
                <a16:creationId xmlns:a16="http://schemas.microsoft.com/office/drawing/2014/main" xmlns="" id="{B9E01BC1-7DF7-4318-AC0E-B3C5738130BF}"/>
              </a:ext>
            </a:extLst>
          </p:cNvPr>
          <p:cNvSpPr>
            <a:spLocks noGrp="1"/>
          </p:cNvSpPr>
          <p:nvPr>
            <p:ph type="pic" sz="quarter" idx="10"/>
          </p:nvPr>
        </p:nvSpPr>
        <p:spPr>
          <a:xfrm>
            <a:off x="4705350" y="-26570"/>
            <a:ext cx="7510713" cy="6894094"/>
          </a:xfrm>
          <a:custGeom>
            <a:avLst/>
            <a:gdLst>
              <a:gd name="connsiteX0" fmla="*/ 0 w 6096001"/>
              <a:gd name="connsiteY0" fmla="*/ 6858000 h 6858000"/>
              <a:gd name="connsiteX1" fmla="*/ 1524000 w 6096001"/>
              <a:gd name="connsiteY1" fmla="*/ 0 h 6858000"/>
              <a:gd name="connsiteX2" fmla="*/ 4572001 w 6096001"/>
              <a:gd name="connsiteY2" fmla="*/ 0 h 6858000"/>
              <a:gd name="connsiteX3" fmla="*/ 6096001 w 6096001"/>
              <a:gd name="connsiteY3" fmla="*/ 6858000 h 6858000"/>
              <a:gd name="connsiteX4" fmla="*/ 0 w 6096001"/>
              <a:gd name="connsiteY4" fmla="*/ 6858000 h 6858000"/>
              <a:gd name="connsiteX0" fmla="*/ 0 w 6096001"/>
              <a:gd name="connsiteY0" fmla="*/ 6858000 h 6858000"/>
              <a:gd name="connsiteX1" fmla="*/ 1524000 w 6096001"/>
              <a:gd name="connsiteY1" fmla="*/ 0 h 6858000"/>
              <a:gd name="connsiteX2" fmla="*/ 6096001 w 6096001"/>
              <a:gd name="connsiteY2" fmla="*/ 9525 h 6858000"/>
              <a:gd name="connsiteX3" fmla="*/ 6096001 w 6096001"/>
              <a:gd name="connsiteY3" fmla="*/ 6858000 h 6858000"/>
              <a:gd name="connsiteX4" fmla="*/ 0 w 6096001"/>
              <a:gd name="connsiteY4" fmla="*/ 6858000 h 6858000"/>
              <a:gd name="connsiteX0" fmla="*/ 0 w 6677026"/>
              <a:gd name="connsiteY0" fmla="*/ 6867525 h 6867525"/>
              <a:gd name="connsiteX1" fmla="*/ 2105025 w 6677026"/>
              <a:gd name="connsiteY1" fmla="*/ 0 h 6867525"/>
              <a:gd name="connsiteX2" fmla="*/ 6677026 w 6677026"/>
              <a:gd name="connsiteY2" fmla="*/ 9525 h 6867525"/>
              <a:gd name="connsiteX3" fmla="*/ 6677026 w 6677026"/>
              <a:gd name="connsiteY3" fmla="*/ 6858000 h 6867525"/>
              <a:gd name="connsiteX4" fmla="*/ 0 w 6677026"/>
              <a:gd name="connsiteY4" fmla="*/ 6867525 h 6867525"/>
              <a:gd name="connsiteX0" fmla="*/ 0 w 6687757"/>
              <a:gd name="connsiteY0" fmla="*/ 6906126 h 6906126"/>
              <a:gd name="connsiteX1" fmla="*/ 2105025 w 6687757"/>
              <a:gd name="connsiteY1" fmla="*/ 38601 h 6906126"/>
              <a:gd name="connsiteX2" fmla="*/ 6687757 w 6687757"/>
              <a:gd name="connsiteY2" fmla="*/ 0 h 6906126"/>
              <a:gd name="connsiteX3" fmla="*/ 6677026 w 6687757"/>
              <a:gd name="connsiteY3" fmla="*/ 6896601 h 6906126"/>
              <a:gd name="connsiteX4" fmla="*/ 0 w 6687757"/>
              <a:gd name="connsiteY4" fmla="*/ 6906126 h 6906126"/>
              <a:gd name="connsiteX0" fmla="*/ 0 w 6698487"/>
              <a:gd name="connsiteY0" fmla="*/ 6894094 h 6894094"/>
              <a:gd name="connsiteX1" fmla="*/ 2105025 w 6698487"/>
              <a:gd name="connsiteY1" fmla="*/ 26569 h 6894094"/>
              <a:gd name="connsiteX2" fmla="*/ 6698487 w 6698487"/>
              <a:gd name="connsiteY2" fmla="*/ 0 h 6894094"/>
              <a:gd name="connsiteX3" fmla="*/ 6677026 w 6698487"/>
              <a:gd name="connsiteY3" fmla="*/ 6884569 h 6894094"/>
              <a:gd name="connsiteX4" fmla="*/ 0 w 6698487"/>
              <a:gd name="connsiteY4" fmla="*/ 6894094 h 6894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8487" h="6894094">
                <a:moveTo>
                  <a:pt x="0" y="6894094"/>
                </a:moveTo>
                <a:lnTo>
                  <a:pt x="2105025" y="26569"/>
                </a:lnTo>
                <a:lnTo>
                  <a:pt x="6698487" y="0"/>
                </a:lnTo>
                <a:cubicBezTo>
                  <a:pt x="6691333" y="2294856"/>
                  <a:pt x="6684180" y="4589713"/>
                  <a:pt x="6677026" y="6884569"/>
                </a:cubicBezTo>
                <a:lnTo>
                  <a:pt x="0" y="6894094"/>
                </a:lnTo>
                <a:close/>
              </a:path>
            </a:pathLst>
          </a:custGeom>
        </p:spPr>
        <p:txBody>
          <a:bodyPr wrap="square">
            <a:noAutofit/>
          </a:bodyPr>
          <a:lstStyle>
            <a:lvl1pPr>
              <a:defRPr sz="800"/>
            </a:lvl1pPr>
          </a:lstStyle>
          <a:p>
            <a:pPr lvl="0"/>
            <a:endParaRPr lang="en-US" noProof="0" dirty="0"/>
          </a:p>
        </p:txBody>
      </p:sp>
      <p:sp>
        <p:nvSpPr>
          <p:cNvPr id="8" name="Espace réservé du texte 3">
            <a:extLst>
              <a:ext uri="{FF2B5EF4-FFF2-40B4-BE49-F238E27FC236}">
                <a16:creationId xmlns:a16="http://schemas.microsoft.com/office/drawing/2014/main" xmlns="" id="{5E784621-1855-4056-8C8D-38E185053038}"/>
              </a:ext>
            </a:extLst>
          </p:cNvPr>
          <p:cNvSpPr>
            <a:spLocks noGrp="1"/>
          </p:cNvSpPr>
          <p:nvPr>
            <p:ph type="body" sz="quarter" idx="11" hasCustomPrompt="1"/>
          </p:nvPr>
        </p:nvSpPr>
        <p:spPr>
          <a:xfrm>
            <a:off x="371475" y="762000"/>
            <a:ext cx="4333875" cy="714375"/>
          </a:xfrm>
        </p:spPr>
        <p:txBody>
          <a:bodyPr>
            <a:normAutofit/>
          </a:bodyPr>
          <a:lstStyle>
            <a:lvl1pPr marL="0" indent="0">
              <a:buNone/>
              <a:defRPr sz="3200" b="1">
                <a:solidFill>
                  <a:schemeClr val="tx1"/>
                </a:solidFill>
              </a:defRPr>
            </a:lvl1pPr>
          </a:lstStyle>
          <a:p>
            <a:pPr lvl="0"/>
            <a:r>
              <a:rPr lang="fr-FR" dirty="0"/>
              <a:t>Insert </a:t>
            </a:r>
            <a:r>
              <a:rPr lang="fr-FR" dirty="0" err="1"/>
              <a:t>title</a:t>
            </a:r>
            <a:r>
              <a:rPr lang="fr-FR" dirty="0"/>
              <a:t> </a:t>
            </a:r>
            <a:r>
              <a:rPr lang="fr-FR" dirty="0" err="1"/>
              <a:t>here</a:t>
            </a:r>
            <a:endParaRPr lang="fr-CA" dirty="0"/>
          </a:p>
        </p:txBody>
      </p:sp>
      <p:sp>
        <p:nvSpPr>
          <p:cNvPr id="9" name="Espace réservé du texte 5">
            <a:extLst>
              <a:ext uri="{FF2B5EF4-FFF2-40B4-BE49-F238E27FC236}">
                <a16:creationId xmlns:a16="http://schemas.microsoft.com/office/drawing/2014/main" xmlns="" id="{7295EC67-4BAF-4E95-B016-CFA33A9CE38F}"/>
              </a:ext>
            </a:extLst>
          </p:cNvPr>
          <p:cNvSpPr>
            <a:spLocks noGrp="1"/>
          </p:cNvSpPr>
          <p:nvPr>
            <p:ph type="body" sz="quarter" idx="12"/>
          </p:nvPr>
        </p:nvSpPr>
        <p:spPr>
          <a:xfrm>
            <a:off x="371475" y="1664368"/>
            <a:ext cx="5945981" cy="4762500"/>
          </a:xfrm>
          <a:custGeom>
            <a:avLst/>
            <a:gdLst>
              <a:gd name="connsiteX0" fmla="*/ 0 w 4333875"/>
              <a:gd name="connsiteY0" fmla="*/ 4762500 h 4762500"/>
              <a:gd name="connsiteX1" fmla="*/ 1083469 w 4333875"/>
              <a:gd name="connsiteY1" fmla="*/ 0 h 4762500"/>
              <a:gd name="connsiteX2" fmla="*/ 3250406 w 4333875"/>
              <a:gd name="connsiteY2" fmla="*/ 0 h 4762500"/>
              <a:gd name="connsiteX3" fmla="*/ 4333875 w 4333875"/>
              <a:gd name="connsiteY3" fmla="*/ 4762500 h 4762500"/>
              <a:gd name="connsiteX4" fmla="*/ 0 w 4333875"/>
              <a:gd name="connsiteY4" fmla="*/ 4762500 h 4762500"/>
              <a:gd name="connsiteX0" fmla="*/ 0 w 5945981"/>
              <a:gd name="connsiteY0" fmla="*/ 4762500 h 4762500"/>
              <a:gd name="connsiteX1" fmla="*/ 1083469 w 5945981"/>
              <a:gd name="connsiteY1" fmla="*/ 0 h 4762500"/>
              <a:gd name="connsiteX2" fmla="*/ 5945981 w 5945981"/>
              <a:gd name="connsiteY2" fmla="*/ 19050 h 4762500"/>
              <a:gd name="connsiteX3" fmla="*/ 4333875 w 5945981"/>
              <a:gd name="connsiteY3" fmla="*/ 4762500 h 4762500"/>
              <a:gd name="connsiteX4" fmla="*/ 0 w 5945981"/>
              <a:gd name="connsiteY4" fmla="*/ 4762500 h 4762500"/>
              <a:gd name="connsiteX0" fmla="*/ 0 w 5945981"/>
              <a:gd name="connsiteY0" fmla="*/ 4762500 h 4762500"/>
              <a:gd name="connsiteX1" fmla="*/ 35719 w 5945981"/>
              <a:gd name="connsiteY1" fmla="*/ 0 h 4762500"/>
              <a:gd name="connsiteX2" fmla="*/ 5945981 w 5945981"/>
              <a:gd name="connsiteY2" fmla="*/ 19050 h 4762500"/>
              <a:gd name="connsiteX3" fmla="*/ 4333875 w 5945981"/>
              <a:gd name="connsiteY3" fmla="*/ 4762500 h 4762500"/>
              <a:gd name="connsiteX4" fmla="*/ 0 w 5945981"/>
              <a:gd name="connsiteY4" fmla="*/ 4762500 h 4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5981" h="4762500">
                <a:moveTo>
                  <a:pt x="0" y="4762500"/>
                </a:moveTo>
                <a:lnTo>
                  <a:pt x="35719" y="0"/>
                </a:lnTo>
                <a:lnTo>
                  <a:pt x="5945981" y="19050"/>
                </a:lnTo>
                <a:lnTo>
                  <a:pt x="4333875" y="4762500"/>
                </a:lnTo>
                <a:lnTo>
                  <a:pt x="0" y="4762500"/>
                </a:lnTo>
                <a:close/>
              </a:path>
            </a:pathLst>
          </a:custGeo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Tree>
    <p:extLst>
      <p:ext uri="{BB962C8B-B14F-4D97-AF65-F5344CB8AC3E}">
        <p14:creationId xmlns:p14="http://schemas.microsoft.com/office/powerpoint/2010/main" xmlns="" val="1141095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pic>
        <p:nvPicPr>
          <p:cNvPr id="21" name="Graphique 20">
            <a:extLst>
              <a:ext uri="{FF2B5EF4-FFF2-40B4-BE49-F238E27FC236}">
                <a16:creationId xmlns:a16="http://schemas.microsoft.com/office/drawing/2014/main" xmlns="" id="{0ABA80B1-9A0E-4426-9D49-66A9DB061B8C}"/>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b="41797"/>
          <a:stretch/>
        </p:blipFill>
        <p:spPr>
          <a:xfrm rot="5400000">
            <a:off x="6454777" y="1120776"/>
            <a:ext cx="4378325" cy="7096125"/>
          </a:xfrm>
          <a:prstGeom prst="rect">
            <a:avLst/>
          </a:prstGeom>
        </p:spPr>
      </p:pic>
      <p:grpSp>
        <p:nvGrpSpPr>
          <p:cNvPr id="17" name="Group 75">
            <a:extLst>
              <a:ext uri="{FF2B5EF4-FFF2-40B4-BE49-F238E27FC236}">
                <a16:creationId xmlns:a16="http://schemas.microsoft.com/office/drawing/2014/main" xmlns="" id="{86749948-C7A7-4E61-B485-2B6C38A7D806}"/>
              </a:ext>
            </a:extLst>
          </p:cNvPr>
          <p:cNvGrpSpPr/>
          <p:nvPr userDrawn="1"/>
        </p:nvGrpSpPr>
        <p:grpSpPr>
          <a:xfrm flipH="1">
            <a:off x="-15722" y="-4012"/>
            <a:ext cx="4989591" cy="6858000"/>
            <a:chOff x="6010486" y="0"/>
            <a:chExt cx="6181514" cy="6858000"/>
          </a:xfrm>
          <a:solidFill>
            <a:srgbClr val="F2F2F2"/>
          </a:solidFill>
        </p:grpSpPr>
        <p:sp>
          <p:nvSpPr>
            <p:cNvPr id="18" name="Rectangle 17">
              <a:extLst>
                <a:ext uri="{FF2B5EF4-FFF2-40B4-BE49-F238E27FC236}">
                  <a16:creationId xmlns:a16="http://schemas.microsoft.com/office/drawing/2014/main" xmlns="" id="{9C0E5E42-8C6F-4663-BDEA-B76456A19E1C}"/>
                </a:ext>
              </a:extLst>
            </p:cNvPr>
            <p:cNvSpPr/>
            <p:nvPr/>
          </p:nvSpPr>
          <p:spPr>
            <a:xfrm>
              <a:off x="8961120" y="0"/>
              <a:ext cx="323088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ight Triangle 77">
              <a:extLst>
                <a:ext uri="{FF2B5EF4-FFF2-40B4-BE49-F238E27FC236}">
                  <a16:creationId xmlns:a16="http://schemas.microsoft.com/office/drawing/2014/main" xmlns="" id="{D8C4996A-E2B6-40C3-B4C1-5A3D9F6D3696}"/>
                </a:ext>
              </a:extLst>
            </p:cNvPr>
            <p:cNvSpPr/>
            <p:nvPr/>
          </p:nvSpPr>
          <p:spPr>
            <a:xfrm flipH="1">
              <a:off x="6010486" y="0"/>
              <a:ext cx="2950633"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 name="Titre 1">
            <a:extLst>
              <a:ext uri="{FF2B5EF4-FFF2-40B4-BE49-F238E27FC236}">
                <a16:creationId xmlns:a16="http://schemas.microsoft.com/office/drawing/2014/main" xmlns="" id="{B85897A4-721B-410C-8287-EC3C957BD36E}"/>
              </a:ext>
            </a:extLst>
          </p:cNvPr>
          <p:cNvSpPr>
            <a:spLocks noGrp="1"/>
          </p:cNvSpPr>
          <p:nvPr>
            <p:ph type="title" hasCustomPrompt="1"/>
          </p:nvPr>
        </p:nvSpPr>
        <p:spPr>
          <a:xfrm>
            <a:off x="838200" y="755650"/>
            <a:ext cx="10515600" cy="568325"/>
          </a:xfrm>
        </p:spPr>
        <p:txBody>
          <a:bodyPr/>
          <a:lstStyle>
            <a:lvl1pPr algn="ctr">
              <a:defRPr/>
            </a:lvl1pPr>
          </a:lstStyle>
          <a:p>
            <a:r>
              <a:rPr lang="fr-FR" dirty="0"/>
              <a:t>Insert </a:t>
            </a:r>
            <a:r>
              <a:rPr lang="fr-FR" dirty="0" err="1"/>
              <a:t>title</a:t>
            </a:r>
            <a:r>
              <a:rPr lang="fr-FR" dirty="0"/>
              <a:t> </a:t>
            </a:r>
            <a:r>
              <a:rPr lang="fr-FR" dirty="0" err="1"/>
              <a:t>here</a:t>
            </a:r>
            <a:endParaRPr lang="fr-CA" dirty="0"/>
          </a:p>
        </p:txBody>
      </p:sp>
      <p:sp>
        <p:nvSpPr>
          <p:cNvPr id="3" name="Espace réservé du numéro de diapositive 2">
            <a:extLst>
              <a:ext uri="{FF2B5EF4-FFF2-40B4-BE49-F238E27FC236}">
                <a16:creationId xmlns:a16="http://schemas.microsoft.com/office/drawing/2014/main" xmlns="" id="{9DF911A5-D83E-4D18-BB3C-B9C37B515BBE}"/>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8" name="Espace réservé du texte 7">
            <a:extLst>
              <a:ext uri="{FF2B5EF4-FFF2-40B4-BE49-F238E27FC236}">
                <a16:creationId xmlns:a16="http://schemas.microsoft.com/office/drawing/2014/main" xmlns="" id="{C74FC8F6-13C1-4AE0-99FF-92D74FFBAC33}"/>
              </a:ext>
            </a:extLst>
          </p:cNvPr>
          <p:cNvSpPr>
            <a:spLocks noGrp="1"/>
          </p:cNvSpPr>
          <p:nvPr>
            <p:ph type="body" sz="quarter" idx="11"/>
          </p:nvPr>
        </p:nvSpPr>
        <p:spPr>
          <a:xfrm>
            <a:off x="2547937" y="1562100"/>
            <a:ext cx="7096125" cy="1533525"/>
          </a:xfrm>
        </p:spPr>
        <p:txBody>
          <a:bodyPr anchor="ctr">
            <a:noAutofit/>
          </a:bodyPr>
          <a:lstStyle>
            <a:lvl1pPr marL="0" indent="0" algn="ctr">
              <a:buNone/>
              <a:defRPr sz="1800" i="1">
                <a:solidFill>
                  <a:schemeClr val="tx1"/>
                </a:solidFill>
              </a:defRPr>
            </a:lvl1pPr>
            <a:lvl2pPr algn="ctr">
              <a:defRPr sz="2000"/>
            </a:lvl2pPr>
            <a:lvl3pPr algn="ctr">
              <a:defRPr sz="2000"/>
            </a:lvl3pPr>
            <a:lvl4pPr algn="ctr">
              <a:defRPr sz="2000"/>
            </a:lvl4pPr>
            <a:lvl5pPr algn="ctr">
              <a:defRPr sz="2000"/>
            </a:lvl5pPr>
          </a:lstStyle>
          <a:p>
            <a:pPr lvl="0"/>
            <a:endParaRPr lang="fr-CA" dirty="0"/>
          </a:p>
        </p:txBody>
      </p:sp>
      <p:sp>
        <p:nvSpPr>
          <p:cNvPr id="10" name="Espace réservé du texte 9">
            <a:extLst>
              <a:ext uri="{FF2B5EF4-FFF2-40B4-BE49-F238E27FC236}">
                <a16:creationId xmlns:a16="http://schemas.microsoft.com/office/drawing/2014/main" xmlns="" id="{C2541135-8775-40CD-8406-49FFB08DDE1B}"/>
              </a:ext>
            </a:extLst>
          </p:cNvPr>
          <p:cNvSpPr>
            <a:spLocks noGrp="1"/>
          </p:cNvSpPr>
          <p:nvPr>
            <p:ph type="body" sz="quarter" idx="12" hasCustomPrompt="1"/>
          </p:nvPr>
        </p:nvSpPr>
        <p:spPr>
          <a:xfrm>
            <a:off x="1994736" y="3429000"/>
            <a:ext cx="2047875" cy="1038225"/>
          </a:xfrm>
        </p:spPr>
        <p:txBody>
          <a:bodyPr anchor="ctr">
            <a:noAutofit/>
          </a:bodyPr>
          <a:lstStyle>
            <a:lvl1pPr marL="0" indent="0">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2000" b="1">
                <a:solidFill>
                  <a:schemeClr val="accent1"/>
                </a:solidFill>
              </a:defRPr>
            </a:lvl5pPr>
          </a:lstStyle>
          <a:p>
            <a:pPr lvl="0"/>
            <a:r>
              <a:rPr lang="fr-FR" dirty="0"/>
              <a:t>Insert </a:t>
            </a:r>
            <a:r>
              <a:rPr lang="fr-FR" dirty="0" err="1"/>
              <a:t>title</a:t>
            </a:r>
            <a:r>
              <a:rPr lang="fr-FR" dirty="0"/>
              <a:t> </a:t>
            </a:r>
            <a:r>
              <a:rPr lang="fr-FR" dirty="0" err="1"/>
              <a:t>here</a:t>
            </a:r>
            <a:endParaRPr lang="fr-CA" dirty="0"/>
          </a:p>
        </p:txBody>
      </p:sp>
      <p:sp>
        <p:nvSpPr>
          <p:cNvPr id="11" name="Espace réservé du texte 9">
            <a:extLst>
              <a:ext uri="{FF2B5EF4-FFF2-40B4-BE49-F238E27FC236}">
                <a16:creationId xmlns:a16="http://schemas.microsoft.com/office/drawing/2014/main" xmlns="" id="{CEBDAEFC-35F8-42D3-AD02-C736B06E20B8}"/>
              </a:ext>
            </a:extLst>
          </p:cNvPr>
          <p:cNvSpPr>
            <a:spLocks noGrp="1"/>
          </p:cNvSpPr>
          <p:nvPr>
            <p:ph type="body" sz="quarter" idx="13" hasCustomPrompt="1"/>
          </p:nvPr>
        </p:nvSpPr>
        <p:spPr>
          <a:xfrm>
            <a:off x="5499936" y="3429000"/>
            <a:ext cx="2047875" cy="1038225"/>
          </a:xfrm>
        </p:spPr>
        <p:txBody>
          <a:bodyPr anchor="ctr">
            <a:noAutofit/>
          </a:bodyPr>
          <a:lstStyle>
            <a:lvl1pPr marL="0" indent="0">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2000" b="1">
                <a:solidFill>
                  <a:schemeClr val="accent1"/>
                </a:solidFill>
              </a:defRPr>
            </a:lvl5pPr>
          </a:lstStyle>
          <a:p>
            <a:pPr lvl="0"/>
            <a:r>
              <a:rPr lang="fr-FR" dirty="0"/>
              <a:t>Insert </a:t>
            </a:r>
            <a:r>
              <a:rPr lang="fr-FR" dirty="0" err="1"/>
              <a:t>title</a:t>
            </a:r>
            <a:r>
              <a:rPr lang="fr-FR" dirty="0"/>
              <a:t> </a:t>
            </a:r>
            <a:r>
              <a:rPr lang="fr-FR" dirty="0" err="1"/>
              <a:t>here</a:t>
            </a:r>
            <a:endParaRPr lang="fr-CA" dirty="0"/>
          </a:p>
        </p:txBody>
      </p:sp>
      <p:sp>
        <p:nvSpPr>
          <p:cNvPr id="12" name="Espace réservé du texte 9">
            <a:extLst>
              <a:ext uri="{FF2B5EF4-FFF2-40B4-BE49-F238E27FC236}">
                <a16:creationId xmlns:a16="http://schemas.microsoft.com/office/drawing/2014/main" xmlns="" id="{4C480142-8157-45B6-B36E-826EC3643C54}"/>
              </a:ext>
            </a:extLst>
          </p:cNvPr>
          <p:cNvSpPr>
            <a:spLocks noGrp="1"/>
          </p:cNvSpPr>
          <p:nvPr>
            <p:ph type="body" sz="quarter" idx="14" hasCustomPrompt="1"/>
          </p:nvPr>
        </p:nvSpPr>
        <p:spPr>
          <a:xfrm>
            <a:off x="9096375" y="3419475"/>
            <a:ext cx="2047875" cy="1038225"/>
          </a:xfrm>
        </p:spPr>
        <p:txBody>
          <a:bodyPr anchor="ctr">
            <a:noAutofit/>
          </a:bodyPr>
          <a:lstStyle>
            <a:lvl1pPr marL="0" indent="0">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2000" b="1">
                <a:solidFill>
                  <a:schemeClr val="accent1"/>
                </a:solidFill>
              </a:defRPr>
            </a:lvl5pPr>
          </a:lstStyle>
          <a:p>
            <a:pPr lvl="0"/>
            <a:r>
              <a:rPr lang="fr-FR" dirty="0"/>
              <a:t>Insert </a:t>
            </a:r>
            <a:r>
              <a:rPr lang="fr-FR" dirty="0" err="1"/>
              <a:t>title</a:t>
            </a:r>
            <a:r>
              <a:rPr lang="fr-FR" dirty="0"/>
              <a:t> </a:t>
            </a:r>
            <a:r>
              <a:rPr lang="fr-FR" dirty="0" err="1"/>
              <a:t>here</a:t>
            </a:r>
            <a:endParaRPr lang="fr-CA" dirty="0"/>
          </a:p>
        </p:txBody>
      </p:sp>
      <p:sp>
        <p:nvSpPr>
          <p:cNvPr id="14" name="Espace réservé du texte 13">
            <a:extLst>
              <a:ext uri="{FF2B5EF4-FFF2-40B4-BE49-F238E27FC236}">
                <a16:creationId xmlns:a16="http://schemas.microsoft.com/office/drawing/2014/main" xmlns="" id="{F5F76E49-BF1C-46D4-BFE9-90F67294F66B}"/>
              </a:ext>
            </a:extLst>
          </p:cNvPr>
          <p:cNvSpPr>
            <a:spLocks noGrp="1"/>
          </p:cNvSpPr>
          <p:nvPr>
            <p:ph type="body" sz="quarter" idx="15"/>
          </p:nvPr>
        </p:nvSpPr>
        <p:spPr>
          <a:xfrm>
            <a:off x="838200" y="4519612"/>
            <a:ext cx="3205163" cy="1552575"/>
          </a:xfrm>
        </p:spPr>
        <p:txBody>
          <a:bodyPr>
            <a:noAutofit/>
          </a:bodyPr>
          <a:lstStyle>
            <a:lvl1pPr marL="0" indent="0">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5" name="Espace réservé du texte 13">
            <a:extLst>
              <a:ext uri="{FF2B5EF4-FFF2-40B4-BE49-F238E27FC236}">
                <a16:creationId xmlns:a16="http://schemas.microsoft.com/office/drawing/2014/main" xmlns="" id="{5D41B17B-C755-4148-8109-804745E33DAF}"/>
              </a:ext>
            </a:extLst>
          </p:cNvPr>
          <p:cNvSpPr>
            <a:spLocks noGrp="1"/>
          </p:cNvSpPr>
          <p:nvPr>
            <p:ph type="body" sz="quarter" idx="16"/>
          </p:nvPr>
        </p:nvSpPr>
        <p:spPr>
          <a:xfrm>
            <a:off x="4343400" y="4519612"/>
            <a:ext cx="3205163" cy="1552575"/>
          </a:xfrm>
        </p:spPr>
        <p:txBody>
          <a:bodyPr>
            <a:noAutofit/>
          </a:bodyPr>
          <a:lstStyle>
            <a:lvl1pPr marL="0" indent="0">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6" name="Espace réservé du texte 13">
            <a:extLst>
              <a:ext uri="{FF2B5EF4-FFF2-40B4-BE49-F238E27FC236}">
                <a16:creationId xmlns:a16="http://schemas.microsoft.com/office/drawing/2014/main" xmlns="" id="{A2238423-3752-4AE4-B427-5C25C2514CD5}"/>
              </a:ext>
            </a:extLst>
          </p:cNvPr>
          <p:cNvSpPr>
            <a:spLocks noGrp="1"/>
          </p:cNvSpPr>
          <p:nvPr>
            <p:ph type="body" sz="quarter" idx="17"/>
          </p:nvPr>
        </p:nvSpPr>
        <p:spPr>
          <a:xfrm>
            <a:off x="7939839" y="4519612"/>
            <a:ext cx="3205163" cy="1552575"/>
          </a:xfrm>
        </p:spPr>
        <p:txBody>
          <a:bodyPr>
            <a:noAutofit/>
          </a:bodyPr>
          <a:lstStyle>
            <a:lvl1pPr marL="0" indent="0">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23" name="Espace réservé du texte 22">
            <a:extLst>
              <a:ext uri="{FF2B5EF4-FFF2-40B4-BE49-F238E27FC236}">
                <a16:creationId xmlns:a16="http://schemas.microsoft.com/office/drawing/2014/main" xmlns="" id="{2F96914B-10C7-4501-B8EE-5716699C684B}"/>
              </a:ext>
            </a:extLst>
          </p:cNvPr>
          <p:cNvSpPr>
            <a:spLocks noGrp="1"/>
          </p:cNvSpPr>
          <p:nvPr>
            <p:ph type="body" sz="quarter" idx="18" hasCustomPrompt="1"/>
          </p:nvPr>
        </p:nvSpPr>
        <p:spPr>
          <a:xfrm>
            <a:off x="835885" y="3428999"/>
            <a:ext cx="1036843" cy="1038225"/>
          </a:xfrm>
          <a:prstGeom prst="ellipse">
            <a:avLst/>
          </a:prstGeom>
          <a:solidFill>
            <a:schemeClr val="accent1"/>
          </a:solidFill>
        </p:spPr>
        <p:txBody>
          <a:bodyPr anchor="ctr">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CA" dirty="0"/>
              <a:t>01</a:t>
            </a:r>
          </a:p>
        </p:txBody>
      </p:sp>
      <p:sp>
        <p:nvSpPr>
          <p:cNvPr id="24" name="Espace réservé du texte 22">
            <a:extLst>
              <a:ext uri="{FF2B5EF4-FFF2-40B4-BE49-F238E27FC236}">
                <a16:creationId xmlns:a16="http://schemas.microsoft.com/office/drawing/2014/main" xmlns="" id="{DD637016-8D1F-47A9-955D-B05226648FB7}"/>
              </a:ext>
            </a:extLst>
          </p:cNvPr>
          <p:cNvSpPr>
            <a:spLocks noGrp="1"/>
          </p:cNvSpPr>
          <p:nvPr>
            <p:ph type="body" sz="quarter" idx="19" hasCustomPrompt="1"/>
          </p:nvPr>
        </p:nvSpPr>
        <p:spPr>
          <a:xfrm>
            <a:off x="4343400" y="3428998"/>
            <a:ext cx="1036843" cy="1038225"/>
          </a:xfrm>
          <a:prstGeom prst="ellipse">
            <a:avLst/>
          </a:prstGeom>
          <a:solidFill>
            <a:schemeClr val="accent1"/>
          </a:solidFill>
        </p:spPr>
        <p:txBody>
          <a:bodyPr anchor="ctr">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CA" dirty="0"/>
              <a:t>02</a:t>
            </a:r>
          </a:p>
        </p:txBody>
      </p:sp>
      <p:sp>
        <p:nvSpPr>
          <p:cNvPr id="25" name="Espace réservé du texte 22">
            <a:extLst>
              <a:ext uri="{FF2B5EF4-FFF2-40B4-BE49-F238E27FC236}">
                <a16:creationId xmlns:a16="http://schemas.microsoft.com/office/drawing/2014/main" xmlns="" id="{5DF34DF6-D2FC-4F7B-B92B-DD4C57F9007E}"/>
              </a:ext>
            </a:extLst>
          </p:cNvPr>
          <p:cNvSpPr>
            <a:spLocks noGrp="1"/>
          </p:cNvSpPr>
          <p:nvPr>
            <p:ph type="body" sz="quarter" idx="20" hasCustomPrompt="1"/>
          </p:nvPr>
        </p:nvSpPr>
        <p:spPr>
          <a:xfrm>
            <a:off x="7939839" y="3428997"/>
            <a:ext cx="1036843" cy="1038225"/>
          </a:xfrm>
          <a:prstGeom prst="ellipse">
            <a:avLst/>
          </a:prstGeom>
          <a:solidFill>
            <a:schemeClr val="accent1"/>
          </a:solidFill>
        </p:spPr>
        <p:txBody>
          <a:bodyPr anchor="ctr">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CA" dirty="0"/>
              <a:t>03</a:t>
            </a:r>
          </a:p>
        </p:txBody>
      </p:sp>
    </p:spTree>
    <p:extLst>
      <p:ext uri="{BB962C8B-B14F-4D97-AF65-F5344CB8AC3E}">
        <p14:creationId xmlns:p14="http://schemas.microsoft.com/office/powerpoint/2010/main" xmlns="" val="1047552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graph 1">
    <p:spTree>
      <p:nvGrpSpPr>
        <p:cNvPr id="1" name=""/>
        <p:cNvGrpSpPr/>
        <p:nvPr/>
      </p:nvGrpSpPr>
      <p:grpSpPr>
        <a:xfrm>
          <a:off x="0" y="0"/>
          <a:ext cx="0" cy="0"/>
          <a:chOff x="0" y="0"/>
          <a:chExt cx="0" cy="0"/>
        </a:xfrm>
      </p:grpSpPr>
      <p:pic>
        <p:nvPicPr>
          <p:cNvPr id="34" name="Graphique 33">
            <a:extLst>
              <a:ext uri="{FF2B5EF4-FFF2-40B4-BE49-F238E27FC236}">
                <a16:creationId xmlns:a16="http://schemas.microsoft.com/office/drawing/2014/main" xmlns="" id="{8E17ED60-FFD7-4DBC-92AD-D6C7E385A057}"/>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3" name="Espace réservé du numéro de diapositive 2">
            <a:extLst>
              <a:ext uri="{FF2B5EF4-FFF2-40B4-BE49-F238E27FC236}">
                <a16:creationId xmlns:a16="http://schemas.microsoft.com/office/drawing/2014/main" xmlns="" id="{C7F85737-48A8-4EA3-A7E5-AB81C64FCBDC}"/>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4" name="Freeform: Shape 42">
            <a:extLst>
              <a:ext uri="{FF2B5EF4-FFF2-40B4-BE49-F238E27FC236}">
                <a16:creationId xmlns:a16="http://schemas.microsoft.com/office/drawing/2014/main" xmlns="" id="{9C30A29B-EB0B-49C8-AF46-460F8EBA0454}"/>
              </a:ext>
            </a:extLst>
          </p:cNvPr>
          <p:cNvSpPr/>
          <p:nvPr userDrawn="1"/>
        </p:nvSpPr>
        <p:spPr>
          <a:xfrm>
            <a:off x="0" y="0"/>
            <a:ext cx="7202488" cy="6858000"/>
          </a:xfrm>
          <a:custGeom>
            <a:avLst/>
            <a:gdLst>
              <a:gd name="connsiteX0" fmla="*/ 0 w 7202591"/>
              <a:gd name="connsiteY0" fmla="*/ 0 h 6858000"/>
              <a:gd name="connsiteX1" fmla="*/ 4752019 w 7202591"/>
              <a:gd name="connsiteY1" fmla="*/ 0 h 6858000"/>
              <a:gd name="connsiteX2" fmla="*/ 4752019 w 7202591"/>
              <a:gd name="connsiteY2" fmla="*/ 51411 h 6858000"/>
              <a:gd name="connsiteX3" fmla="*/ 7202591 w 7202591"/>
              <a:gd name="connsiteY3" fmla="*/ 6858000 h 6858000"/>
              <a:gd name="connsiteX4" fmla="*/ 4752019 w 7202591"/>
              <a:gd name="connsiteY4" fmla="*/ 6858000 h 6858000"/>
              <a:gd name="connsiteX5" fmla="*/ 4746036 w 7202591"/>
              <a:gd name="connsiteY5" fmla="*/ 6858000 h 6858000"/>
              <a:gd name="connsiteX6" fmla="*/ 0 w 720259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2591" h="6858000">
                <a:moveTo>
                  <a:pt x="0" y="0"/>
                </a:moveTo>
                <a:lnTo>
                  <a:pt x="4752019" y="0"/>
                </a:lnTo>
                <a:lnTo>
                  <a:pt x="4752019" y="51411"/>
                </a:lnTo>
                <a:lnTo>
                  <a:pt x="7202591" y="6858000"/>
                </a:lnTo>
                <a:lnTo>
                  <a:pt x="4752019" y="6858000"/>
                </a:lnTo>
                <a:lnTo>
                  <a:pt x="4746036"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re 1">
            <a:extLst>
              <a:ext uri="{FF2B5EF4-FFF2-40B4-BE49-F238E27FC236}">
                <a16:creationId xmlns:a16="http://schemas.microsoft.com/office/drawing/2014/main" xmlns="" id="{A2EB2CEA-B5C4-4C05-BA4F-EDCB89766285}"/>
              </a:ext>
            </a:extLst>
          </p:cNvPr>
          <p:cNvSpPr>
            <a:spLocks noGrp="1"/>
          </p:cNvSpPr>
          <p:nvPr>
            <p:ph type="title" hasCustomPrompt="1"/>
          </p:nvPr>
        </p:nvSpPr>
        <p:spPr>
          <a:xfrm>
            <a:off x="827881" y="762001"/>
            <a:ext cx="3717758" cy="625642"/>
          </a:xfrm>
        </p:spPr>
        <p:txBody>
          <a:bodyPr anchor="t"/>
          <a:lstStyle>
            <a:lvl1pPr algn="l">
              <a:defRPr>
                <a:solidFill>
                  <a:schemeClr val="tx1"/>
                </a:solidFill>
              </a:defRPr>
            </a:lvl1pPr>
          </a:lstStyle>
          <a:p>
            <a:r>
              <a:rPr lang="fr-FR" dirty="0"/>
              <a:t>Insert </a:t>
            </a:r>
            <a:r>
              <a:rPr lang="fr-FR" dirty="0" err="1"/>
              <a:t>title</a:t>
            </a:r>
            <a:r>
              <a:rPr lang="fr-FR" dirty="0"/>
              <a:t> </a:t>
            </a:r>
            <a:r>
              <a:rPr lang="fr-FR" dirty="0" err="1"/>
              <a:t>here</a:t>
            </a:r>
            <a:endParaRPr lang="fr-CA" dirty="0"/>
          </a:p>
        </p:txBody>
      </p:sp>
      <p:sp>
        <p:nvSpPr>
          <p:cNvPr id="31" name="Espace réservé du texte 30">
            <a:extLst>
              <a:ext uri="{FF2B5EF4-FFF2-40B4-BE49-F238E27FC236}">
                <a16:creationId xmlns:a16="http://schemas.microsoft.com/office/drawing/2014/main" xmlns="" id="{6D63A843-7A7A-457E-93A1-779CCE6B0461}"/>
              </a:ext>
            </a:extLst>
          </p:cNvPr>
          <p:cNvSpPr>
            <a:spLocks noGrp="1"/>
          </p:cNvSpPr>
          <p:nvPr>
            <p:ph type="body" sz="quarter" idx="11"/>
          </p:nvPr>
        </p:nvSpPr>
        <p:spPr>
          <a:xfrm>
            <a:off x="827881" y="1516064"/>
            <a:ext cx="4148138" cy="4684712"/>
          </a:xfrm>
        </p:spPr>
        <p:txBody>
          <a:bodyPr>
            <a:normAutofit/>
          </a:bodyPr>
          <a:lstStyle>
            <a:lvl1pPr marL="0" indent="0">
              <a:buNone/>
              <a:defRPr sz="2000">
                <a:solidFill>
                  <a:schemeClr val="tx1"/>
                </a:solidFill>
              </a:defRPr>
            </a:lvl1pPr>
          </a:lstStyle>
          <a:p>
            <a:pPr lvl="0"/>
            <a:endParaRPr lang="fr-CA" dirty="0"/>
          </a:p>
        </p:txBody>
      </p:sp>
      <p:sp>
        <p:nvSpPr>
          <p:cNvPr id="33" name="Espace réservé du graphique 32">
            <a:extLst>
              <a:ext uri="{FF2B5EF4-FFF2-40B4-BE49-F238E27FC236}">
                <a16:creationId xmlns:a16="http://schemas.microsoft.com/office/drawing/2014/main" xmlns="" id="{08944443-06A0-4445-A438-47139B9A89EC}"/>
              </a:ext>
            </a:extLst>
          </p:cNvPr>
          <p:cNvSpPr>
            <a:spLocks noGrp="1"/>
          </p:cNvSpPr>
          <p:nvPr>
            <p:ph type="chart" sz="quarter" idx="12"/>
          </p:nvPr>
        </p:nvSpPr>
        <p:spPr>
          <a:xfrm>
            <a:off x="7050088" y="1516063"/>
            <a:ext cx="4679950" cy="4162425"/>
          </a:xfrm>
        </p:spPr>
        <p:txBody>
          <a:bodyPr>
            <a:normAutofit/>
          </a:bodyPr>
          <a:lstStyle>
            <a:lvl1pPr>
              <a:defRPr sz="800"/>
            </a:lvl1pPr>
          </a:lstStyle>
          <a:p>
            <a:endParaRPr lang="fr-CA" dirty="0"/>
          </a:p>
        </p:txBody>
      </p:sp>
    </p:spTree>
    <p:extLst>
      <p:ext uri="{BB962C8B-B14F-4D97-AF65-F5344CB8AC3E}">
        <p14:creationId xmlns:p14="http://schemas.microsoft.com/office/powerpoint/2010/main" xmlns="" val="40682754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graph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xmlns="" id="{C7F85737-48A8-4EA3-A7E5-AB81C64FCBDC}"/>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2" name="Titre 1">
            <a:extLst>
              <a:ext uri="{FF2B5EF4-FFF2-40B4-BE49-F238E27FC236}">
                <a16:creationId xmlns:a16="http://schemas.microsoft.com/office/drawing/2014/main" xmlns="" id="{A2EB2CEA-B5C4-4C05-BA4F-EDCB89766285}"/>
              </a:ext>
            </a:extLst>
          </p:cNvPr>
          <p:cNvSpPr>
            <a:spLocks noGrp="1"/>
          </p:cNvSpPr>
          <p:nvPr>
            <p:ph type="title" hasCustomPrompt="1"/>
          </p:nvPr>
        </p:nvSpPr>
        <p:spPr>
          <a:xfrm>
            <a:off x="838200" y="762001"/>
            <a:ext cx="3717758" cy="625642"/>
          </a:xfrm>
        </p:spPr>
        <p:txBody>
          <a:bodyPr anchor="t"/>
          <a:lstStyle>
            <a:lvl1pPr algn="l">
              <a:defRPr>
                <a:solidFill>
                  <a:schemeClr val="tx1"/>
                </a:solidFill>
              </a:defRPr>
            </a:lvl1pPr>
          </a:lstStyle>
          <a:p>
            <a:r>
              <a:rPr lang="fr-FR" dirty="0"/>
              <a:t>Insert </a:t>
            </a:r>
            <a:r>
              <a:rPr lang="fr-FR" dirty="0" err="1"/>
              <a:t>title</a:t>
            </a:r>
            <a:r>
              <a:rPr lang="fr-FR" dirty="0"/>
              <a:t> </a:t>
            </a:r>
            <a:r>
              <a:rPr lang="fr-FR" dirty="0" err="1"/>
              <a:t>here</a:t>
            </a:r>
            <a:endParaRPr lang="fr-CA" dirty="0"/>
          </a:p>
        </p:txBody>
      </p:sp>
      <p:sp>
        <p:nvSpPr>
          <p:cNvPr id="31" name="Espace réservé du texte 30">
            <a:extLst>
              <a:ext uri="{FF2B5EF4-FFF2-40B4-BE49-F238E27FC236}">
                <a16:creationId xmlns:a16="http://schemas.microsoft.com/office/drawing/2014/main" xmlns="" id="{6D63A843-7A7A-457E-93A1-779CCE6B0461}"/>
              </a:ext>
            </a:extLst>
          </p:cNvPr>
          <p:cNvSpPr>
            <a:spLocks noGrp="1"/>
          </p:cNvSpPr>
          <p:nvPr>
            <p:ph type="body" sz="quarter" idx="11"/>
          </p:nvPr>
        </p:nvSpPr>
        <p:spPr>
          <a:xfrm>
            <a:off x="838200" y="1516064"/>
            <a:ext cx="5257800" cy="4684712"/>
          </a:xfrm>
        </p:spPr>
        <p:txBody>
          <a:bodyPr>
            <a:normAutofit/>
          </a:bodyPr>
          <a:lstStyle>
            <a:lvl1pPr marL="0" indent="0">
              <a:buNone/>
              <a:defRPr sz="2000">
                <a:solidFill>
                  <a:schemeClr val="tx1"/>
                </a:solidFill>
              </a:defRPr>
            </a:lvl1pPr>
          </a:lstStyle>
          <a:p>
            <a:pPr lvl="0"/>
            <a:endParaRPr lang="fr-CA" dirty="0"/>
          </a:p>
        </p:txBody>
      </p:sp>
      <p:sp>
        <p:nvSpPr>
          <p:cNvPr id="33" name="Espace réservé du graphique 32">
            <a:extLst>
              <a:ext uri="{FF2B5EF4-FFF2-40B4-BE49-F238E27FC236}">
                <a16:creationId xmlns:a16="http://schemas.microsoft.com/office/drawing/2014/main" xmlns="" id="{08944443-06A0-4445-A438-47139B9A89EC}"/>
              </a:ext>
            </a:extLst>
          </p:cNvPr>
          <p:cNvSpPr>
            <a:spLocks noGrp="1"/>
          </p:cNvSpPr>
          <p:nvPr>
            <p:ph type="chart" sz="quarter" idx="12"/>
          </p:nvPr>
        </p:nvSpPr>
        <p:spPr>
          <a:xfrm>
            <a:off x="7050088" y="1516063"/>
            <a:ext cx="4679950" cy="4162425"/>
          </a:xfrm>
        </p:spPr>
        <p:txBody>
          <a:bodyPr>
            <a:normAutofit/>
          </a:bodyPr>
          <a:lstStyle>
            <a:lvl1pPr>
              <a:defRPr sz="800"/>
            </a:lvl1pPr>
          </a:lstStyle>
          <a:p>
            <a:endParaRPr lang="fr-CA" dirty="0"/>
          </a:p>
        </p:txBody>
      </p:sp>
      <p:pic>
        <p:nvPicPr>
          <p:cNvPr id="34" name="Graphique 33">
            <a:extLst>
              <a:ext uri="{FF2B5EF4-FFF2-40B4-BE49-F238E27FC236}">
                <a16:creationId xmlns:a16="http://schemas.microsoft.com/office/drawing/2014/main" xmlns="" id="{8E17ED60-FFD7-4DBC-92AD-D6C7E385A057}"/>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Tree>
    <p:extLst>
      <p:ext uri="{BB962C8B-B14F-4D97-AF65-F5344CB8AC3E}">
        <p14:creationId xmlns:p14="http://schemas.microsoft.com/office/powerpoint/2010/main" xmlns="" val="2957785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and image">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xmlns="" id="{3DC7D74E-14F5-4167-A575-1E31DB389A18}"/>
              </a:ext>
            </a:extLst>
          </p:cNvPr>
          <p:cNvSpPr>
            <a:spLocks noGrp="1"/>
          </p:cNvSpPr>
          <p:nvPr>
            <p:ph type="pic" sz="quarter" idx="10"/>
          </p:nvPr>
        </p:nvSpPr>
        <p:spPr>
          <a:xfrm>
            <a:off x="0" y="0"/>
            <a:ext cx="12192000" cy="6858000"/>
          </a:xfrm>
        </p:spPr>
        <p:txBody>
          <a:bodyPr>
            <a:normAutofit/>
          </a:bodyPr>
          <a:lstStyle>
            <a:lvl1pPr>
              <a:defRPr sz="800"/>
            </a:lvl1pPr>
          </a:lstStyle>
          <a:p>
            <a:endParaRPr lang="fr-CA" dirty="0"/>
          </a:p>
        </p:txBody>
      </p:sp>
      <p:sp>
        <p:nvSpPr>
          <p:cNvPr id="6" name="Espace réservé du texte 5">
            <a:extLst>
              <a:ext uri="{FF2B5EF4-FFF2-40B4-BE49-F238E27FC236}">
                <a16:creationId xmlns:a16="http://schemas.microsoft.com/office/drawing/2014/main" xmlns="" id="{9A0CF72C-E187-4844-8B24-423CA980B028}"/>
              </a:ext>
            </a:extLst>
          </p:cNvPr>
          <p:cNvSpPr>
            <a:spLocks noGrp="1"/>
          </p:cNvSpPr>
          <p:nvPr>
            <p:ph type="body" sz="quarter" idx="11"/>
          </p:nvPr>
        </p:nvSpPr>
        <p:spPr>
          <a:xfrm>
            <a:off x="0" y="2309812"/>
            <a:ext cx="12192000" cy="2238375"/>
          </a:xfrm>
          <a:noFill/>
        </p:spPr>
        <p:txBody>
          <a:bodyPr anchor="ctr"/>
          <a:lstStyle>
            <a:lvl1pPr marL="0" indent="0" algn="ctr">
              <a:buNone/>
              <a:defRPr b="1">
                <a:solidFill>
                  <a:schemeClr val="bg2"/>
                </a:solidFill>
                <a:effectLst/>
                <a:latin typeface="+mj-lt"/>
              </a:defRPr>
            </a:lvl1pPr>
            <a:lvl2pPr marL="457200" indent="0" algn="ctr">
              <a:buNone/>
              <a:defRPr b="1">
                <a:solidFill>
                  <a:schemeClr val="bg2"/>
                </a:solidFill>
                <a:effectLst/>
                <a:latin typeface="+mj-lt"/>
              </a:defRPr>
            </a:lvl2pPr>
            <a:lvl3pPr marL="914400" indent="0" algn="ctr">
              <a:buNone/>
              <a:defRPr b="1">
                <a:solidFill>
                  <a:schemeClr val="bg2"/>
                </a:solidFill>
                <a:effectLst/>
                <a:latin typeface="+mj-lt"/>
              </a:defRPr>
            </a:lvl3pPr>
            <a:lvl4pPr marL="1371600" indent="0" algn="ctr">
              <a:buNone/>
              <a:defRPr b="1">
                <a:solidFill>
                  <a:schemeClr val="bg2"/>
                </a:solidFill>
                <a:effectLst/>
                <a:latin typeface="+mj-lt"/>
              </a:defRPr>
            </a:lvl4pPr>
            <a:lvl5pPr marL="1828800" indent="0" algn="ctr">
              <a:buNone/>
              <a:defRPr b="1">
                <a:solidFill>
                  <a:schemeClr val="bg2"/>
                </a:solidFill>
                <a:effectLst/>
                <a:latin typeface="+mj-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Tree>
    <p:extLst>
      <p:ext uri="{BB962C8B-B14F-4D97-AF65-F5344CB8AC3E}">
        <p14:creationId xmlns:p14="http://schemas.microsoft.com/office/powerpoint/2010/main" xmlns="" val="3495166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 and images">
    <p:bg>
      <p:bgPr>
        <a:solidFill>
          <a:schemeClr val="bg1"/>
        </a:solidFill>
        <a:effectLst/>
      </p:bgPr>
    </p:bg>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xmlns="" id="{FD2CFEFA-D796-43CD-9F6F-2828215A52D4}"/>
              </a:ext>
            </a:extLst>
          </p:cNvPr>
          <p:cNvSpPr>
            <a:spLocks noGrp="1"/>
          </p:cNvSpPr>
          <p:nvPr>
            <p:ph type="pic" sz="quarter" idx="10"/>
          </p:nvPr>
        </p:nvSpPr>
        <p:spPr>
          <a:xfrm>
            <a:off x="0" y="0"/>
            <a:ext cx="4017277" cy="3429000"/>
          </a:xfrm>
        </p:spPr>
        <p:txBody>
          <a:bodyPr anchor="ctr">
            <a:normAutofit/>
          </a:bodyPr>
          <a:lstStyle>
            <a:lvl1pPr marL="0" indent="0" algn="ctr">
              <a:buNone/>
              <a:defRPr sz="800"/>
            </a:lvl1pPr>
          </a:lstStyle>
          <a:p>
            <a:endParaRPr lang="fr-CA"/>
          </a:p>
        </p:txBody>
      </p:sp>
      <p:sp>
        <p:nvSpPr>
          <p:cNvPr id="8" name="Espace réservé pour une image  6">
            <a:extLst>
              <a:ext uri="{FF2B5EF4-FFF2-40B4-BE49-F238E27FC236}">
                <a16:creationId xmlns:a16="http://schemas.microsoft.com/office/drawing/2014/main" xmlns="" id="{EBC30216-E56B-481B-8237-3A80F306146E}"/>
              </a:ext>
            </a:extLst>
          </p:cNvPr>
          <p:cNvSpPr>
            <a:spLocks noGrp="1"/>
          </p:cNvSpPr>
          <p:nvPr>
            <p:ph type="pic" sz="quarter" idx="11"/>
          </p:nvPr>
        </p:nvSpPr>
        <p:spPr>
          <a:xfrm>
            <a:off x="4017277" y="3429000"/>
            <a:ext cx="4157446" cy="3429000"/>
          </a:xfrm>
        </p:spPr>
        <p:txBody>
          <a:bodyPr anchor="ctr">
            <a:normAutofit/>
          </a:bodyPr>
          <a:lstStyle>
            <a:lvl1pPr marL="0" indent="0" algn="ctr">
              <a:buNone/>
              <a:defRPr sz="800"/>
            </a:lvl1pPr>
          </a:lstStyle>
          <a:p>
            <a:endParaRPr lang="fr-CA"/>
          </a:p>
        </p:txBody>
      </p:sp>
      <p:sp>
        <p:nvSpPr>
          <p:cNvPr id="9" name="Espace réservé pour une image  6">
            <a:extLst>
              <a:ext uri="{FF2B5EF4-FFF2-40B4-BE49-F238E27FC236}">
                <a16:creationId xmlns:a16="http://schemas.microsoft.com/office/drawing/2014/main" xmlns="" id="{D24ACE6F-9FFB-4015-86C3-863DE332B061}"/>
              </a:ext>
            </a:extLst>
          </p:cNvPr>
          <p:cNvSpPr>
            <a:spLocks noGrp="1"/>
          </p:cNvSpPr>
          <p:nvPr>
            <p:ph type="pic" sz="quarter" idx="12"/>
          </p:nvPr>
        </p:nvSpPr>
        <p:spPr>
          <a:xfrm>
            <a:off x="8174723" y="0"/>
            <a:ext cx="4017277" cy="3429000"/>
          </a:xfrm>
        </p:spPr>
        <p:txBody>
          <a:bodyPr anchor="ctr">
            <a:normAutofit/>
          </a:bodyPr>
          <a:lstStyle>
            <a:lvl1pPr marL="0" indent="0" algn="ctr">
              <a:buNone/>
              <a:defRPr sz="800"/>
            </a:lvl1pPr>
          </a:lstStyle>
          <a:p>
            <a:endParaRPr lang="fr-CA"/>
          </a:p>
        </p:txBody>
      </p:sp>
      <p:sp>
        <p:nvSpPr>
          <p:cNvPr id="11" name="Espace réservé du texte 10">
            <a:extLst>
              <a:ext uri="{FF2B5EF4-FFF2-40B4-BE49-F238E27FC236}">
                <a16:creationId xmlns:a16="http://schemas.microsoft.com/office/drawing/2014/main" xmlns="" id="{8E0358F8-7EC3-4F74-8408-D7B1B65B2C70}"/>
              </a:ext>
            </a:extLst>
          </p:cNvPr>
          <p:cNvSpPr>
            <a:spLocks noGrp="1"/>
          </p:cNvSpPr>
          <p:nvPr>
            <p:ph type="body" sz="quarter" idx="13"/>
          </p:nvPr>
        </p:nvSpPr>
        <p:spPr>
          <a:xfrm>
            <a:off x="4325938" y="246063"/>
            <a:ext cx="3479800" cy="2852737"/>
          </a:xfrm>
        </p:spPr>
        <p:txBody>
          <a:bodyPr>
            <a:noAutofit/>
          </a:bodyPr>
          <a:lstStyle>
            <a:lvl1pPr marL="0" indent="0">
              <a:buNone/>
              <a:defRPr sz="2000">
                <a:solidFill>
                  <a:schemeClr val="tx1"/>
                </a:solidFill>
                <a:latin typeface="+mn-lt"/>
              </a:defRPr>
            </a:lvl1pPr>
            <a:lvl2pPr marL="457200" indent="0">
              <a:buNone/>
              <a:defRPr sz="2000">
                <a:solidFill>
                  <a:schemeClr val="tx1"/>
                </a:solidFill>
                <a:latin typeface="+mn-lt"/>
              </a:defRPr>
            </a:lvl2pPr>
            <a:lvl3pPr marL="914400" indent="0">
              <a:buNone/>
              <a:defRPr sz="2000">
                <a:solidFill>
                  <a:schemeClr val="tx1"/>
                </a:solidFill>
                <a:latin typeface="+mn-lt"/>
              </a:defRPr>
            </a:lvl3pPr>
            <a:lvl4pPr marL="1371600" indent="0">
              <a:buNone/>
              <a:defRPr sz="2000">
                <a:solidFill>
                  <a:schemeClr val="tx1"/>
                </a:solidFill>
                <a:latin typeface="+mn-lt"/>
              </a:defRPr>
            </a:lvl4pPr>
            <a:lvl5pPr marL="1828800" indent="0">
              <a:buNone/>
              <a:defRPr sz="2000">
                <a:solidFill>
                  <a:schemeClr val="tx1"/>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12" name="Espace réservé du texte 10">
            <a:extLst>
              <a:ext uri="{FF2B5EF4-FFF2-40B4-BE49-F238E27FC236}">
                <a16:creationId xmlns:a16="http://schemas.microsoft.com/office/drawing/2014/main" xmlns="" id="{E4DE3161-8897-49CB-953D-9C05535EE036}"/>
              </a:ext>
            </a:extLst>
          </p:cNvPr>
          <p:cNvSpPr>
            <a:spLocks noGrp="1"/>
          </p:cNvSpPr>
          <p:nvPr>
            <p:ph type="body" sz="quarter" idx="14"/>
          </p:nvPr>
        </p:nvSpPr>
        <p:spPr>
          <a:xfrm>
            <a:off x="8443461" y="3717131"/>
            <a:ext cx="3479800" cy="2852737"/>
          </a:xfrm>
        </p:spPr>
        <p:txBody>
          <a:bodyPr>
            <a:noAutofit/>
          </a:bodyPr>
          <a:lstStyle>
            <a:lvl1pPr marL="0" indent="0">
              <a:buNone/>
              <a:defRPr sz="2000">
                <a:solidFill>
                  <a:schemeClr val="tx1"/>
                </a:solidFill>
                <a:latin typeface="+mn-lt"/>
              </a:defRPr>
            </a:lvl1pPr>
            <a:lvl2pPr marL="457200" indent="0">
              <a:buNone/>
              <a:defRPr sz="2000">
                <a:solidFill>
                  <a:schemeClr val="tx1"/>
                </a:solidFill>
                <a:latin typeface="+mn-lt"/>
              </a:defRPr>
            </a:lvl2pPr>
            <a:lvl3pPr marL="914400" indent="0">
              <a:buNone/>
              <a:defRPr sz="2000">
                <a:solidFill>
                  <a:schemeClr val="tx1"/>
                </a:solidFill>
                <a:latin typeface="+mn-lt"/>
              </a:defRPr>
            </a:lvl3pPr>
            <a:lvl4pPr marL="1371600" indent="0">
              <a:buNone/>
              <a:defRPr sz="2000">
                <a:solidFill>
                  <a:schemeClr val="tx1"/>
                </a:solidFill>
                <a:latin typeface="+mn-lt"/>
              </a:defRPr>
            </a:lvl4pPr>
            <a:lvl5pPr marL="1828800" indent="0">
              <a:buNone/>
              <a:defRPr sz="2000">
                <a:solidFill>
                  <a:schemeClr val="tx1"/>
                </a:solidFill>
                <a:latin typeface="+mn-l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3" name="Espace réservé du texte 10">
            <a:extLst>
              <a:ext uri="{FF2B5EF4-FFF2-40B4-BE49-F238E27FC236}">
                <a16:creationId xmlns:a16="http://schemas.microsoft.com/office/drawing/2014/main" xmlns="" id="{B2C3F9E0-8D21-4EC7-91C2-7BEA30B6F604}"/>
              </a:ext>
            </a:extLst>
          </p:cNvPr>
          <p:cNvSpPr>
            <a:spLocks noGrp="1"/>
          </p:cNvSpPr>
          <p:nvPr>
            <p:ph type="body" sz="quarter" idx="15"/>
          </p:nvPr>
        </p:nvSpPr>
        <p:spPr>
          <a:xfrm>
            <a:off x="268739" y="3650421"/>
            <a:ext cx="3479800" cy="2852737"/>
          </a:xfrm>
        </p:spPr>
        <p:txBody>
          <a:bodyPr>
            <a:noAutofit/>
          </a:bodyPr>
          <a:lstStyle>
            <a:lvl1pPr marL="0" indent="0">
              <a:buNone/>
              <a:defRPr sz="2000">
                <a:solidFill>
                  <a:schemeClr val="tx1"/>
                </a:solidFill>
                <a:latin typeface="+mn-lt"/>
              </a:defRPr>
            </a:lvl1pPr>
            <a:lvl2pPr marL="457200" indent="0">
              <a:buNone/>
              <a:defRPr sz="2000">
                <a:solidFill>
                  <a:schemeClr val="tx1"/>
                </a:solidFill>
                <a:latin typeface="+mn-lt"/>
              </a:defRPr>
            </a:lvl2pPr>
            <a:lvl3pPr marL="914400" indent="0">
              <a:buNone/>
              <a:defRPr sz="2000">
                <a:solidFill>
                  <a:schemeClr val="tx1"/>
                </a:solidFill>
                <a:latin typeface="+mn-lt"/>
              </a:defRPr>
            </a:lvl3pPr>
            <a:lvl4pPr marL="1371600" indent="0">
              <a:buNone/>
              <a:defRPr sz="2000">
                <a:solidFill>
                  <a:schemeClr val="tx1"/>
                </a:solidFill>
                <a:latin typeface="+mn-lt"/>
              </a:defRPr>
            </a:lvl4pPr>
            <a:lvl5pPr marL="1828800" indent="0">
              <a:buNone/>
              <a:defRPr sz="2000">
                <a:solidFill>
                  <a:schemeClr val="tx1"/>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Tree>
    <p:extLst>
      <p:ext uri="{BB962C8B-B14F-4D97-AF65-F5344CB8AC3E}">
        <p14:creationId xmlns:p14="http://schemas.microsoft.com/office/powerpoint/2010/main" xmlns="" val="825104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WOT analysis">
    <p:spTree>
      <p:nvGrpSpPr>
        <p:cNvPr id="1" name=""/>
        <p:cNvGrpSpPr/>
        <p:nvPr/>
      </p:nvGrpSpPr>
      <p:grpSpPr>
        <a:xfrm>
          <a:off x="0" y="0"/>
          <a:ext cx="0" cy="0"/>
          <a:chOff x="0" y="0"/>
          <a:chExt cx="0" cy="0"/>
        </a:xfrm>
      </p:grpSpPr>
      <p:pic>
        <p:nvPicPr>
          <p:cNvPr id="26" name="Graphique 25">
            <a:extLst>
              <a:ext uri="{FF2B5EF4-FFF2-40B4-BE49-F238E27FC236}">
                <a16:creationId xmlns:a16="http://schemas.microsoft.com/office/drawing/2014/main" xmlns="" id="{5AED862F-E4AC-4BAF-A084-97BD3F5060B8}"/>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B85897A4-721B-410C-8287-EC3C957BD36E}"/>
              </a:ext>
            </a:extLst>
          </p:cNvPr>
          <p:cNvSpPr>
            <a:spLocks noGrp="1"/>
          </p:cNvSpPr>
          <p:nvPr>
            <p:ph type="title" hasCustomPrompt="1"/>
          </p:nvPr>
        </p:nvSpPr>
        <p:spPr>
          <a:xfrm>
            <a:off x="838200" y="762000"/>
            <a:ext cx="10515600" cy="568325"/>
          </a:xfrm>
        </p:spPr>
        <p:txBody>
          <a:bodyPr/>
          <a:lstStyle>
            <a:lvl1pPr algn="ctr">
              <a:defRPr/>
            </a:lvl1pPr>
          </a:lstStyle>
          <a:p>
            <a:r>
              <a:rPr lang="fr-FR" dirty="0"/>
              <a:t>Insert </a:t>
            </a:r>
            <a:r>
              <a:rPr lang="fr-FR" dirty="0" err="1"/>
              <a:t>title</a:t>
            </a:r>
            <a:r>
              <a:rPr lang="fr-FR" dirty="0"/>
              <a:t> </a:t>
            </a:r>
            <a:r>
              <a:rPr lang="fr-FR" dirty="0" err="1"/>
              <a:t>here</a:t>
            </a:r>
            <a:endParaRPr lang="fr-CA" dirty="0"/>
          </a:p>
        </p:txBody>
      </p:sp>
      <p:sp>
        <p:nvSpPr>
          <p:cNvPr id="3" name="Espace réservé du numéro de diapositive 2">
            <a:extLst>
              <a:ext uri="{FF2B5EF4-FFF2-40B4-BE49-F238E27FC236}">
                <a16:creationId xmlns:a16="http://schemas.microsoft.com/office/drawing/2014/main" xmlns="" id="{9DF911A5-D83E-4D18-BB3C-B9C37B515BBE}"/>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14" name="Espace réservé du texte 13">
            <a:extLst>
              <a:ext uri="{FF2B5EF4-FFF2-40B4-BE49-F238E27FC236}">
                <a16:creationId xmlns:a16="http://schemas.microsoft.com/office/drawing/2014/main" xmlns="" id="{F5F76E49-BF1C-46D4-BFE9-90F67294F66B}"/>
              </a:ext>
            </a:extLst>
          </p:cNvPr>
          <p:cNvSpPr>
            <a:spLocks noGrp="1"/>
          </p:cNvSpPr>
          <p:nvPr>
            <p:ph type="body" sz="quarter" idx="15"/>
          </p:nvPr>
        </p:nvSpPr>
        <p:spPr>
          <a:xfrm>
            <a:off x="838200" y="2178887"/>
            <a:ext cx="3205163" cy="1552575"/>
          </a:xfrm>
        </p:spPr>
        <p:txBody>
          <a:bodyPr>
            <a:noAutofit/>
          </a:bodyPr>
          <a:lstStyle>
            <a:lvl1pPr marL="0" indent="0" algn="r">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5" name="Espace réservé du texte 13">
            <a:extLst>
              <a:ext uri="{FF2B5EF4-FFF2-40B4-BE49-F238E27FC236}">
                <a16:creationId xmlns:a16="http://schemas.microsoft.com/office/drawing/2014/main" xmlns="" id="{5D41B17B-C755-4148-8109-804745E33DAF}"/>
              </a:ext>
            </a:extLst>
          </p:cNvPr>
          <p:cNvSpPr>
            <a:spLocks noGrp="1"/>
          </p:cNvSpPr>
          <p:nvPr>
            <p:ph type="body" sz="quarter" idx="16"/>
          </p:nvPr>
        </p:nvSpPr>
        <p:spPr>
          <a:xfrm>
            <a:off x="8148637" y="4204537"/>
            <a:ext cx="3205163" cy="1552575"/>
          </a:xfrm>
        </p:spPr>
        <p:txBody>
          <a:bodyPr>
            <a:noAutofit/>
          </a:bodyPr>
          <a:lstStyle>
            <a:lvl1pPr marL="0" indent="0">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6" name="Espace réservé du texte 13">
            <a:extLst>
              <a:ext uri="{FF2B5EF4-FFF2-40B4-BE49-F238E27FC236}">
                <a16:creationId xmlns:a16="http://schemas.microsoft.com/office/drawing/2014/main" xmlns="" id="{A2238423-3752-4AE4-B427-5C25C2514CD5}"/>
              </a:ext>
            </a:extLst>
          </p:cNvPr>
          <p:cNvSpPr>
            <a:spLocks noGrp="1"/>
          </p:cNvSpPr>
          <p:nvPr>
            <p:ph type="body" sz="quarter" idx="17"/>
          </p:nvPr>
        </p:nvSpPr>
        <p:spPr>
          <a:xfrm>
            <a:off x="8148637" y="2178887"/>
            <a:ext cx="3205163" cy="1552575"/>
          </a:xfrm>
        </p:spPr>
        <p:txBody>
          <a:bodyPr>
            <a:noAutofit/>
          </a:bodyPr>
          <a:lstStyle>
            <a:lvl1pPr marL="0" indent="0">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24" name="Espace réservé du texte 13">
            <a:extLst>
              <a:ext uri="{FF2B5EF4-FFF2-40B4-BE49-F238E27FC236}">
                <a16:creationId xmlns:a16="http://schemas.microsoft.com/office/drawing/2014/main" xmlns="" id="{7B4B13AB-DAAF-4DC6-BD37-4B1015B49D1E}"/>
              </a:ext>
            </a:extLst>
          </p:cNvPr>
          <p:cNvSpPr>
            <a:spLocks noGrp="1"/>
          </p:cNvSpPr>
          <p:nvPr>
            <p:ph type="body" sz="quarter" idx="18"/>
          </p:nvPr>
        </p:nvSpPr>
        <p:spPr>
          <a:xfrm>
            <a:off x="826762" y="4204537"/>
            <a:ext cx="3205163" cy="1552575"/>
          </a:xfrm>
        </p:spPr>
        <p:txBody>
          <a:bodyPr>
            <a:noAutofit/>
          </a:bodyPr>
          <a:lstStyle>
            <a:lvl1pPr marL="0" indent="0" algn="r">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3" name="Espace réservé du texte 12">
            <a:extLst>
              <a:ext uri="{FF2B5EF4-FFF2-40B4-BE49-F238E27FC236}">
                <a16:creationId xmlns:a16="http://schemas.microsoft.com/office/drawing/2014/main" xmlns="" id="{F11E2899-513B-4CB9-B934-37C87BE8DC53}"/>
              </a:ext>
            </a:extLst>
          </p:cNvPr>
          <p:cNvSpPr>
            <a:spLocks noGrp="1"/>
          </p:cNvSpPr>
          <p:nvPr>
            <p:ph type="body" sz="quarter" idx="19"/>
          </p:nvPr>
        </p:nvSpPr>
        <p:spPr>
          <a:xfrm>
            <a:off x="4292274" y="2170112"/>
            <a:ext cx="1757363" cy="1757363"/>
          </a:xfrm>
          <a:prstGeom prst="ellipse">
            <a:avLst/>
          </a:prstGeom>
          <a:solidFill>
            <a:schemeClr val="accent1"/>
          </a:solidFill>
        </p:spPr>
        <p:txBody>
          <a:bodyPr anchor="ctr">
            <a:normAutofit/>
          </a:bodyPr>
          <a:lstStyle>
            <a:lvl1pPr marL="0" indent="0" algn="ctr">
              <a:buNone/>
              <a:defRPr sz="1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CA" dirty="0"/>
          </a:p>
        </p:txBody>
      </p:sp>
      <p:sp>
        <p:nvSpPr>
          <p:cNvPr id="27" name="Espace réservé du texte 12">
            <a:extLst>
              <a:ext uri="{FF2B5EF4-FFF2-40B4-BE49-F238E27FC236}">
                <a16:creationId xmlns:a16="http://schemas.microsoft.com/office/drawing/2014/main" xmlns="" id="{E4C1CE1B-01B2-46B2-8564-1B9B82833526}"/>
              </a:ext>
            </a:extLst>
          </p:cNvPr>
          <p:cNvSpPr>
            <a:spLocks noGrp="1"/>
          </p:cNvSpPr>
          <p:nvPr>
            <p:ph type="body" sz="quarter" idx="20"/>
          </p:nvPr>
        </p:nvSpPr>
        <p:spPr>
          <a:xfrm>
            <a:off x="6137275" y="3999749"/>
            <a:ext cx="1757363" cy="1757363"/>
          </a:xfrm>
          <a:prstGeom prst="ellipse">
            <a:avLst/>
          </a:prstGeom>
          <a:solidFill>
            <a:schemeClr val="accent1"/>
          </a:solidFill>
        </p:spPr>
        <p:txBody>
          <a:bodyPr anchor="ctr">
            <a:normAutofit/>
          </a:bodyPr>
          <a:lstStyle>
            <a:lvl1pPr marL="0" indent="0" algn="ctr">
              <a:buNone/>
              <a:defRPr sz="1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CA" dirty="0"/>
          </a:p>
        </p:txBody>
      </p:sp>
      <p:sp>
        <p:nvSpPr>
          <p:cNvPr id="28" name="Espace réservé du texte 12">
            <a:extLst>
              <a:ext uri="{FF2B5EF4-FFF2-40B4-BE49-F238E27FC236}">
                <a16:creationId xmlns:a16="http://schemas.microsoft.com/office/drawing/2014/main" xmlns="" id="{FC5970D7-F74B-4A86-9BF9-944842DF2836}"/>
              </a:ext>
            </a:extLst>
          </p:cNvPr>
          <p:cNvSpPr>
            <a:spLocks noGrp="1"/>
          </p:cNvSpPr>
          <p:nvPr>
            <p:ph type="body" sz="quarter" idx="21"/>
          </p:nvPr>
        </p:nvSpPr>
        <p:spPr>
          <a:xfrm>
            <a:off x="6137275" y="2170111"/>
            <a:ext cx="1757363" cy="1757363"/>
          </a:xfrm>
          <a:prstGeom prst="ellipse">
            <a:avLst/>
          </a:prstGeom>
          <a:noFill/>
          <a:ln w="12700">
            <a:solidFill>
              <a:schemeClr val="accent2"/>
            </a:solidFill>
          </a:ln>
        </p:spPr>
        <p:txBody>
          <a:bodyPr anchor="ctr">
            <a:normAutofit/>
          </a:bodyPr>
          <a:lstStyle>
            <a:lvl1pPr marL="0" indent="0" algn="ctr">
              <a:buNone/>
              <a:defRPr sz="16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CA" dirty="0"/>
          </a:p>
        </p:txBody>
      </p:sp>
      <p:sp>
        <p:nvSpPr>
          <p:cNvPr id="29" name="Espace réservé du texte 12">
            <a:extLst>
              <a:ext uri="{FF2B5EF4-FFF2-40B4-BE49-F238E27FC236}">
                <a16:creationId xmlns:a16="http://schemas.microsoft.com/office/drawing/2014/main" xmlns="" id="{C295C323-082F-4D5C-B382-E52B84FC930A}"/>
              </a:ext>
            </a:extLst>
          </p:cNvPr>
          <p:cNvSpPr>
            <a:spLocks noGrp="1"/>
          </p:cNvSpPr>
          <p:nvPr>
            <p:ph type="body" sz="quarter" idx="22"/>
          </p:nvPr>
        </p:nvSpPr>
        <p:spPr>
          <a:xfrm>
            <a:off x="4292274" y="3999748"/>
            <a:ext cx="1757363" cy="1757363"/>
          </a:xfrm>
          <a:prstGeom prst="ellipse">
            <a:avLst/>
          </a:prstGeom>
          <a:noFill/>
          <a:ln w="12700">
            <a:solidFill>
              <a:schemeClr val="accent2"/>
            </a:solidFill>
          </a:ln>
        </p:spPr>
        <p:txBody>
          <a:bodyPr anchor="ctr">
            <a:normAutofit/>
          </a:bodyPr>
          <a:lstStyle>
            <a:lvl1pPr marL="0" indent="0" algn="ctr">
              <a:buNone/>
              <a:defRPr sz="16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CA" dirty="0"/>
          </a:p>
        </p:txBody>
      </p:sp>
    </p:spTree>
    <p:extLst>
      <p:ext uri="{BB962C8B-B14F-4D97-AF65-F5344CB8AC3E}">
        <p14:creationId xmlns:p14="http://schemas.microsoft.com/office/powerpoint/2010/main" xmlns="" val="476169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pic>
        <p:nvPicPr>
          <p:cNvPr id="19" name="Graphique 18">
            <a:extLst>
              <a:ext uri="{FF2B5EF4-FFF2-40B4-BE49-F238E27FC236}">
                <a16:creationId xmlns:a16="http://schemas.microsoft.com/office/drawing/2014/main" xmlns="" id="{B59B7025-FD1E-4D4D-AEE2-08ED27E8DE83}"/>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73E16A22-2498-4EFB-A6D7-636D4DA9858B}"/>
              </a:ext>
            </a:extLst>
          </p:cNvPr>
          <p:cNvSpPr>
            <a:spLocks noGrp="1"/>
          </p:cNvSpPr>
          <p:nvPr>
            <p:ph type="title" hasCustomPrompt="1"/>
          </p:nvPr>
        </p:nvSpPr>
        <p:spPr>
          <a:xfrm>
            <a:off x="838200" y="750135"/>
            <a:ext cx="10515600" cy="568325"/>
          </a:xfrm>
        </p:spPr>
        <p:txBody>
          <a:bodyPr/>
          <a:lstStyle>
            <a:lvl1pPr>
              <a:defRPr/>
            </a:lvl1pPr>
          </a:lstStyle>
          <a:p>
            <a:r>
              <a:rPr lang="fr-FR" dirty="0"/>
              <a:t>Insert </a:t>
            </a:r>
            <a:r>
              <a:rPr lang="fr-FR" dirty="0" err="1"/>
              <a:t>title</a:t>
            </a:r>
            <a:r>
              <a:rPr lang="fr-FR" dirty="0"/>
              <a:t> </a:t>
            </a:r>
            <a:r>
              <a:rPr lang="fr-FR" dirty="0" err="1"/>
              <a:t>here</a:t>
            </a:r>
            <a:endParaRPr lang="fr-CA" dirty="0"/>
          </a:p>
        </p:txBody>
      </p:sp>
      <p:sp>
        <p:nvSpPr>
          <p:cNvPr id="3" name="Espace réservé du numéro de diapositive 2">
            <a:extLst>
              <a:ext uri="{FF2B5EF4-FFF2-40B4-BE49-F238E27FC236}">
                <a16:creationId xmlns:a16="http://schemas.microsoft.com/office/drawing/2014/main" xmlns="" id="{B9389CE9-4FA3-4B97-847C-1168037ABB37}"/>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10" name="Espace réservé du texte 13">
            <a:extLst>
              <a:ext uri="{FF2B5EF4-FFF2-40B4-BE49-F238E27FC236}">
                <a16:creationId xmlns:a16="http://schemas.microsoft.com/office/drawing/2014/main" xmlns="" id="{FD7ABCED-E03E-46C0-BA9D-3671F3BE117D}"/>
              </a:ext>
            </a:extLst>
          </p:cNvPr>
          <p:cNvSpPr>
            <a:spLocks noGrp="1"/>
          </p:cNvSpPr>
          <p:nvPr>
            <p:ph type="body" sz="quarter" idx="15"/>
          </p:nvPr>
        </p:nvSpPr>
        <p:spPr>
          <a:xfrm>
            <a:off x="838200" y="2051843"/>
            <a:ext cx="3205163" cy="1124745"/>
          </a:xfrm>
        </p:spPr>
        <p:txBody>
          <a:bodyPr>
            <a:noAutofit/>
          </a:bodyPr>
          <a:lstStyle>
            <a:lvl1pPr marL="0" indent="0" algn="r">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1" name="Espace réservé du texte 13">
            <a:extLst>
              <a:ext uri="{FF2B5EF4-FFF2-40B4-BE49-F238E27FC236}">
                <a16:creationId xmlns:a16="http://schemas.microsoft.com/office/drawing/2014/main" xmlns="" id="{1A767967-92F2-4553-AB31-B06CE231BB67}"/>
              </a:ext>
            </a:extLst>
          </p:cNvPr>
          <p:cNvSpPr>
            <a:spLocks noGrp="1"/>
          </p:cNvSpPr>
          <p:nvPr>
            <p:ph type="body" sz="quarter" idx="16"/>
          </p:nvPr>
        </p:nvSpPr>
        <p:spPr>
          <a:xfrm>
            <a:off x="838199" y="3499047"/>
            <a:ext cx="3205163" cy="1124745"/>
          </a:xfrm>
        </p:spPr>
        <p:txBody>
          <a:bodyPr>
            <a:noAutofit/>
          </a:bodyPr>
          <a:lstStyle>
            <a:lvl1pPr marL="0" indent="0" algn="r">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2" name="Espace réservé du texte 13">
            <a:extLst>
              <a:ext uri="{FF2B5EF4-FFF2-40B4-BE49-F238E27FC236}">
                <a16:creationId xmlns:a16="http://schemas.microsoft.com/office/drawing/2014/main" xmlns="" id="{B300B04A-9BD1-4DAD-B8D9-4DDB3E43A890}"/>
              </a:ext>
            </a:extLst>
          </p:cNvPr>
          <p:cNvSpPr>
            <a:spLocks noGrp="1"/>
          </p:cNvSpPr>
          <p:nvPr>
            <p:ph type="body" sz="quarter" idx="17"/>
          </p:nvPr>
        </p:nvSpPr>
        <p:spPr>
          <a:xfrm>
            <a:off x="838199" y="4946252"/>
            <a:ext cx="3205163" cy="1124745"/>
          </a:xfrm>
        </p:spPr>
        <p:txBody>
          <a:bodyPr>
            <a:noAutofit/>
          </a:bodyPr>
          <a:lstStyle>
            <a:lvl1pPr marL="0" indent="0" algn="r">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3" name="Espace réservé du texte 13">
            <a:extLst>
              <a:ext uri="{FF2B5EF4-FFF2-40B4-BE49-F238E27FC236}">
                <a16:creationId xmlns:a16="http://schemas.microsoft.com/office/drawing/2014/main" xmlns="" id="{5F8E1213-2B27-425C-BB1D-78AFF23116AA}"/>
              </a:ext>
            </a:extLst>
          </p:cNvPr>
          <p:cNvSpPr>
            <a:spLocks noGrp="1"/>
          </p:cNvSpPr>
          <p:nvPr>
            <p:ph type="body" sz="quarter" idx="18"/>
          </p:nvPr>
        </p:nvSpPr>
        <p:spPr>
          <a:xfrm>
            <a:off x="8148640" y="2051843"/>
            <a:ext cx="3205163" cy="1124745"/>
          </a:xfrm>
        </p:spPr>
        <p:txBody>
          <a:bodyPr>
            <a:noAutofit/>
          </a:bodyPr>
          <a:lstStyle>
            <a:lvl1pPr marL="0" indent="0" algn="l">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4" name="Espace réservé du texte 13">
            <a:extLst>
              <a:ext uri="{FF2B5EF4-FFF2-40B4-BE49-F238E27FC236}">
                <a16:creationId xmlns:a16="http://schemas.microsoft.com/office/drawing/2014/main" xmlns="" id="{B09E40A0-0EDB-4EB1-A363-B272DF9A470A}"/>
              </a:ext>
            </a:extLst>
          </p:cNvPr>
          <p:cNvSpPr>
            <a:spLocks noGrp="1"/>
          </p:cNvSpPr>
          <p:nvPr>
            <p:ph type="body" sz="quarter" idx="19"/>
          </p:nvPr>
        </p:nvSpPr>
        <p:spPr>
          <a:xfrm>
            <a:off x="8148639" y="3499047"/>
            <a:ext cx="3205163" cy="1124745"/>
          </a:xfrm>
        </p:spPr>
        <p:txBody>
          <a:bodyPr>
            <a:noAutofit/>
          </a:bodyPr>
          <a:lstStyle>
            <a:lvl1pPr marL="0" indent="0" algn="l">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5" name="Espace réservé du texte 13">
            <a:extLst>
              <a:ext uri="{FF2B5EF4-FFF2-40B4-BE49-F238E27FC236}">
                <a16:creationId xmlns:a16="http://schemas.microsoft.com/office/drawing/2014/main" xmlns="" id="{B41546EB-D4D7-44AD-8BC4-ED0F3EF95BF9}"/>
              </a:ext>
            </a:extLst>
          </p:cNvPr>
          <p:cNvSpPr>
            <a:spLocks noGrp="1"/>
          </p:cNvSpPr>
          <p:nvPr>
            <p:ph type="body" sz="quarter" idx="20"/>
          </p:nvPr>
        </p:nvSpPr>
        <p:spPr>
          <a:xfrm>
            <a:off x="8148639" y="4946252"/>
            <a:ext cx="3205163" cy="1124745"/>
          </a:xfrm>
        </p:spPr>
        <p:txBody>
          <a:bodyPr>
            <a:noAutofit/>
          </a:bodyPr>
          <a:lstStyle>
            <a:lvl1pPr marL="0" indent="0" algn="l">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8" name="Espace réservé du texte 17">
            <a:extLst>
              <a:ext uri="{FF2B5EF4-FFF2-40B4-BE49-F238E27FC236}">
                <a16:creationId xmlns:a16="http://schemas.microsoft.com/office/drawing/2014/main" xmlns="" id="{40476DC0-A3B6-4F83-85AF-CC33C0CAE164}"/>
              </a:ext>
            </a:extLst>
          </p:cNvPr>
          <p:cNvSpPr>
            <a:spLocks noGrp="1"/>
          </p:cNvSpPr>
          <p:nvPr>
            <p:ph type="body" sz="quarter" idx="21"/>
          </p:nvPr>
        </p:nvSpPr>
        <p:spPr>
          <a:xfrm>
            <a:off x="4944268" y="2827338"/>
            <a:ext cx="2303463" cy="2305050"/>
          </a:xfrm>
          <a:prstGeom prst="ellipse">
            <a:avLst/>
          </a:prstGeom>
          <a:solidFill>
            <a:schemeClr val="accent1"/>
          </a:solidFill>
        </p:spPr>
        <p:txBody>
          <a:bodyPr anchor="ctr">
            <a:noAutofit/>
          </a:bodyPr>
          <a:lstStyle>
            <a:lvl1pPr marL="0" indent="0" algn="ctr">
              <a:buNone/>
              <a:defRPr sz="2000" b="1"/>
            </a:lvl1pPr>
            <a:lvl2pPr>
              <a:defRPr sz="2000"/>
            </a:lvl2pPr>
            <a:lvl3pPr>
              <a:defRPr sz="2000"/>
            </a:lvl3pPr>
            <a:lvl4pPr>
              <a:defRPr sz="2000"/>
            </a:lvl4pPr>
            <a:lvl5pPr>
              <a:defRPr sz="2000"/>
            </a:lvl5pPr>
          </a:lstStyle>
          <a:p>
            <a:pPr lvl="0"/>
            <a:endParaRPr lang="fr-CA" dirty="0"/>
          </a:p>
        </p:txBody>
      </p:sp>
    </p:spTree>
    <p:extLst>
      <p:ext uri="{BB962C8B-B14F-4D97-AF65-F5344CB8AC3E}">
        <p14:creationId xmlns:p14="http://schemas.microsoft.com/office/powerpoint/2010/main" xmlns="" val="2228110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agram and table">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xmlns="" id="{7F19B732-80B3-4890-A928-A24207967C89}"/>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C219F179-70AC-40BE-BB0E-D075D5E6CAEB}"/>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xmlns="" id="{01DB05D3-DA6E-408F-A71A-4AC482933D71}"/>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7" name="Espace réservé du tableau 6">
            <a:extLst>
              <a:ext uri="{FF2B5EF4-FFF2-40B4-BE49-F238E27FC236}">
                <a16:creationId xmlns:a16="http://schemas.microsoft.com/office/drawing/2014/main" xmlns="" id="{F246A717-C61C-469F-A3AC-673FF2527F2A}"/>
              </a:ext>
            </a:extLst>
          </p:cNvPr>
          <p:cNvSpPr>
            <a:spLocks noGrp="1"/>
          </p:cNvSpPr>
          <p:nvPr>
            <p:ph type="tbl" sz="quarter" idx="11"/>
          </p:nvPr>
        </p:nvSpPr>
        <p:spPr>
          <a:xfrm>
            <a:off x="1974850" y="3759200"/>
            <a:ext cx="8242300" cy="2336800"/>
          </a:xfrm>
        </p:spPr>
        <p:txBody>
          <a:bodyPr>
            <a:normAutofit/>
          </a:bodyPr>
          <a:lstStyle>
            <a:lvl1pPr>
              <a:defRPr sz="800"/>
            </a:lvl1pPr>
          </a:lstStyle>
          <a:p>
            <a:endParaRPr lang="fr-CA"/>
          </a:p>
        </p:txBody>
      </p:sp>
      <p:sp>
        <p:nvSpPr>
          <p:cNvPr id="9" name="Espace réservé du graphique 8">
            <a:extLst>
              <a:ext uri="{FF2B5EF4-FFF2-40B4-BE49-F238E27FC236}">
                <a16:creationId xmlns:a16="http://schemas.microsoft.com/office/drawing/2014/main" xmlns="" id="{6086E82B-AD19-4AA9-9EFD-148309969165}"/>
              </a:ext>
            </a:extLst>
          </p:cNvPr>
          <p:cNvSpPr>
            <a:spLocks noGrp="1"/>
          </p:cNvSpPr>
          <p:nvPr>
            <p:ph type="chart" sz="quarter" idx="12"/>
          </p:nvPr>
        </p:nvSpPr>
        <p:spPr>
          <a:xfrm>
            <a:off x="1974850" y="1570038"/>
            <a:ext cx="8242300" cy="2062162"/>
          </a:xfrm>
        </p:spPr>
        <p:txBody>
          <a:bodyPr>
            <a:normAutofit/>
          </a:bodyPr>
          <a:lstStyle>
            <a:lvl1pPr>
              <a:defRPr sz="800"/>
            </a:lvl1pPr>
          </a:lstStyle>
          <a:p>
            <a:endParaRPr lang="fr-CA"/>
          </a:p>
        </p:txBody>
      </p:sp>
    </p:spTree>
    <p:extLst>
      <p:ext uri="{BB962C8B-B14F-4D97-AF65-F5344CB8AC3E}">
        <p14:creationId xmlns:p14="http://schemas.microsoft.com/office/powerpoint/2010/main" xmlns="" val="310856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rpage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F65F9E7-79B4-4E4A-BF7F-3B6B809C3110}"/>
              </a:ext>
            </a:extLst>
          </p:cNvPr>
          <p:cNvSpPr/>
          <p:nvPr userDrawn="1"/>
        </p:nvSpPr>
        <p:spPr>
          <a:xfrm>
            <a:off x="-3" y="0"/>
            <a:ext cx="1219200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1" name="Graphique 10">
            <a:extLst>
              <a:ext uri="{FF2B5EF4-FFF2-40B4-BE49-F238E27FC236}">
                <a16:creationId xmlns:a16="http://schemas.microsoft.com/office/drawing/2014/main" xmlns="" id="{B189B642-14A2-40EC-893E-FF81473D9F6C}"/>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00CE4B2B-1DC1-4E30-9E81-8D0C17A88423}"/>
              </a:ext>
            </a:extLst>
          </p:cNvPr>
          <p:cNvSpPr>
            <a:spLocks noGrp="1"/>
          </p:cNvSpPr>
          <p:nvPr>
            <p:ph type="title" hasCustomPrompt="1"/>
          </p:nvPr>
        </p:nvSpPr>
        <p:spPr>
          <a:xfrm>
            <a:off x="4022556" y="2410616"/>
            <a:ext cx="4146884" cy="2036763"/>
          </a:xfrm>
        </p:spPr>
        <p:txBody>
          <a:bodyPr>
            <a:normAutofit/>
          </a:bodyPr>
          <a:lstStyle>
            <a:lvl1pPr algn="ctr">
              <a:defRPr sz="4400">
                <a:solidFill>
                  <a:schemeClr val="bg1"/>
                </a:solidFill>
              </a:defRPr>
            </a:lvl1pPr>
          </a:lstStyle>
          <a:p>
            <a:r>
              <a:rPr lang="fr-FR" dirty="0"/>
              <a:t>INSERT </a:t>
            </a:r>
            <a:br>
              <a:rPr lang="fr-FR" dirty="0"/>
            </a:br>
            <a:r>
              <a:rPr lang="fr-FR" dirty="0"/>
              <a:t>TITLE </a:t>
            </a:r>
            <a:br>
              <a:rPr lang="fr-FR" dirty="0"/>
            </a:br>
            <a:r>
              <a:rPr lang="fr-FR" dirty="0"/>
              <a:t>HERE</a:t>
            </a:r>
            <a:endParaRPr lang="fr-CA" dirty="0"/>
          </a:p>
        </p:txBody>
      </p:sp>
      <p:pic>
        <p:nvPicPr>
          <p:cNvPr id="7" name="Graphique 6">
            <a:extLst>
              <a:ext uri="{FF2B5EF4-FFF2-40B4-BE49-F238E27FC236}">
                <a16:creationId xmlns:a16="http://schemas.microsoft.com/office/drawing/2014/main" xmlns="" id="{1FB42FC9-5877-4EFF-B671-13F39EBEAADD}"/>
              </a:ext>
            </a:extLst>
          </p:cNvPr>
          <p:cNvPicPr>
            <a:picLocks noChangeAspect="1"/>
          </p:cNvPicPr>
          <p:nvPr userDrawn="1"/>
        </p:nvPicPr>
        <p:blipFill rotWithShape="1">
          <a:blip r:embed="rId4" cstate="print">
            <a:extLst>
              <a:ext uri="{96DAC541-7B7A-43D3-8B79-37D633B846F1}">
                <asvg:svgBlip xmlns="" xmlns:asvg="http://schemas.microsoft.com/office/drawing/2016/SVG/main" r:embed="rId5"/>
              </a:ext>
            </a:extLst>
          </a:blip>
          <a:srcRect l="45050" t="-698" r="10405" b="698"/>
          <a:stretch/>
        </p:blipFill>
        <p:spPr>
          <a:xfrm rot="5400000">
            <a:off x="2666999" y="-2667003"/>
            <a:ext cx="6858000" cy="12192005"/>
          </a:xfrm>
          <a:prstGeom prst="rect">
            <a:avLst/>
          </a:prstGeom>
        </p:spPr>
      </p:pic>
    </p:spTree>
    <p:extLst>
      <p:ext uri="{BB962C8B-B14F-4D97-AF65-F5344CB8AC3E}">
        <p14:creationId xmlns:p14="http://schemas.microsoft.com/office/powerpoint/2010/main" xmlns="" val="3756944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tables">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xmlns="" id="{7F19B732-80B3-4890-A928-A24207967C89}"/>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C219F179-70AC-40BE-BB0E-D075D5E6CAEB}"/>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xmlns="" id="{01DB05D3-DA6E-408F-A71A-4AC482933D71}"/>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7" name="Espace réservé du tableau 6">
            <a:extLst>
              <a:ext uri="{FF2B5EF4-FFF2-40B4-BE49-F238E27FC236}">
                <a16:creationId xmlns:a16="http://schemas.microsoft.com/office/drawing/2014/main" xmlns="" id="{F246A717-C61C-469F-A3AC-673FF2527F2A}"/>
              </a:ext>
            </a:extLst>
          </p:cNvPr>
          <p:cNvSpPr>
            <a:spLocks noGrp="1"/>
          </p:cNvSpPr>
          <p:nvPr>
            <p:ph type="tbl" sz="quarter" idx="11"/>
          </p:nvPr>
        </p:nvSpPr>
        <p:spPr>
          <a:xfrm>
            <a:off x="1764811" y="1892300"/>
            <a:ext cx="4121150" cy="4203700"/>
          </a:xfrm>
        </p:spPr>
        <p:txBody>
          <a:bodyPr>
            <a:normAutofit/>
          </a:bodyPr>
          <a:lstStyle>
            <a:lvl1pPr>
              <a:defRPr sz="800"/>
            </a:lvl1pPr>
          </a:lstStyle>
          <a:p>
            <a:endParaRPr lang="fr-CA"/>
          </a:p>
        </p:txBody>
      </p:sp>
      <p:sp>
        <p:nvSpPr>
          <p:cNvPr id="8" name="Espace réservé du tableau 6">
            <a:extLst>
              <a:ext uri="{FF2B5EF4-FFF2-40B4-BE49-F238E27FC236}">
                <a16:creationId xmlns:a16="http://schemas.microsoft.com/office/drawing/2014/main" xmlns="" id="{87FDBE0C-A3AA-4362-A3C9-5AB4299210B4}"/>
              </a:ext>
            </a:extLst>
          </p:cNvPr>
          <p:cNvSpPr>
            <a:spLocks noGrp="1"/>
          </p:cNvSpPr>
          <p:nvPr>
            <p:ph type="tbl" sz="quarter" idx="12"/>
          </p:nvPr>
        </p:nvSpPr>
        <p:spPr>
          <a:xfrm>
            <a:off x="6324111" y="1892300"/>
            <a:ext cx="4121150" cy="4203700"/>
          </a:xfrm>
        </p:spPr>
        <p:txBody>
          <a:bodyPr>
            <a:normAutofit/>
          </a:bodyPr>
          <a:lstStyle>
            <a:lvl1pPr>
              <a:defRPr sz="800"/>
            </a:lvl1pPr>
          </a:lstStyle>
          <a:p>
            <a:endParaRPr lang="fr-CA"/>
          </a:p>
        </p:txBody>
      </p:sp>
    </p:spTree>
    <p:extLst>
      <p:ext uri="{BB962C8B-B14F-4D97-AF65-F5344CB8AC3E}">
        <p14:creationId xmlns:p14="http://schemas.microsoft.com/office/powerpoint/2010/main" xmlns="" val="3976789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table">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xmlns="" id="{7F19B732-80B3-4890-A928-A24207967C89}"/>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C219F179-70AC-40BE-BB0E-D075D5E6CAEB}"/>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xmlns="" id="{01DB05D3-DA6E-408F-A71A-4AC482933D71}"/>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8" name="Espace réservé du tableau 6">
            <a:extLst>
              <a:ext uri="{FF2B5EF4-FFF2-40B4-BE49-F238E27FC236}">
                <a16:creationId xmlns:a16="http://schemas.microsoft.com/office/drawing/2014/main" xmlns="" id="{87FDBE0C-A3AA-4362-A3C9-5AB4299210B4}"/>
              </a:ext>
            </a:extLst>
          </p:cNvPr>
          <p:cNvSpPr>
            <a:spLocks noGrp="1"/>
          </p:cNvSpPr>
          <p:nvPr>
            <p:ph type="tbl" sz="quarter" idx="12"/>
          </p:nvPr>
        </p:nvSpPr>
        <p:spPr>
          <a:xfrm>
            <a:off x="1562100" y="1714500"/>
            <a:ext cx="8883161" cy="4203700"/>
          </a:xfrm>
        </p:spPr>
        <p:txBody>
          <a:bodyPr>
            <a:normAutofit/>
          </a:bodyPr>
          <a:lstStyle>
            <a:lvl1pPr>
              <a:defRPr sz="800"/>
            </a:lvl1pPr>
          </a:lstStyle>
          <a:p>
            <a:endParaRPr lang="fr-CA"/>
          </a:p>
        </p:txBody>
      </p:sp>
    </p:spTree>
    <p:extLst>
      <p:ext uri="{BB962C8B-B14F-4D97-AF65-F5344CB8AC3E}">
        <p14:creationId xmlns:p14="http://schemas.microsoft.com/office/powerpoint/2010/main" xmlns="" val="2958824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diagrams">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xmlns="" id="{7F19B732-80B3-4890-A928-A24207967C89}"/>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C219F179-70AC-40BE-BB0E-D075D5E6CAEB}"/>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xmlns="" id="{01DB05D3-DA6E-408F-A71A-4AC482933D71}"/>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6" name="Espace réservé du graphique 32">
            <a:extLst>
              <a:ext uri="{FF2B5EF4-FFF2-40B4-BE49-F238E27FC236}">
                <a16:creationId xmlns:a16="http://schemas.microsoft.com/office/drawing/2014/main" xmlns="" id="{15D3FC0E-5B23-4165-908E-99EDA5ED4144}"/>
              </a:ext>
            </a:extLst>
          </p:cNvPr>
          <p:cNvSpPr>
            <a:spLocks noGrp="1"/>
          </p:cNvSpPr>
          <p:nvPr>
            <p:ph type="chart" sz="quarter" idx="12"/>
          </p:nvPr>
        </p:nvSpPr>
        <p:spPr>
          <a:xfrm>
            <a:off x="1416050" y="1516063"/>
            <a:ext cx="4679950" cy="4162425"/>
          </a:xfrm>
        </p:spPr>
        <p:txBody>
          <a:bodyPr>
            <a:normAutofit/>
          </a:bodyPr>
          <a:lstStyle>
            <a:lvl1pPr>
              <a:defRPr sz="800"/>
            </a:lvl1pPr>
          </a:lstStyle>
          <a:p>
            <a:endParaRPr lang="fr-CA" dirty="0"/>
          </a:p>
        </p:txBody>
      </p:sp>
      <p:sp>
        <p:nvSpPr>
          <p:cNvPr id="7" name="Espace réservé du graphique 32">
            <a:extLst>
              <a:ext uri="{FF2B5EF4-FFF2-40B4-BE49-F238E27FC236}">
                <a16:creationId xmlns:a16="http://schemas.microsoft.com/office/drawing/2014/main" xmlns="" id="{1B9A29CD-0308-4F5D-A830-A668E30EACE9}"/>
              </a:ext>
            </a:extLst>
          </p:cNvPr>
          <p:cNvSpPr>
            <a:spLocks noGrp="1"/>
          </p:cNvSpPr>
          <p:nvPr>
            <p:ph type="chart" sz="quarter" idx="13"/>
          </p:nvPr>
        </p:nvSpPr>
        <p:spPr>
          <a:xfrm>
            <a:off x="6343161" y="1516063"/>
            <a:ext cx="4679950" cy="4162425"/>
          </a:xfrm>
        </p:spPr>
        <p:txBody>
          <a:bodyPr>
            <a:normAutofit/>
          </a:bodyPr>
          <a:lstStyle>
            <a:lvl1pPr>
              <a:defRPr sz="800"/>
            </a:lvl1pPr>
          </a:lstStyle>
          <a:p>
            <a:endParaRPr lang="fr-CA" dirty="0"/>
          </a:p>
        </p:txBody>
      </p:sp>
    </p:spTree>
    <p:extLst>
      <p:ext uri="{BB962C8B-B14F-4D97-AF65-F5344CB8AC3E}">
        <p14:creationId xmlns:p14="http://schemas.microsoft.com/office/powerpoint/2010/main" xmlns="" val="1550855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diagram">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xmlns="" id="{7F19B732-80B3-4890-A928-A24207967C89}"/>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C219F179-70AC-40BE-BB0E-D075D5E6CAEB}"/>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xmlns="" id="{01DB05D3-DA6E-408F-A71A-4AC482933D71}"/>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7" name="Espace réservé du graphique 32">
            <a:extLst>
              <a:ext uri="{FF2B5EF4-FFF2-40B4-BE49-F238E27FC236}">
                <a16:creationId xmlns:a16="http://schemas.microsoft.com/office/drawing/2014/main" xmlns="" id="{1B9A29CD-0308-4F5D-A830-A668E30EACE9}"/>
              </a:ext>
            </a:extLst>
          </p:cNvPr>
          <p:cNvSpPr>
            <a:spLocks noGrp="1"/>
          </p:cNvSpPr>
          <p:nvPr>
            <p:ph type="chart" sz="quarter" idx="13"/>
          </p:nvPr>
        </p:nvSpPr>
        <p:spPr>
          <a:xfrm>
            <a:off x="1206500" y="1516063"/>
            <a:ext cx="9816611" cy="4162425"/>
          </a:xfrm>
        </p:spPr>
        <p:txBody>
          <a:bodyPr>
            <a:normAutofit/>
          </a:bodyPr>
          <a:lstStyle>
            <a:lvl1pPr>
              <a:defRPr sz="800"/>
            </a:lvl1pPr>
          </a:lstStyle>
          <a:p>
            <a:endParaRPr lang="fr-CA" dirty="0"/>
          </a:p>
        </p:txBody>
      </p:sp>
    </p:spTree>
    <p:extLst>
      <p:ext uri="{BB962C8B-B14F-4D97-AF65-F5344CB8AC3E}">
        <p14:creationId xmlns:p14="http://schemas.microsoft.com/office/powerpoint/2010/main" xmlns="" val="3980679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1 diagram">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xmlns="" id="{7F19B732-80B3-4890-A928-A24207967C89}"/>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C219F179-70AC-40BE-BB0E-D075D5E6CAEB}"/>
              </a:ext>
            </a:extLst>
          </p:cNvPr>
          <p:cNvSpPr>
            <a:spLocks noGrp="1"/>
          </p:cNvSpPr>
          <p:nvPr>
            <p:ph type="title"/>
          </p:nvPr>
        </p:nvSpPr>
        <p:spPr/>
        <p:txBody>
          <a:bodyPr/>
          <a:lstStyle/>
          <a:p>
            <a:r>
              <a:rPr lang="fr-FR"/>
              <a:t>Modifiez le style du titre</a:t>
            </a:r>
            <a:endParaRPr lang="fr-CA"/>
          </a:p>
        </p:txBody>
      </p:sp>
      <p:sp>
        <p:nvSpPr>
          <p:cNvPr id="3" name="Espace réservé du numéro de diapositive 2">
            <a:extLst>
              <a:ext uri="{FF2B5EF4-FFF2-40B4-BE49-F238E27FC236}">
                <a16:creationId xmlns:a16="http://schemas.microsoft.com/office/drawing/2014/main" xmlns="" id="{01DB05D3-DA6E-408F-A71A-4AC482933D71}"/>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7" name="Espace réservé du graphique 32">
            <a:extLst>
              <a:ext uri="{FF2B5EF4-FFF2-40B4-BE49-F238E27FC236}">
                <a16:creationId xmlns:a16="http://schemas.microsoft.com/office/drawing/2014/main" xmlns="" id="{1B9A29CD-0308-4F5D-A830-A668E30EACE9}"/>
              </a:ext>
            </a:extLst>
          </p:cNvPr>
          <p:cNvSpPr>
            <a:spLocks noGrp="1"/>
          </p:cNvSpPr>
          <p:nvPr>
            <p:ph type="chart" sz="quarter" idx="13"/>
          </p:nvPr>
        </p:nvSpPr>
        <p:spPr>
          <a:xfrm>
            <a:off x="1206500" y="1516063"/>
            <a:ext cx="9816611" cy="4162425"/>
          </a:xfrm>
        </p:spPr>
        <p:txBody>
          <a:bodyPr>
            <a:normAutofit/>
          </a:bodyPr>
          <a:lstStyle>
            <a:lvl1pPr>
              <a:defRPr sz="800"/>
            </a:lvl1pPr>
          </a:lstStyle>
          <a:p>
            <a:endParaRPr lang="fr-CA" dirty="0"/>
          </a:p>
        </p:txBody>
      </p:sp>
    </p:spTree>
    <p:extLst>
      <p:ext uri="{BB962C8B-B14F-4D97-AF65-F5344CB8AC3E}">
        <p14:creationId xmlns:p14="http://schemas.microsoft.com/office/powerpoint/2010/main" xmlns="" val="1020005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pic>
        <p:nvPicPr>
          <p:cNvPr id="25" name="Graphique 24">
            <a:extLst>
              <a:ext uri="{FF2B5EF4-FFF2-40B4-BE49-F238E27FC236}">
                <a16:creationId xmlns:a16="http://schemas.microsoft.com/office/drawing/2014/main" xmlns="" id="{EC6F169D-4D6F-4CB2-A084-84CE0C8F306B}"/>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a:stretch/>
        </p:blipFill>
        <p:spPr>
          <a:xfrm rot="5400000">
            <a:off x="3906838" y="-1427163"/>
            <a:ext cx="4378325" cy="12192002"/>
          </a:xfrm>
          <a:prstGeom prst="rect">
            <a:avLst/>
          </a:prstGeom>
        </p:spPr>
      </p:pic>
      <p:sp>
        <p:nvSpPr>
          <p:cNvPr id="2" name="Titre 1">
            <a:extLst>
              <a:ext uri="{FF2B5EF4-FFF2-40B4-BE49-F238E27FC236}">
                <a16:creationId xmlns:a16="http://schemas.microsoft.com/office/drawing/2014/main" xmlns="" id="{E46646C0-6BD1-43BB-AC5E-A6D7A8558B31}"/>
              </a:ext>
            </a:extLst>
          </p:cNvPr>
          <p:cNvSpPr>
            <a:spLocks noGrp="1"/>
          </p:cNvSpPr>
          <p:nvPr>
            <p:ph type="title" hasCustomPrompt="1"/>
          </p:nvPr>
        </p:nvSpPr>
        <p:spPr/>
        <p:txBody>
          <a:bodyPr/>
          <a:lstStyle>
            <a:lvl1pPr>
              <a:defRPr/>
            </a:lvl1pPr>
          </a:lstStyle>
          <a:p>
            <a:r>
              <a:rPr lang="fr-FR" dirty="0" err="1"/>
              <a:t>We</a:t>
            </a:r>
            <a:r>
              <a:rPr lang="fr-FR" dirty="0"/>
              <a:t> </a:t>
            </a:r>
            <a:r>
              <a:rPr lang="fr-FR" dirty="0" err="1"/>
              <a:t>believe</a:t>
            </a:r>
            <a:r>
              <a:rPr lang="fr-FR" dirty="0"/>
              <a:t> in brands </a:t>
            </a:r>
            <a:r>
              <a:rPr lang="fr-FR" dirty="0" err="1"/>
              <a:t>we</a:t>
            </a:r>
            <a:r>
              <a:rPr lang="fr-FR" dirty="0"/>
              <a:t> </a:t>
            </a:r>
            <a:r>
              <a:rPr lang="fr-FR" dirty="0" err="1"/>
              <a:t>work</a:t>
            </a:r>
            <a:r>
              <a:rPr lang="fr-FR" dirty="0"/>
              <a:t> </a:t>
            </a:r>
            <a:r>
              <a:rPr lang="fr-FR" dirty="0" err="1"/>
              <a:t>with</a:t>
            </a:r>
            <a:endParaRPr lang="fr-CA" dirty="0"/>
          </a:p>
        </p:txBody>
      </p:sp>
      <p:sp>
        <p:nvSpPr>
          <p:cNvPr id="3" name="Espace réservé du numéro de diapositive 2">
            <a:extLst>
              <a:ext uri="{FF2B5EF4-FFF2-40B4-BE49-F238E27FC236}">
                <a16:creationId xmlns:a16="http://schemas.microsoft.com/office/drawing/2014/main" xmlns="" id="{607F949A-E433-4386-9F3B-9F35303AC09A}"/>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5" name="Espace réservé pour une image  4">
            <a:extLst>
              <a:ext uri="{FF2B5EF4-FFF2-40B4-BE49-F238E27FC236}">
                <a16:creationId xmlns:a16="http://schemas.microsoft.com/office/drawing/2014/main" xmlns="" id="{C2044F09-BFE3-4D17-89A6-20C0A7B08309}"/>
              </a:ext>
            </a:extLst>
          </p:cNvPr>
          <p:cNvSpPr>
            <a:spLocks noGrp="1"/>
          </p:cNvSpPr>
          <p:nvPr>
            <p:ph type="pic" sz="quarter" idx="11" hasCustomPrompt="1"/>
          </p:nvPr>
        </p:nvSpPr>
        <p:spPr>
          <a:xfrm>
            <a:off x="838200" y="1943515"/>
            <a:ext cx="2227347" cy="1190625"/>
          </a:xfrm>
          <a:solidFill>
            <a:schemeClr val="bg1"/>
          </a:solidFill>
        </p:spPr>
        <p:txBody>
          <a:bodyPr anchor="t">
            <a:normAutofit/>
          </a:bodyPr>
          <a:lstStyle>
            <a:lvl1pPr marL="0" indent="0" algn="ctr">
              <a:buNone/>
              <a:defRPr sz="800"/>
            </a:lvl1pPr>
          </a:lstStyle>
          <a:p>
            <a:r>
              <a:rPr lang="fr-CA" dirty="0"/>
              <a:t>logo</a:t>
            </a:r>
          </a:p>
        </p:txBody>
      </p:sp>
      <p:sp>
        <p:nvSpPr>
          <p:cNvPr id="6" name="Espace réservé pour une image  4">
            <a:extLst>
              <a:ext uri="{FF2B5EF4-FFF2-40B4-BE49-F238E27FC236}">
                <a16:creationId xmlns:a16="http://schemas.microsoft.com/office/drawing/2014/main" xmlns="" id="{597E0F9A-DFDE-4BDB-A344-0B8ABE966A6A}"/>
              </a:ext>
            </a:extLst>
          </p:cNvPr>
          <p:cNvSpPr>
            <a:spLocks noGrp="1"/>
          </p:cNvSpPr>
          <p:nvPr>
            <p:ph type="pic" sz="quarter" idx="12" hasCustomPrompt="1"/>
          </p:nvPr>
        </p:nvSpPr>
        <p:spPr>
          <a:xfrm>
            <a:off x="3609975" y="1943515"/>
            <a:ext cx="2227347" cy="1190625"/>
          </a:xfrm>
          <a:solidFill>
            <a:schemeClr val="bg1"/>
          </a:solidFill>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dirty="0"/>
              <a:t>logo</a:t>
            </a:r>
          </a:p>
        </p:txBody>
      </p:sp>
      <p:sp>
        <p:nvSpPr>
          <p:cNvPr id="7" name="Espace réservé pour une image  4">
            <a:extLst>
              <a:ext uri="{FF2B5EF4-FFF2-40B4-BE49-F238E27FC236}">
                <a16:creationId xmlns:a16="http://schemas.microsoft.com/office/drawing/2014/main" xmlns="" id="{5AB2BD6F-4739-4F46-88A2-ECCA198DCAD6}"/>
              </a:ext>
            </a:extLst>
          </p:cNvPr>
          <p:cNvSpPr>
            <a:spLocks noGrp="1"/>
          </p:cNvSpPr>
          <p:nvPr>
            <p:ph type="pic" sz="quarter" idx="13" hasCustomPrompt="1"/>
          </p:nvPr>
        </p:nvSpPr>
        <p:spPr>
          <a:xfrm>
            <a:off x="6368214" y="1943515"/>
            <a:ext cx="2227347" cy="1190625"/>
          </a:xfrm>
          <a:solidFill>
            <a:schemeClr val="bg1"/>
          </a:solidFill>
        </p:spPr>
        <p:txBody>
          <a:bodyPr anchor="t">
            <a:normAutofit/>
          </a:bodyPr>
          <a:lstStyle>
            <a:lvl1pPr marL="0" indent="0" algn="ctr">
              <a:buNone/>
              <a:defRPr sz="800"/>
            </a:lvl1pPr>
          </a:lstStyle>
          <a:p>
            <a:r>
              <a:rPr lang="fr-CA" dirty="0"/>
              <a:t>logo</a:t>
            </a:r>
          </a:p>
        </p:txBody>
      </p:sp>
      <p:sp>
        <p:nvSpPr>
          <p:cNvPr id="8" name="Espace réservé pour une image  4">
            <a:extLst>
              <a:ext uri="{FF2B5EF4-FFF2-40B4-BE49-F238E27FC236}">
                <a16:creationId xmlns:a16="http://schemas.microsoft.com/office/drawing/2014/main" xmlns="" id="{5E562FAE-8D1A-4DF8-803C-03C5DC6461B1}"/>
              </a:ext>
            </a:extLst>
          </p:cNvPr>
          <p:cNvSpPr>
            <a:spLocks noGrp="1"/>
          </p:cNvSpPr>
          <p:nvPr>
            <p:ph type="pic" sz="quarter" idx="14" hasCustomPrompt="1"/>
          </p:nvPr>
        </p:nvSpPr>
        <p:spPr>
          <a:xfrm>
            <a:off x="9126453" y="1943515"/>
            <a:ext cx="2227347" cy="1190625"/>
          </a:xfrm>
          <a:solidFill>
            <a:schemeClr val="bg1"/>
          </a:solidFill>
        </p:spPr>
        <p:txBody>
          <a:bodyPr anchor="t">
            <a:normAutofit/>
          </a:bodyPr>
          <a:lstStyle>
            <a:lvl1pPr marL="0" indent="0" algn="ctr">
              <a:buNone/>
              <a:defRPr sz="800"/>
            </a:lvl1pPr>
          </a:lstStyle>
          <a:p>
            <a:r>
              <a:rPr lang="fr-CA" dirty="0"/>
              <a:t>logo</a:t>
            </a:r>
          </a:p>
        </p:txBody>
      </p:sp>
      <p:sp>
        <p:nvSpPr>
          <p:cNvPr id="17" name="Espace réservé pour une image  4">
            <a:extLst>
              <a:ext uri="{FF2B5EF4-FFF2-40B4-BE49-F238E27FC236}">
                <a16:creationId xmlns:a16="http://schemas.microsoft.com/office/drawing/2014/main" xmlns="" id="{49AB472B-0617-4200-87D5-BD83901F0574}"/>
              </a:ext>
            </a:extLst>
          </p:cNvPr>
          <p:cNvSpPr>
            <a:spLocks noGrp="1"/>
          </p:cNvSpPr>
          <p:nvPr>
            <p:ph type="pic" sz="quarter" idx="15" hasCustomPrompt="1"/>
          </p:nvPr>
        </p:nvSpPr>
        <p:spPr>
          <a:xfrm>
            <a:off x="838200" y="3363080"/>
            <a:ext cx="2227347" cy="1190625"/>
          </a:xfrm>
          <a:solidFill>
            <a:schemeClr val="bg1"/>
          </a:solidFill>
        </p:spPr>
        <p:txBody>
          <a:bodyPr anchor="t">
            <a:normAutofit/>
          </a:bodyPr>
          <a:lstStyle>
            <a:lvl1pPr marL="0" indent="0" algn="ctr">
              <a:buNone/>
              <a:defRPr sz="800"/>
            </a:lvl1pPr>
          </a:lstStyle>
          <a:p>
            <a:r>
              <a:rPr lang="fr-CA" dirty="0"/>
              <a:t>logo</a:t>
            </a:r>
          </a:p>
        </p:txBody>
      </p:sp>
      <p:sp>
        <p:nvSpPr>
          <p:cNvPr id="18" name="Espace réservé pour une image  4">
            <a:extLst>
              <a:ext uri="{FF2B5EF4-FFF2-40B4-BE49-F238E27FC236}">
                <a16:creationId xmlns:a16="http://schemas.microsoft.com/office/drawing/2014/main" xmlns="" id="{FBFDCE7E-116E-4299-BAFB-05E5D05EC7D5}"/>
              </a:ext>
            </a:extLst>
          </p:cNvPr>
          <p:cNvSpPr>
            <a:spLocks noGrp="1"/>
          </p:cNvSpPr>
          <p:nvPr>
            <p:ph type="pic" sz="quarter" idx="16" hasCustomPrompt="1"/>
          </p:nvPr>
        </p:nvSpPr>
        <p:spPr>
          <a:xfrm>
            <a:off x="3609975" y="3363080"/>
            <a:ext cx="2227347" cy="1190625"/>
          </a:xfrm>
          <a:solidFill>
            <a:schemeClr val="bg1"/>
          </a:solidFill>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dirty="0"/>
              <a:t>logo</a:t>
            </a:r>
          </a:p>
        </p:txBody>
      </p:sp>
      <p:sp>
        <p:nvSpPr>
          <p:cNvPr id="19" name="Espace réservé pour une image  4">
            <a:extLst>
              <a:ext uri="{FF2B5EF4-FFF2-40B4-BE49-F238E27FC236}">
                <a16:creationId xmlns:a16="http://schemas.microsoft.com/office/drawing/2014/main" xmlns="" id="{E2A9FAAD-9DFE-4EE9-95A9-92D92B27FCFB}"/>
              </a:ext>
            </a:extLst>
          </p:cNvPr>
          <p:cNvSpPr>
            <a:spLocks noGrp="1"/>
          </p:cNvSpPr>
          <p:nvPr>
            <p:ph type="pic" sz="quarter" idx="17" hasCustomPrompt="1"/>
          </p:nvPr>
        </p:nvSpPr>
        <p:spPr>
          <a:xfrm>
            <a:off x="6368214" y="3363080"/>
            <a:ext cx="2227347" cy="1190625"/>
          </a:xfrm>
          <a:solidFill>
            <a:schemeClr val="bg1"/>
          </a:solidFill>
        </p:spPr>
        <p:txBody>
          <a:bodyPr anchor="t">
            <a:normAutofit/>
          </a:bodyPr>
          <a:lstStyle>
            <a:lvl1pPr marL="0" indent="0" algn="ctr">
              <a:buNone/>
              <a:defRPr sz="800"/>
            </a:lvl1pPr>
          </a:lstStyle>
          <a:p>
            <a:r>
              <a:rPr lang="fr-CA" dirty="0"/>
              <a:t>logo</a:t>
            </a:r>
          </a:p>
        </p:txBody>
      </p:sp>
      <p:sp>
        <p:nvSpPr>
          <p:cNvPr id="20" name="Espace réservé pour une image  4">
            <a:extLst>
              <a:ext uri="{FF2B5EF4-FFF2-40B4-BE49-F238E27FC236}">
                <a16:creationId xmlns:a16="http://schemas.microsoft.com/office/drawing/2014/main" xmlns="" id="{55B468BF-BA24-433B-9E14-9E50B4BC24E3}"/>
              </a:ext>
            </a:extLst>
          </p:cNvPr>
          <p:cNvSpPr>
            <a:spLocks noGrp="1"/>
          </p:cNvSpPr>
          <p:nvPr>
            <p:ph type="pic" sz="quarter" idx="18" hasCustomPrompt="1"/>
          </p:nvPr>
        </p:nvSpPr>
        <p:spPr>
          <a:xfrm>
            <a:off x="9126453" y="3363080"/>
            <a:ext cx="2227347" cy="1190625"/>
          </a:xfrm>
          <a:solidFill>
            <a:schemeClr val="bg1"/>
          </a:solidFill>
        </p:spPr>
        <p:txBody>
          <a:bodyPr anchor="t">
            <a:normAutofit/>
          </a:bodyPr>
          <a:lstStyle>
            <a:lvl1pPr marL="0" indent="0" algn="ctr">
              <a:buNone/>
              <a:defRPr sz="800"/>
            </a:lvl1pPr>
          </a:lstStyle>
          <a:p>
            <a:r>
              <a:rPr lang="fr-CA" dirty="0"/>
              <a:t>logo</a:t>
            </a:r>
          </a:p>
        </p:txBody>
      </p:sp>
      <p:sp>
        <p:nvSpPr>
          <p:cNvPr id="21" name="Espace réservé pour une image  4">
            <a:extLst>
              <a:ext uri="{FF2B5EF4-FFF2-40B4-BE49-F238E27FC236}">
                <a16:creationId xmlns:a16="http://schemas.microsoft.com/office/drawing/2014/main" xmlns="" id="{D10C5FD3-82F1-4B92-8EE1-DFB802D1241A}"/>
              </a:ext>
            </a:extLst>
          </p:cNvPr>
          <p:cNvSpPr>
            <a:spLocks noGrp="1"/>
          </p:cNvSpPr>
          <p:nvPr>
            <p:ph type="pic" sz="quarter" idx="19" hasCustomPrompt="1"/>
          </p:nvPr>
        </p:nvSpPr>
        <p:spPr>
          <a:xfrm>
            <a:off x="838200" y="4782645"/>
            <a:ext cx="2227347" cy="1190625"/>
          </a:xfrm>
          <a:noFill/>
        </p:spPr>
        <p:txBody>
          <a:bodyPr anchor="t">
            <a:normAutofit/>
          </a:bodyPr>
          <a:lstStyle>
            <a:lvl1pPr marL="0" indent="0" algn="ctr">
              <a:buNone/>
              <a:defRPr sz="800"/>
            </a:lvl1pPr>
          </a:lstStyle>
          <a:p>
            <a:r>
              <a:rPr lang="fr-CA" dirty="0"/>
              <a:t>logo</a:t>
            </a:r>
          </a:p>
        </p:txBody>
      </p:sp>
      <p:sp>
        <p:nvSpPr>
          <p:cNvPr id="22" name="Espace réservé pour une image  4">
            <a:extLst>
              <a:ext uri="{FF2B5EF4-FFF2-40B4-BE49-F238E27FC236}">
                <a16:creationId xmlns:a16="http://schemas.microsoft.com/office/drawing/2014/main" xmlns="" id="{642F0A15-994B-48CA-9DC2-F6471C655E41}"/>
              </a:ext>
            </a:extLst>
          </p:cNvPr>
          <p:cNvSpPr>
            <a:spLocks noGrp="1"/>
          </p:cNvSpPr>
          <p:nvPr>
            <p:ph type="pic" sz="quarter" idx="20" hasCustomPrompt="1"/>
          </p:nvPr>
        </p:nvSpPr>
        <p:spPr>
          <a:xfrm>
            <a:off x="3609975" y="4782645"/>
            <a:ext cx="2227347" cy="1190625"/>
          </a:xfrm>
          <a:solidFill>
            <a:schemeClr val="bg1"/>
          </a:solidFill>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CA" dirty="0"/>
              <a:t>logo</a:t>
            </a:r>
          </a:p>
        </p:txBody>
      </p:sp>
      <p:sp>
        <p:nvSpPr>
          <p:cNvPr id="23" name="Espace réservé pour une image  4">
            <a:extLst>
              <a:ext uri="{FF2B5EF4-FFF2-40B4-BE49-F238E27FC236}">
                <a16:creationId xmlns:a16="http://schemas.microsoft.com/office/drawing/2014/main" xmlns="" id="{D18A55DE-C0E1-4401-9868-9AC4652A59A2}"/>
              </a:ext>
            </a:extLst>
          </p:cNvPr>
          <p:cNvSpPr>
            <a:spLocks noGrp="1"/>
          </p:cNvSpPr>
          <p:nvPr>
            <p:ph type="pic" sz="quarter" idx="21" hasCustomPrompt="1"/>
          </p:nvPr>
        </p:nvSpPr>
        <p:spPr>
          <a:xfrm>
            <a:off x="6368214" y="4782645"/>
            <a:ext cx="2227347" cy="1190625"/>
          </a:xfrm>
          <a:noFill/>
        </p:spPr>
        <p:txBody>
          <a:bodyPr anchor="t">
            <a:normAutofit/>
          </a:bodyPr>
          <a:lstStyle>
            <a:lvl1pPr marL="0" indent="0" algn="ctr">
              <a:buNone/>
              <a:defRPr sz="800"/>
            </a:lvl1pPr>
          </a:lstStyle>
          <a:p>
            <a:r>
              <a:rPr lang="fr-CA" dirty="0"/>
              <a:t>logo</a:t>
            </a:r>
          </a:p>
        </p:txBody>
      </p:sp>
      <p:sp>
        <p:nvSpPr>
          <p:cNvPr id="24" name="Espace réservé pour une image  4">
            <a:extLst>
              <a:ext uri="{FF2B5EF4-FFF2-40B4-BE49-F238E27FC236}">
                <a16:creationId xmlns:a16="http://schemas.microsoft.com/office/drawing/2014/main" xmlns="" id="{6FB337F6-8373-4D9B-A72C-155F079DD4B8}"/>
              </a:ext>
            </a:extLst>
          </p:cNvPr>
          <p:cNvSpPr>
            <a:spLocks noGrp="1"/>
          </p:cNvSpPr>
          <p:nvPr>
            <p:ph type="pic" sz="quarter" idx="22" hasCustomPrompt="1"/>
          </p:nvPr>
        </p:nvSpPr>
        <p:spPr>
          <a:xfrm>
            <a:off x="9126453" y="4782645"/>
            <a:ext cx="2227347" cy="1190625"/>
          </a:xfrm>
          <a:noFill/>
        </p:spPr>
        <p:txBody>
          <a:bodyPr anchor="t">
            <a:normAutofit/>
          </a:bodyPr>
          <a:lstStyle>
            <a:lvl1pPr marL="0" indent="0" algn="ctr">
              <a:buNone/>
              <a:defRPr sz="800"/>
            </a:lvl1pPr>
          </a:lstStyle>
          <a:p>
            <a:r>
              <a:rPr lang="fr-CA" dirty="0"/>
              <a:t>logo</a:t>
            </a:r>
          </a:p>
        </p:txBody>
      </p:sp>
    </p:spTree>
    <p:extLst>
      <p:ext uri="{BB962C8B-B14F-4D97-AF65-F5344CB8AC3E}">
        <p14:creationId xmlns:p14="http://schemas.microsoft.com/office/powerpoint/2010/main" xmlns="" val="2499198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end">
    <p:spTree>
      <p:nvGrpSpPr>
        <p:cNvPr id="1" name=""/>
        <p:cNvGrpSpPr/>
        <p:nvPr/>
      </p:nvGrpSpPr>
      <p:grpSpPr>
        <a:xfrm>
          <a:off x="0" y="0"/>
          <a:ext cx="0" cy="0"/>
          <a:chOff x="0" y="0"/>
          <a:chExt cx="0" cy="0"/>
        </a:xfrm>
      </p:grpSpPr>
      <p:pic>
        <p:nvPicPr>
          <p:cNvPr id="9" name="Image 8" descr="Une image contenant extérieur, passage, bâtiment, route&#10;&#10;Description générée automatiquement">
            <a:extLst>
              <a:ext uri="{FF2B5EF4-FFF2-40B4-BE49-F238E27FC236}">
                <a16:creationId xmlns:a16="http://schemas.microsoft.com/office/drawing/2014/main" xmlns="" id="{E3E66376-3A1A-4727-AAAF-5C600F5AE8AB}"/>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15625"/>
          <a:stretch/>
        </p:blipFill>
        <p:spPr>
          <a:xfrm>
            <a:off x="-19825" y="0"/>
            <a:ext cx="12211825" cy="6858000"/>
          </a:xfrm>
          <a:prstGeom prst="rect">
            <a:avLst/>
          </a:prstGeom>
        </p:spPr>
      </p:pic>
      <p:sp>
        <p:nvSpPr>
          <p:cNvPr id="10" name="Rectangle 9">
            <a:extLst>
              <a:ext uri="{FF2B5EF4-FFF2-40B4-BE49-F238E27FC236}">
                <a16:creationId xmlns:a16="http://schemas.microsoft.com/office/drawing/2014/main" xmlns="" id="{DA290FD0-7E18-4449-AA1A-40016B3AE777}"/>
              </a:ext>
            </a:extLst>
          </p:cNvPr>
          <p:cNvSpPr/>
          <p:nvPr userDrawn="1"/>
        </p:nvSpPr>
        <p:spPr>
          <a:xfrm>
            <a:off x="-19827" y="0"/>
            <a:ext cx="12211824"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1" name="Graphique 10">
            <a:extLst>
              <a:ext uri="{FF2B5EF4-FFF2-40B4-BE49-F238E27FC236}">
                <a16:creationId xmlns:a16="http://schemas.microsoft.com/office/drawing/2014/main" xmlns="" id="{3231BB81-747C-41F9-B41D-E4D703B5A513}"/>
              </a:ext>
            </a:extLst>
          </p:cNvPr>
          <p:cNvPicPr>
            <a:picLocks noChangeAspect="1"/>
          </p:cNvPicPr>
          <p:nvPr userDrawn="1"/>
        </p:nvPicPr>
        <p:blipFill rotWithShape="1">
          <a:blip r:embed="rId3" cstate="print">
            <a:extLst>
              <a:ext uri="{96DAC541-7B7A-43D3-8B79-37D633B846F1}">
                <asvg:svgBlip xmlns="" xmlns:asvg="http://schemas.microsoft.com/office/drawing/2016/SVG/main" r:embed="rId4"/>
              </a:ext>
            </a:extLst>
          </a:blip>
          <a:srcRect l="23655" r="36750"/>
          <a:stretch/>
        </p:blipFill>
        <p:spPr>
          <a:xfrm rot="5400000">
            <a:off x="3047998" y="-2286002"/>
            <a:ext cx="6096000" cy="12192003"/>
          </a:xfrm>
          <a:prstGeom prst="rect">
            <a:avLst/>
          </a:prstGeom>
        </p:spPr>
      </p:pic>
      <p:pic>
        <p:nvPicPr>
          <p:cNvPr id="6" name="Graphique 5">
            <a:extLst>
              <a:ext uri="{FF2B5EF4-FFF2-40B4-BE49-F238E27FC236}">
                <a16:creationId xmlns:a16="http://schemas.microsoft.com/office/drawing/2014/main" xmlns="" id="{EBF40A45-D766-4D2E-80B1-76EF9514D3FB}"/>
              </a:ext>
            </a:extLst>
          </p:cNvPr>
          <p:cNvPicPr>
            <a:picLocks noChangeAspect="1"/>
          </p:cNvPicPr>
          <p:nvPr userDrawn="1"/>
        </p:nvPicPr>
        <p:blipFill>
          <a:blip r:embed="rId5" cstate="print">
            <a:extLst>
              <a:ext uri="{96DAC541-7B7A-43D3-8B79-37D633B846F1}">
                <asvg:svgBlip xmlns="" xmlns:asvg="http://schemas.microsoft.com/office/drawing/2016/SVG/main" r:embed="rId6"/>
              </a:ext>
            </a:extLst>
          </a:blip>
          <a:stretch>
            <a:fillRect/>
          </a:stretch>
        </p:blipFill>
        <p:spPr>
          <a:xfrm>
            <a:off x="4742249" y="762000"/>
            <a:ext cx="2707502" cy="1548983"/>
          </a:xfrm>
          <a:prstGeom prst="rect">
            <a:avLst/>
          </a:prstGeom>
        </p:spPr>
      </p:pic>
      <p:sp>
        <p:nvSpPr>
          <p:cNvPr id="5" name="ZoneTexte 4">
            <a:extLst>
              <a:ext uri="{FF2B5EF4-FFF2-40B4-BE49-F238E27FC236}">
                <a16:creationId xmlns:a16="http://schemas.microsoft.com/office/drawing/2014/main" xmlns="" id="{06E16B9C-B75D-4BF3-B674-160EA28F8750}"/>
              </a:ext>
            </a:extLst>
          </p:cNvPr>
          <p:cNvSpPr txBox="1"/>
          <p:nvPr userDrawn="1"/>
        </p:nvSpPr>
        <p:spPr>
          <a:xfrm>
            <a:off x="3041983" y="3823044"/>
            <a:ext cx="6100011" cy="1754326"/>
          </a:xfrm>
          <a:prstGeom prst="rect">
            <a:avLst/>
          </a:prstGeom>
          <a:noFill/>
        </p:spPr>
        <p:txBody>
          <a:bodyPr wrap="square" rtlCol="0">
            <a:spAutoFit/>
          </a:bodyPr>
          <a:lstStyle/>
          <a:p>
            <a:pPr algn="ctr"/>
            <a:r>
              <a:rPr lang="en-US" b="1" dirty="0">
                <a:solidFill>
                  <a:schemeClr val="bg1"/>
                </a:solidFill>
              </a:rPr>
              <a:t>109 York Street Suite 2</a:t>
            </a:r>
            <a:br>
              <a:rPr lang="en-US" b="1" dirty="0">
                <a:solidFill>
                  <a:schemeClr val="bg1"/>
                </a:solidFill>
              </a:rPr>
            </a:br>
            <a:r>
              <a:rPr lang="en-US" b="1" dirty="0">
                <a:solidFill>
                  <a:schemeClr val="bg1"/>
                </a:solidFill>
              </a:rPr>
              <a:t>Ottawa ON Canada K1N 5T4</a:t>
            </a:r>
            <a:br>
              <a:rPr lang="en-US" b="1" dirty="0">
                <a:solidFill>
                  <a:schemeClr val="bg1"/>
                </a:solidFill>
              </a:rPr>
            </a:br>
            <a:r>
              <a:rPr lang="en-US" b="1" dirty="0">
                <a:solidFill>
                  <a:schemeClr val="bg1"/>
                </a:solidFill>
              </a:rPr>
              <a:t/>
            </a:r>
            <a:br>
              <a:rPr lang="en-US" b="1" dirty="0">
                <a:solidFill>
                  <a:schemeClr val="bg1"/>
                </a:solidFill>
              </a:rPr>
            </a:br>
            <a:r>
              <a:rPr lang="fr-FR" b="1" dirty="0">
                <a:solidFill>
                  <a:schemeClr val="bg1"/>
                </a:solidFill>
              </a:rPr>
              <a:t>info@advancedsymbolics.com</a:t>
            </a:r>
            <a:br>
              <a:rPr lang="fr-FR" b="1" dirty="0">
                <a:solidFill>
                  <a:schemeClr val="bg1"/>
                </a:solidFill>
              </a:rPr>
            </a:br>
            <a:r>
              <a:rPr lang="fr-FR" b="1" dirty="0">
                <a:solidFill>
                  <a:schemeClr val="bg1"/>
                </a:solidFill>
              </a:rPr>
              <a:t/>
            </a:r>
            <a:br>
              <a:rPr lang="fr-FR" b="1" dirty="0">
                <a:solidFill>
                  <a:schemeClr val="bg1"/>
                </a:solidFill>
              </a:rPr>
            </a:br>
            <a:r>
              <a:rPr lang="fr-FR" b="1" dirty="0">
                <a:solidFill>
                  <a:schemeClr val="bg1"/>
                </a:solidFill>
              </a:rPr>
              <a:t>(647) 302-8990</a:t>
            </a:r>
            <a:endParaRPr lang="fr-CA" b="1" dirty="0">
              <a:solidFill>
                <a:schemeClr val="bg1"/>
              </a:solidFill>
            </a:endParaRPr>
          </a:p>
        </p:txBody>
      </p:sp>
    </p:spTree>
    <p:extLst>
      <p:ext uri="{BB962C8B-B14F-4D97-AF65-F5344CB8AC3E}">
        <p14:creationId xmlns:p14="http://schemas.microsoft.com/office/powerpoint/2010/main" xmlns="" val="3830604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nterpage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F65F9E7-79B4-4E4A-BF7F-3B6B809C3110}"/>
              </a:ext>
            </a:extLst>
          </p:cNvPr>
          <p:cNvSpPr/>
          <p:nvPr userDrawn="1"/>
        </p:nvSpPr>
        <p:spPr>
          <a:xfrm>
            <a:off x="-3" y="0"/>
            <a:ext cx="12192003"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xmlns="" id="{00CE4B2B-1DC1-4E30-9E81-8D0C17A88423}"/>
              </a:ext>
            </a:extLst>
          </p:cNvPr>
          <p:cNvSpPr>
            <a:spLocks noGrp="1"/>
          </p:cNvSpPr>
          <p:nvPr>
            <p:ph type="title" hasCustomPrompt="1"/>
          </p:nvPr>
        </p:nvSpPr>
        <p:spPr>
          <a:xfrm>
            <a:off x="4022556" y="2410616"/>
            <a:ext cx="4146884" cy="2036763"/>
          </a:xfrm>
        </p:spPr>
        <p:txBody>
          <a:bodyPr>
            <a:normAutofit/>
          </a:bodyPr>
          <a:lstStyle>
            <a:lvl1pPr algn="ctr">
              <a:defRPr sz="4400">
                <a:solidFill>
                  <a:schemeClr val="bg1"/>
                </a:solidFill>
              </a:defRPr>
            </a:lvl1pPr>
          </a:lstStyle>
          <a:p>
            <a:r>
              <a:rPr lang="fr-FR" dirty="0"/>
              <a:t>INSERT </a:t>
            </a:r>
            <a:br>
              <a:rPr lang="fr-FR" dirty="0"/>
            </a:br>
            <a:r>
              <a:rPr lang="fr-FR" dirty="0"/>
              <a:t>TITLE </a:t>
            </a:r>
            <a:br>
              <a:rPr lang="fr-FR" dirty="0"/>
            </a:br>
            <a:r>
              <a:rPr lang="fr-FR" dirty="0"/>
              <a:t>HERE</a:t>
            </a:r>
            <a:endParaRPr lang="fr-CA" dirty="0"/>
          </a:p>
        </p:txBody>
      </p:sp>
      <p:pic>
        <p:nvPicPr>
          <p:cNvPr id="7" name="Graphique 6">
            <a:extLst>
              <a:ext uri="{FF2B5EF4-FFF2-40B4-BE49-F238E27FC236}">
                <a16:creationId xmlns:a16="http://schemas.microsoft.com/office/drawing/2014/main" xmlns="" id="{1FB42FC9-5877-4EFF-B671-13F39EBEAADD}"/>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l="45050" t="-698" r="10405" b="698"/>
          <a:stretch/>
        </p:blipFill>
        <p:spPr>
          <a:xfrm rot="5400000">
            <a:off x="2667004" y="-2667002"/>
            <a:ext cx="6858000" cy="12192005"/>
          </a:xfrm>
          <a:prstGeom prst="rect">
            <a:avLst/>
          </a:prstGeom>
        </p:spPr>
      </p:pic>
    </p:spTree>
    <p:extLst>
      <p:ext uri="{BB962C8B-B14F-4D97-AF65-F5344CB8AC3E}">
        <p14:creationId xmlns:p14="http://schemas.microsoft.com/office/powerpoint/2010/main" xmlns="" val="2661062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23" name="Graphique 22">
            <a:extLst>
              <a:ext uri="{FF2B5EF4-FFF2-40B4-BE49-F238E27FC236}">
                <a16:creationId xmlns:a16="http://schemas.microsoft.com/office/drawing/2014/main" xmlns="" id="{FFE87757-C4C5-4D6E-88D5-4D38729F5532}"/>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l="-18044" r="45784"/>
          <a:stretch/>
        </p:blipFill>
        <p:spPr>
          <a:xfrm rot="5400000">
            <a:off x="2967040" y="-2366961"/>
            <a:ext cx="6257922" cy="12192002"/>
          </a:xfrm>
          <a:prstGeom prst="rect">
            <a:avLst/>
          </a:prstGeom>
        </p:spPr>
      </p:pic>
      <p:sp>
        <p:nvSpPr>
          <p:cNvPr id="3" name="Espace réservé du numéro de diapositive 2">
            <a:extLst>
              <a:ext uri="{FF2B5EF4-FFF2-40B4-BE49-F238E27FC236}">
                <a16:creationId xmlns:a16="http://schemas.microsoft.com/office/drawing/2014/main" xmlns="" id="{C683C952-B46F-4C9C-9160-66A64B9888C5}"/>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20" name="Espace réservé du texte 3">
            <a:extLst>
              <a:ext uri="{FF2B5EF4-FFF2-40B4-BE49-F238E27FC236}">
                <a16:creationId xmlns:a16="http://schemas.microsoft.com/office/drawing/2014/main" xmlns="" id="{34624A41-4BFD-40E6-851C-5B2A3C797150}"/>
              </a:ext>
            </a:extLst>
          </p:cNvPr>
          <p:cNvSpPr>
            <a:spLocks noGrp="1"/>
          </p:cNvSpPr>
          <p:nvPr>
            <p:ph type="body" sz="quarter" idx="11" hasCustomPrompt="1"/>
          </p:nvPr>
        </p:nvSpPr>
        <p:spPr>
          <a:xfrm>
            <a:off x="495299" y="784559"/>
            <a:ext cx="7153276" cy="619125"/>
          </a:xfrm>
        </p:spPr>
        <p:txBody>
          <a:bodyPr>
            <a:normAutofit/>
          </a:bodyPr>
          <a:lstStyle>
            <a:lvl1pPr marL="0" indent="0">
              <a:buNone/>
              <a:defRPr sz="3200" b="1">
                <a:solidFill>
                  <a:schemeClr val="tx1"/>
                </a:solidFill>
              </a:defRPr>
            </a:lvl1pPr>
          </a:lstStyle>
          <a:p>
            <a:pPr lvl="0"/>
            <a:r>
              <a:rPr lang="fr-FR" dirty="0"/>
              <a:t>Insert </a:t>
            </a:r>
            <a:r>
              <a:rPr lang="fr-FR" dirty="0" err="1"/>
              <a:t>title</a:t>
            </a:r>
            <a:r>
              <a:rPr lang="fr-FR" dirty="0"/>
              <a:t> </a:t>
            </a:r>
            <a:r>
              <a:rPr lang="fr-FR" dirty="0" err="1"/>
              <a:t>here</a:t>
            </a:r>
            <a:endParaRPr lang="fr-CA" dirty="0"/>
          </a:p>
        </p:txBody>
      </p:sp>
      <p:sp>
        <p:nvSpPr>
          <p:cNvPr id="21" name="Espace réservé du texte 5">
            <a:extLst>
              <a:ext uri="{FF2B5EF4-FFF2-40B4-BE49-F238E27FC236}">
                <a16:creationId xmlns:a16="http://schemas.microsoft.com/office/drawing/2014/main" xmlns="" id="{4150E64E-8594-4D9F-91F8-B29EFAFBFE64}"/>
              </a:ext>
            </a:extLst>
          </p:cNvPr>
          <p:cNvSpPr>
            <a:spLocks noGrp="1"/>
          </p:cNvSpPr>
          <p:nvPr>
            <p:ph type="body" sz="quarter" idx="12"/>
          </p:nvPr>
        </p:nvSpPr>
        <p:spPr>
          <a:xfrm>
            <a:off x="495298" y="1507957"/>
            <a:ext cx="10515602" cy="4749967"/>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Tree>
    <p:extLst>
      <p:ext uri="{BB962C8B-B14F-4D97-AF65-F5344CB8AC3E}">
        <p14:creationId xmlns:p14="http://schemas.microsoft.com/office/powerpoint/2010/main" xmlns="" val="766702206"/>
      </p:ext>
    </p:extLst>
  </p:cSld>
  <p:clrMapOvr>
    <a:masterClrMapping/>
  </p:clrMapOvr>
  <p:extLst mod="1">
    <p:ext uri="{DCECCB84-F9BA-43D5-87BE-67443E8EF086}">
      <p15:sldGuideLst xmlns:p15="http://schemas.microsoft.com/office/powerpoint/2012/main" xmlns="">
        <p15:guide id="1" orient="horz" pos="480" userDrawn="1">
          <p15:clr>
            <a:srgbClr val="FBAE40"/>
          </p15:clr>
        </p15:guide>
        <p15:guide id="2" orient="horz" pos="2160" userDrawn="1">
          <p15:clr>
            <a:srgbClr val="FBAE40"/>
          </p15:clr>
        </p15:guide>
        <p15:guide id="3" pos="7368" userDrawn="1">
          <p15:clr>
            <a:srgbClr val="FBAE40"/>
          </p15:clr>
        </p15:guide>
        <p15:guide id="4" pos="69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xmlns="" id="{BAA15AB3-2670-4F92-923D-B43D71EA6643}"/>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l="-13461" t="1640" r="41201" b="48360"/>
          <a:stretch/>
        </p:blipFill>
        <p:spPr>
          <a:xfrm rot="5400000">
            <a:off x="6015039" y="681038"/>
            <a:ext cx="6257922" cy="6096003"/>
          </a:xfrm>
          <a:prstGeom prst="rect">
            <a:avLst/>
          </a:prstGeom>
        </p:spPr>
      </p:pic>
      <p:sp>
        <p:nvSpPr>
          <p:cNvPr id="7" name="Picture Placeholder 6">
            <a:extLst>
              <a:ext uri="{FF2B5EF4-FFF2-40B4-BE49-F238E27FC236}">
                <a16:creationId xmlns:a16="http://schemas.microsoft.com/office/drawing/2014/main" xmlns="" id="{B9E01BC1-7DF7-4318-AC0E-B3C5738130BF}"/>
              </a:ext>
            </a:extLst>
          </p:cNvPr>
          <p:cNvSpPr>
            <a:spLocks noGrp="1"/>
          </p:cNvSpPr>
          <p:nvPr>
            <p:ph type="pic" sz="quarter" idx="10"/>
          </p:nvPr>
        </p:nvSpPr>
        <p:spPr>
          <a:xfrm>
            <a:off x="-2" y="-1"/>
            <a:ext cx="6096001" cy="6858000"/>
          </a:xfrm>
          <a:custGeom>
            <a:avLst/>
            <a:gdLst>
              <a:gd name="connsiteX0" fmla="*/ 0 w 4234070"/>
              <a:gd name="connsiteY0" fmla="*/ 0 h 6858000"/>
              <a:gd name="connsiteX1" fmla="*/ 4234070 w 4234070"/>
              <a:gd name="connsiteY1" fmla="*/ 0 h 6858000"/>
              <a:gd name="connsiteX2" fmla="*/ 4234070 w 4234070"/>
              <a:gd name="connsiteY2" fmla="*/ 6858000 h 6858000"/>
              <a:gd name="connsiteX3" fmla="*/ 0 w 42340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34070" h="6858000">
                <a:moveTo>
                  <a:pt x="0" y="0"/>
                </a:moveTo>
                <a:lnTo>
                  <a:pt x="4234070" y="0"/>
                </a:lnTo>
                <a:lnTo>
                  <a:pt x="4234070" y="6858000"/>
                </a:lnTo>
                <a:lnTo>
                  <a:pt x="0" y="6858000"/>
                </a:lnTo>
                <a:close/>
              </a:path>
            </a:pathLst>
          </a:custGeom>
        </p:spPr>
        <p:txBody>
          <a:bodyPr wrap="square">
            <a:noAutofit/>
          </a:bodyPr>
          <a:lstStyle>
            <a:lvl1pPr>
              <a:defRPr sz="800"/>
            </a:lvl1pPr>
          </a:lstStyle>
          <a:p>
            <a:pPr lvl="0"/>
            <a:endParaRPr lang="en-US" noProof="0"/>
          </a:p>
        </p:txBody>
      </p:sp>
      <p:sp>
        <p:nvSpPr>
          <p:cNvPr id="3" name="Espace réservé du texte 3">
            <a:extLst>
              <a:ext uri="{FF2B5EF4-FFF2-40B4-BE49-F238E27FC236}">
                <a16:creationId xmlns:a16="http://schemas.microsoft.com/office/drawing/2014/main" xmlns="" id="{66DF36C0-9967-48ED-A123-DDFC911B9B3E}"/>
              </a:ext>
            </a:extLst>
          </p:cNvPr>
          <p:cNvSpPr>
            <a:spLocks noGrp="1"/>
          </p:cNvSpPr>
          <p:nvPr>
            <p:ph type="body" sz="quarter" idx="11" hasCustomPrompt="1"/>
          </p:nvPr>
        </p:nvSpPr>
        <p:spPr>
          <a:xfrm>
            <a:off x="6496049" y="762000"/>
            <a:ext cx="4333875" cy="714375"/>
          </a:xfrm>
        </p:spPr>
        <p:txBody>
          <a:bodyPr>
            <a:normAutofit/>
          </a:bodyPr>
          <a:lstStyle>
            <a:lvl1pPr marL="0" indent="0">
              <a:buNone/>
              <a:defRPr sz="3200" b="1">
                <a:solidFill>
                  <a:schemeClr val="tx1"/>
                </a:solidFill>
              </a:defRPr>
            </a:lvl1pPr>
          </a:lstStyle>
          <a:p>
            <a:pPr lvl="0"/>
            <a:r>
              <a:rPr lang="fr-FR" dirty="0"/>
              <a:t>Insert </a:t>
            </a:r>
            <a:r>
              <a:rPr lang="fr-FR" dirty="0" err="1"/>
              <a:t>title</a:t>
            </a:r>
            <a:r>
              <a:rPr lang="fr-FR" dirty="0"/>
              <a:t> </a:t>
            </a:r>
            <a:r>
              <a:rPr lang="fr-FR" dirty="0" err="1"/>
              <a:t>here</a:t>
            </a:r>
            <a:endParaRPr lang="fr-CA" dirty="0"/>
          </a:p>
        </p:txBody>
      </p:sp>
      <p:sp>
        <p:nvSpPr>
          <p:cNvPr id="4" name="Espace réservé du texte 5">
            <a:extLst>
              <a:ext uri="{FF2B5EF4-FFF2-40B4-BE49-F238E27FC236}">
                <a16:creationId xmlns:a16="http://schemas.microsoft.com/office/drawing/2014/main" xmlns="" id="{A1D23E79-AC6D-4A76-8AD6-6BF27458B534}"/>
              </a:ext>
            </a:extLst>
          </p:cNvPr>
          <p:cNvSpPr>
            <a:spLocks noGrp="1"/>
          </p:cNvSpPr>
          <p:nvPr>
            <p:ph type="body" sz="quarter" idx="12"/>
          </p:nvPr>
        </p:nvSpPr>
        <p:spPr>
          <a:xfrm>
            <a:off x="6496048" y="1664368"/>
            <a:ext cx="4333875" cy="4762500"/>
          </a:xfr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Tree>
    <p:extLst>
      <p:ext uri="{BB962C8B-B14F-4D97-AF65-F5344CB8AC3E}">
        <p14:creationId xmlns:p14="http://schemas.microsoft.com/office/powerpoint/2010/main" xmlns="" val="1113232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ext ">
    <p:spTree>
      <p:nvGrpSpPr>
        <p:cNvPr id="1" name=""/>
        <p:cNvGrpSpPr/>
        <p:nvPr/>
      </p:nvGrpSpPr>
      <p:grpSpPr>
        <a:xfrm>
          <a:off x="0" y="0"/>
          <a:ext cx="0" cy="0"/>
          <a:chOff x="0" y="0"/>
          <a:chExt cx="0" cy="0"/>
        </a:xfrm>
      </p:grpSpPr>
      <p:pic>
        <p:nvPicPr>
          <p:cNvPr id="13" name="Graphique 12">
            <a:extLst>
              <a:ext uri="{FF2B5EF4-FFF2-40B4-BE49-F238E27FC236}">
                <a16:creationId xmlns:a16="http://schemas.microsoft.com/office/drawing/2014/main" xmlns="" id="{6359C43D-435E-4264-96B9-E5283A9D4EC2}"/>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t="61406" r="49444"/>
          <a:stretch/>
        </p:blipFill>
        <p:spPr>
          <a:xfrm rot="5400000">
            <a:off x="163512" y="2316164"/>
            <a:ext cx="4378325" cy="4705350"/>
          </a:xfrm>
          <a:prstGeom prst="rect">
            <a:avLst/>
          </a:prstGeom>
        </p:spPr>
      </p:pic>
      <p:sp>
        <p:nvSpPr>
          <p:cNvPr id="7" name="Picture Placeholder 6">
            <a:extLst>
              <a:ext uri="{FF2B5EF4-FFF2-40B4-BE49-F238E27FC236}">
                <a16:creationId xmlns:a16="http://schemas.microsoft.com/office/drawing/2014/main" xmlns="" id="{B9E01BC1-7DF7-4318-AC0E-B3C5738130BF}"/>
              </a:ext>
            </a:extLst>
          </p:cNvPr>
          <p:cNvSpPr>
            <a:spLocks noGrp="1"/>
          </p:cNvSpPr>
          <p:nvPr>
            <p:ph type="pic" sz="quarter" idx="10"/>
          </p:nvPr>
        </p:nvSpPr>
        <p:spPr>
          <a:xfrm>
            <a:off x="4705350" y="-26570"/>
            <a:ext cx="7510713" cy="6894094"/>
          </a:xfrm>
          <a:custGeom>
            <a:avLst/>
            <a:gdLst>
              <a:gd name="connsiteX0" fmla="*/ 0 w 6096001"/>
              <a:gd name="connsiteY0" fmla="*/ 6858000 h 6858000"/>
              <a:gd name="connsiteX1" fmla="*/ 1524000 w 6096001"/>
              <a:gd name="connsiteY1" fmla="*/ 0 h 6858000"/>
              <a:gd name="connsiteX2" fmla="*/ 4572001 w 6096001"/>
              <a:gd name="connsiteY2" fmla="*/ 0 h 6858000"/>
              <a:gd name="connsiteX3" fmla="*/ 6096001 w 6096001"/>
              <a:gd name="connsiteY3" fmla="*/ 6858000 h 6858000"/>
              <a:gd name="connsiteX4" fmla="*/ 0 w 6096001"/>
              <a:gd name="connsiteY4" fmla="*/ 6858000 h 6858000"/>
              <a:gd name="connsiteX0" fmla="*/ 0 w 6096001"/>
              <a:gd name="connsiteY0" fmla="*/ 6858000 h 6858000"/>
              <a:gd name="connsiteX1" fmla="*/ 1524000 w 6096001"/>
              <a:gd name="connsiteY1" fmla="*/ 0 h 6858000"/>
              <a:gd name="connsiteX2" fmla="*/ 6096001 w 6096001"/>
              <a:gd name="connsiteY2" fmla="*/ 9525 h 6858000"/>
              <a:gd name="connsiteX3" fmla="*/ 6096001 w 6096001"/>
              <a:gd name="connsiteY3" fmla="*/ 6858000 h 6858000"/>
              <a:gd name="connsiteX4" fmla="*/ 0 w 6096001"/>
              <a:gd name="connsiteY4" fmla="*/ 6858000 h 6858000"/>
              <a:gd name="connsiteX0" fmla="*/ 0 w 6677026"/>
              <a:gd name="connsiteY0" fmla="*/ 6867525 h 6867525"/>
              <a:gd name="connsiteX1" fmla="*/ 2105025 w 6677026"/>
              <a:gd name="connsiteY1" fmla="*/ 0 h 6867525"/>
              <a:gd name="connsiteX2" fmla="*/ 6677026 w 6677026"/>
              <a:gd name="connsiteY2" fmla="*/ 9525 h 6867525"/>
              <a:gd name="connsiteX3" fmla="*/ 6677026 w 6677026"/>
              <a:gd name="connsiteY3" fmla="*/ 6858000 h 6867525"/>
              <a:gd name="connsiteX4" fmla="*/ 0 w 6677026"/>
              <a:gd name="connsiteY4" fmla="*/ 6867525 h 6867525"/>
              <a:gd name="connsiteX0" fmla="*/ 0 w 6687757"/>
              <a:gd name="connsiteY0" fmla="*/ 6906126 h 6906126"/>
              <a:gd name="connsiteX1" fmla="*/ 2105025 w 6687757"/>
              <a:gd name="connsiteY1" fmla="*/ 38601 h 6906126"/>
              <a:gd name="connsiteX2" fmla="*/ 6687757 w 6687757"/>
              <a:gd name="connsiteY2" fmla="*/ 0 h 6906126"/>
              <a:gd name="connsiteX3" fmla="*/ 6677026 w 6687757"/>
              <a:gd name="connsiteY3" fmla="*/ 6896601 h 6906126"/>
              <a:gd name="connsiteX4" fmla="*/ 0 w 6687757"/>
              <a:gd name="connsiteY4" fmla="*/ 6906126 h 6906126"/>
              <a:gd name="connsiteX0" fmla="*/ 0 w 6698487"/>
              <a:gd name="connsiteY0" fmla="*/ 6894094 h 6894094"/>
              <a:gd name="connsiteX1" fmla="*/ 2105025 w 6698487"/>
              <a:gd name="connsiteY1" fmla="*/ 26569 h 6894094"/>
              <a:gd name="connsiteX2" fmla="*/ 6698487 w 6698487"/>
              <a:gd name="connsiteY2" fmla="*/ 0 h 6894094"/>
              <a:gd name="connsiteX3" fmla="*/ 6677026 w 6698487"/>
              <a:gd name="connsiteY3" fmla="*/ 6884569 h 6894094"/>
              <a:gd name="connsiteX4" fmla="*/ 0 w 6698487"/>
              <a:gd name="connsiteY4" fmla="*/ 6894094 h 6894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8487" h="6894094">
                <a:moveTo>
                  <a:pt x="0" y="6894094"/>
                </a:moveTo>
                <a:lnTo>
                  <a:pt x="2105025" y="26569"/>
                </a:lnTo>
                <a:lnTo>
                  <a:pt x="6698487" y="0"/>
                </a:lnTo>
                <a:cubicBezTo>
                  <a:pt x="6691333" y="2294856"/>
                  <a:pt x="6684180" y="4589713"/>
                  <a:pt x="6677026" y="6884569"/>
                </a:cubicBezTo>
                <a:lnTo>
                  <a:pt x="0" y="6894094"/>
                </a:lnTo>
                <a:close/>
              </a:path>
            </a:pathLst>
          </a:custGeom>
        </p:spPr>
        <p:txBody>
          <a:bodyPr wrap="square">
            <a:noAutofit/>
          </a:bodyPr>
          <a:lstStyle>
            <a:lvl1pPr>
              <a:defRPr sz="800"/>
            </a:lvl1pPr>
          </a:lstStyle>
          <a:p>
            <a:pPr lvl="0"/>
            <a:endParaRPr lang="en-US" noProof="0" dirty="0"/>
          </a:p>
        </p:txBody>
      </p:sp>
      <p:sp>
        <p:nvSpPr>
          <p:cNvPr id="8" name="Espace réservé du texte 3">
            <a:extLst>
              <a:ext uri="{FF2B5EF4-FFF2-40B4-BE49-F238E27FC236}">
                <a16:creationId xmlns:a16="http://schemas.microsoft.com/office/drawing/2014/main" xmlns="" id="{5E784621-1855-4056-8C8D-38E185053038}"/>
              </a:ext>
            </a:extLst>
          </p:cNvPr>
          <p:cNvSpPr>
            <a:spLocks noGrp="1"/>
          </p:cNvSpPr>
          <p:nvPr>
            <p:ph type="body" sz="quarter" idx="11" hasCustomPrompt="1"/>
          </p:nvPr>
        </p:nvSpPr>
        <p:spPr>
          <a:xfrm>
            <a:off x="371475" y="762000"/>
            <a:ext cx="4333875" cy="714375"/>
          </a:xfrm>
        </p:spPr>
        <p:txBody>
          <a:bodyPr>
            <a:normAutofit/>
          </a:bodyPr>
          <a:lstStyle>
            <a:lvl1pPr marL="0" indent="0">
              <a:buNone/>
              <a:defRPr sz="3200" b="1">
                <a:solidFill>
                  <a:schemeClr val="tx1"/>
                </a:solidFill>
              </a:defRPr>
            </a:lvl1pPr>
          </a:lstStyle>
          <a:p>
            <a:pPr lvl="0"/>
            <a:r>
              <a:rPr lang="fr-FR" dirty="0"/>
              <a:t>Insert </a:t>
            </a:r>
            <a:r>
              <a:rPr lang="fr-FR" dirty="0" err="1"/>
              <a:t>title</a:t>
            </a:r>
            <a:r>
              <a:rPr lang="fr-FR" dirty="0"/>
              <a:t> </a:t>
            </a:r>
            <a:r>
              <a:rPr lang="fr-FR" dirty="0" err="1"/>
              <a:t>here</a:t>
            </a:r>
            <a:endParaRPr lang="fr-CA" dirty="0"/>
          </a:p>
        </p:txBody>
      </p:sp>
      <p:sp>
        <p:nvSpPr>
          <p:cNvPr id="9" name="Espace réservé du texte 5">
            <a:extLst>
              <a:ext uri="{FF2B5EF4-FFF2-40B4-BE49-F238E27FC236}">
                <a16:creationId xmlns:a16="http://schemas.microsoft.com/office/drawing/2014/main" xmlns="" id="{7295EC67-4BAF-4E95-B016-CFA33A9CE38F}"/>
              </a:ext>
            </a:extLst>
          </p:cNvPr>
          <p:cNvSpPr>
            <a:spLocks noGrp="1"/>
          </p:cNvSpPr>
          <p:nvPr>
            <p:ph type="body" sz="quarter" idx="12"/>
          </p:nvPr>
        </p:nvSpPr>
        <p:spPr>
          <a:xfrm>
            <a:off x="371475" y="1664368"/>
            <a:ext cx="5945981" cy="4762500"/>
          </a:xfrm>
          <a:custGeom>
            <a:avLst/>
            <a:gdLst>
              <a:gd name="connsiteX0" fmla="*/ 0 w 4333875"/>
              <a:gd name="connsiteY0" fmla="*/ 4762500 h 4762500"/>
              <a:gd name="connsiteX1" fmla="*/ 1083469 w 4333875"/>
              <a:gd name="connsiteY1" fmla="*/ 0 h 4762500"/>
              <a:gd name="connsiteX2" fmla="*/ 3250406 w 4333875"/>
              <a:gd name="connsiteY2" fmla="*/ 0 h 4762500"/>
              <a:gd name="connsiteX3" fmla="*/ 4333875 w 4333875"/>
              <a:gd name="connsiteY3" fmla="*/ 4762500 h 4762500"/>
              <a:gd name="connsiteX4" fmla="*/ 0 w 4333875"/>
              <a:gd name="connsiteY4" fmla="*/ 4762500 h 4762500"/>
              <a:gd name="connsiteX0" fmla="*/ 0 w 5945981"/>
              <a:gd name="connsiteY0" fmla="*/ 4762500 h 4762500"/>
              <a:gd name="connsiteX1" fmla="*/ 1083469 w 5945981"/>
              <a:gd name="connsiteY1" fmla="*/ 0 h 4762500"/>
              <a:gd name="connsiteX2" fmla="*/ 5945981 w 5945981"/>
              <a:gd name="connsiteY2" fmla="*/ 19050 h 4762500"/>
              <a:gd name="connsiteX3" fmla="*/ 4333875 w 5945981"/>
              <a:gd name="connsiteY3" fmla="*/ 4762500 h 4762500"/>
              <a:gd name="connsiteX4" fmla="*/ 0 w 5945981"/>
              <a:gd name="connsiteY4" fmla="*/ 4762500 h 4762500"/>
              <a:gd name="connsiteX0" fmla="*/ 0 w 5945981"/>
              <a:gd name="connsiteY0" fmla="*/ 4762500 h 4762500"/>
              <a:gd name="connsiteX1" fmla="*/ 35719 w 5945981"/>
              <a:gd name="connsiteY1" fmla="*/ 0 h 4762500"/>
              <a:gd name="connsiteX2" fmla="*/ 5945981 w 5945981"/>
              <a:gd name="connsiteY2" fmla="*/ 19050 h 4762500"/>
              <a:gd name="connsiteX3" fmla="*/ 4333875 w 5945981"/>
              <a:gd name="connsiteY3" fmla="*/ 4762500 h 4762500"/>
              <a:gd name="connsiteX4" fmla="*/ 0 w 5945981"/>
              <a:gd name="connsiteY4" fmla="*/ 4762500 h 4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5981" h="4762500">
                <a:moveTo>
                  <a:pt x="0" y="4762500"/>
                </a:moveTo>
                <a:lnTo>
                  <a:pt x="35719" y="0"/>
                </a:lnTo>
                <a:lnTo>
                  <a:pt x="5945981" y="19050"/>
                </a:lnTo>
                <a:lnTo>
                  <a:pt x="4333875" y="4762500"/>
                </a:lnTo>
                <a:lnTo>
                  <a:pt x="0" y="4762500"/>
                </a:lnTo>
                <a:close/>
              </a:path>
            </a:pathLst>
          </a:custGeom>
        </p:spPr>
        <p:txBody>
          <a:bodyPr>
            <a:norm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Tree>
    <p:extLst>
      <p:ext uri="{BB962C8B-B14F-4D97-AF65-F5344CB8AC3E}">
        <p14:creationId xmlns:p14="http://schemas.microsoft.com/office/powerpoint/2010/main" xmlns="" val="521577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pic>
        <p:nvPicPr>
          <p:cNvPr id="21" name="Graphique 20">
            <a:extLst>
              <a:ext uri="{FF2B5EF4-FFF2-40B4-BE49-F238E27FC236}">
                <a16:creationId xmlns:a16="http://schemas.microsoft.com/office/drawing/2014/main" xmlns="" id="{0ABA80B1-9A0E-4426-9D49-66A9DB061B8C}"/>
              </a:ext>
            </a:extLst>
          </p:cNvPr>
          <p:cNvPicPr>
            <a:picLocks noChangeAspect="1"/>
          </p:cNvPicPr>
          <p:nvPr userDrawn="1"/>
        </p:nvPicPr>
        <p:blipFill rotWithShape="1">
          <a:blip r:embed="rId2" cstate="print">
            <a:extLst>
              <a:ext uri="{96DAC541-7B7A-43D3-8B79-37D633B846F1}">
                <asvg:svgBlip xmlns="" xmlns:asvg="http://schemas.microsoft.com/office/drawing/2016/SVG/main" r:embed="rId3"/>
              </a:ext>
            </a:extLst>
          </a:blip>
          <a:srcRect r="49444" b="41797"/>
          <a:stretch/>
        </p:blipFill>
        <p:spPr>
          <a:xfrm rot="5400000">
            <a:off x="6454777" y="1120776"/>
            <a:ext cx="4378325" cy="7096125"/>
          </a:xfrm>
          <a:prstGeom prst="rect">
            <a:avLst/>
          </a:prstGeom>
        </p:spPr>
      </p:pic>
      <p:grpSp>
        <p:nvGrpSpPr>
          <p:cNvPr id="17" name="Group 75">
            <a:extLst>
              <a:ext uri="{FF2B5EF4-FFF2-40B4-BE49-F238E27FC236}">
                <a16:creationId xmlns:a16="http://schemas.microsoft.com/office/drawing/2014/main" xmlns="" id="{86749948-C7A7-4E61-B485-2B6C38A7D806}"/>
              </a:ext>
            </a:extLst>
          </p:cNvPr>
          <p:cNvGrpSpPr/>
          <p:nvPr userDrawn="1"/>
        </p:nvGrpSpPr>
        <p:grpSpPr>
          <a:xfrm flipH="1">
            <a:off x="-15722" y="-4012"/>
            <a:ext cx="4989591" cy="6858000"/>
            <a:chOff x="6010486" y="0"/>
            <a:chExt cx="6181514" cy="6858000"/>
          </a:xfrm>
          <a:solidFill>
            <a:srgbClr val="F2F2F2"/>
          </a:solidFill>
        </p:grpSpPr>
        <p:sp>
          <p:nvSpPr>
            <p:cNvPr id="18" name="Rectangle 17">
              <a:extLst>
                <a:ext uri="{FF2B5EF4-FFF2-40B4-BE49-F238E27FC236}">
                  <a16:creationId xmlns:a16="http://schemas.microsoft.com/office/drawing/2014/main" xmlns="" id="{9C0E5E42-8C6F-4663-BDEA-B76456A19E1C}"/>
                </a:ext>
              </a:extLst>
            </p:cNvPr>
            <p:cNvSpPr/>
            <p:nvPr/>
          </p:nvSpPr>
          <p:spPr>
            <a:xfrm>
              <a:off x="8961120" y="0"/>
              <a:ext cx="323088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ight Triangle 77">
              <a:extLst>
                <a:ext uri="{FF2B5EF4-FFF2-40B4-BE49-F238E27FC236}">
                  <a16:creationId xmlns:a16="http://schemas.microsoft.com/office/drawing/2014/main" xmlns="" id="{D8C4996A-E2B6-40C3-B4C1-5A3D9F6D3696}"/>
                </a:ext>
              </a:extLst>
            </p:cNvPr>
            <p:cNvSpPr/>
            <p:nvPr/>
          </p:nvSpPr>
          <p:spPr>
            <a:xfrm flipH="1">
              <a:off x="6010486" y="0"/>
              <a:ext cx="2950633"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 name="Titre 1">
            <a:extLst>
              <a:ext uri="{FF2B5EF4-FFF2-40B4-BE49-F238E27FC236}">
                <a16:creationId xmlns:a16="http://schemas.microsoft.com/office/drawing/2014/main" xmlns="" id="{B85897A4-721B-410C-8287-EC3C957BD36E}"/>
              </a:ext>
            </a:extLst>
          </p:cNvPr>
          <p:cNvSpPr>
            <a:spLocks noGrp="1"/>
          </p:cNvSpPr>
          <p:nvPr>
            <p:ph type="title" hasCustomPrompt="1"/>
          </p:nvPr>
        </p:nvSpPr>
        <p:spPr>
          <a:xfrm>
            <a:off x="838200" y="755650"/>
            <a:ext cx="10515600" cy="568325"/>
          </a:xfrm>
        </p:spPr>
        <p:txBody>
          <a:bodyPr/>
          <a:lstStyle>
            <a:lvl1pPr algn="ctr">
              <a:defRPr/>
            </a:lvl1pPr>
          </a:lstStyle>
          <a:p>
            <a:r>
              <a:rPr lang="fr-FR" dirty="0"/>
              <a:t>Insert </a:t>
            </a:r>
            <a:r>
              <a:rPr lang="fr-FR" dirty="0" err="1"/>
              <a:t>title</a:t>
            </a:r>
            <a:r>
              <a:rPr lang="fr-FR" dirty="0"/>
              <a:t> </a:t>
            </a:r>
            <a:r>
              <a:rPr lang="fr-FR" dirty="0" err="1"/>
              <a:t>here</a:t>
            </a:r>
            <a:endParaRPr lang="fr-CA" dirty="0"/>
          </a:p>
        </p:txBody>
      </p:sp>
      <p:sp>
        <p:nvSpPr>
          <p:cNvPr id="3" name="Espace réservé du numéro de diapositive 2">
            <a:extLst>
              <a:ext uri="{FF2B5EF4-FFF2-40B4-BE49-F238E27FC236}">
                <a16:creationId xmlns:a16="http://schemas.microsoft.com/office/drawing/2014/main" xmlns="" id="{9DF911A5-D83E-4D18-BB3C-B9C37B515BBE}"/>
              </a:ext>
            </a:extLst>
          </p:cNvPr>
          <p:cNvSpPr>
            <a:spLocks noGrp="1"/>
          </p:cNvSpPr>
          <p:nvPr>
            <p:ph type="sldNum" sz="quarter" idx="10"/>
          </p:nvPr>
        </p:nvSpPr>
        <p:spPr/>
        <p:txBody>
          <a:bodyPr/>
          <a:lstStyle/>
          <a:p>
            <a:fld id="{E88FB5F4-2BAF-4C68-8B89-2B5A703D7E91}" type="slidenum">
              <a:rPr lang="fr-CA" smtClean="0"/>
              <a:pPr/>
              <a:t>‹#›</a:t>
            </a:fld>
            <a:endParaRPr lang="fr-CA"/>
          </a:p>
        </p:txBody>
      </p:sp>
      <p:sp>
        <p:nvSpPr>
          <p:cNvPr id="8" name="Espace réservé du texte 7">
            <a:extLst>
              <a:ext uri="{FF2B5EF4-FFF2-40B4-BE49-F238E27FC236}">
                <a16:creationId xmlns:a16="http://schemas.microsoft.com/office/drawing/2014/main" xmlns="" id="{C74FC8F6-13C1-4AE0-99FF-92D74FFBAC33}"/>
              </a:ext>
            </a:extLst>
          </p:cNvPr>
          <p:cNvSpPr>
            <a:spLocks noGrp="1"/>
          </p:cNvSpPr>
          <p:nvPr>
            <p:ph type="body" sz="quarter" idx="11"/>
          </p:nvPr>
        </p:nvSpPr>
        <p:spPr>
          <a:xfrm>
            <a:off x="2547937" y="1562100"/>
            <a:ext cx="7096125" cy="1533525"/>
          </a:xfrm>
        </p:spPr>
        <p:txBody>
          <a:bodyPr anchor="ctr">
            <a:noAutofit/>
          </a:bodyPr>
          <a:lstStyle>
            <a:lvl1pPr marL="0" indent="0" algn="ctr">
              <a:buNone/>
              <a:defRPr sz="1800" i="1">
                <a:solidFill>
                  <a:schemeClr val="tx1"/>
                </a:solidFill>
              </a:defRPr>
            </a:lvl1pPr>
            <a:lvl2pPr algn="ctr">
              <a:defRPr sz="2000"/>
            </a:lvl2pPr>
            <a:lvl3pPr algn="ctr">
              <a:defRPr sz="2000"/>
            </a:lvl3pPr>
            <a:lvl4pPr algn="ctr">
              <a:defRPr sz="2000"/>
            </a:lvl4pPr>
            <a:lvl5pPr algn="ctr">
              <a:defRPr sz="2000"/>
            </a:lvl5pPr>
          </a:lstStyle>
          <a:p>
            <a:pPr lvl="0"/>
            <a:endParaRPr lang="fr-CA" dirty="0"/>
          </a:p>
        </p:txBody>
      </p:sp>
      <p:sp>
        <p:nvSpPr>
          <p:cNvPr id="10" name="Espace réservé du texte 9">
            <a:extLst>
              <a:ext uri="{FF2B5EF4-FFF2-40B4-BE49-F238E27FC236}">
                <a16:creationId xmlns:a16="http://schemas.microsoft.com/office/drawing/2014/main" xmlns="" id="{C2541135-8775-40CD-8406-49FFB08DDE1B}"/>
              </a:ext>
            </a:extLst>
          </p:cNvPr>
          <p:cNvSpPr>
            <a:spLocks noGrp="1"/>
          </p:cNvSpPr>
          <p:nvPr>
            <p:ph type="body" sz="quarter" idx="12" hasCustomPrompt="1"/>
          </p:nvPr>
        </p:nvSpPr>
        <p:spPr>
          <a:xfrm>
            <a:off x="1994736" y="3429000"/>
            <a:ext cx="2047875" cy="1038225"/>
          </a:xfrm>
        </p:spPr>
        <p:txBody>
          <a:bodyPr anchor="ctr">
            <a:noAutofit/>
          </a:bodyPr>
          <a:lstStyle>
            <a:lvl1pPr marL="0" indent="0">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2000" b="1">
                <a:solidFill>
                  <a:schemeClr val="accent1"/>
                </a:solidFill>
              </a:defRPr>
            </a:lvl5pPr>
          </a:lstStyle>
          <a:p>
            <a:pPr lvl="0"/>
            <a:r>
              <a:rPr lang="fr-FR" dirty="0"/>
              <a:t>Insert </a:t>
            </a:r>
            <a:r>
              <a:rPr lang="fr-FR" dirty="0" err="1"/>
              <a:t>title</a:t>
            </a:r>
            <a:r>
              <a:rPr lang="fr-FR" dirty="0"/>
              <a:t> </a:t>
            </a:r>
            <a:r>
              <a:rPr lang="fr-FR" dirty="0" err="1"/>
              <a:t>here</a:t>
            </a:r>
            <a:endParaRPr lang="fr-CA" dirty="0"/>
          </a:p>
        </p:txBody>
      </p:sp>
      <p:sp>
        <p:nvSpPr>
          <p:cNvPr id="11" name="Espace réservé du texte 9">
            <a:extLst>
              <a:ext uri="{FF2B5EF4-FFF2-40B4-BE49-F238E27FC236}">
                <a16:creationId xmlns:a16="http://schemas.microsoft.com/office/drawing/2014/main" xmlns="" id="{CEBDAEFC-35F8-42D3-AD02-C736B06E20B8}"/>
              </a:ext>
            </a:extLst>
          </p:cNvPr>
          <p:cNvSpPr>
            <a:spLocks noGrp="1"/>
          </p:cNvSpPr>
          <p:nvPr>
            <p:ph type="body" sz="quarter" idx="13" hasCustomPrompt="1"/>
          </p:nvPr>
        </p:nvSpPr>
        <p:spPr>
          <a:xfrm>
            <a:off x="5499936" y="3429000"/>
            <a:ext cx="2047875" cy="1038225"/>
          </a:xfrm>
        </p:spPr>
        <p:txBody>
          <a:bodyPr anchor="ctr">
            <a:noAutofit/>
          </a:bodyPr>
          <a:lstStyle>
            <a:lvl1pPr marL="0" indent="0">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2000" b="1">
                <a:solidFill>
                  <a:schemeClr val="accent1"/>
                </a:solidFill>
              </a:defRPr>
            </a:lvl5pPr>
          </a:lstStyle>
          <a:p>
            <a:pPr lvl="0"/>
            <a:r>
              <a:rPr lang="fr-FR" dirty="0"/>
              <a:t>Insert </a:t>
            </a:r>
            <a:r>
              <a:rPr lang="fr-FR" dirty="0" err="1"/>
              <a:t>title</a:t>
            </a:r>
            <a:r>
              <a:rPr lang="fr-FR" dirty="0"/>
              <a:t> </a:t>
            </a:r>
            <a:r>
              <a:rPr lang="fr-FR" dirty="0" err="1"/>
              <a:t>here</a:t>
            </a:r>
            <a:endParaRPr lang="fr-CA" dirty="0"/>
          </a:p>
        </p:txBody>
      </p:sp>
      <p:sp>
        <p:nvSpPr>
          <p:cNvPr id="12" name="Espace réservé du texte 9">
            <a:extLst>
              <a:ext uri="{FF2B5EF4-FFF2-40B4-BE49-F238E27FC236}">
                <a16:creationId xmlns:a16="http://schemas.microsoft.com/office/drawing/2014/main" xmlns="" id="{4C480142-8157-45B6-B36E-826EC3643C54}"/>
              </a:ext>
            </a:extLst>
          </p:cNvPr>
          <p:cNvSpPr>
            <a:spLocks noGrp="1"/>
          </p:cNvSpPr>
          <p:nvPr>
            <p:ph type="body" sz="quarter" idx="14" hasCustomPrompt="1"/>
          </p:nvPr>
        </p:nvSpPr>
        <p:spPr>
          <a:xfrm>
            <a:off x="9096375" y="3419475"/>
            <a:ext cx="2047875" cy="1038225"/>
          </a:xfrm>
        </p:spPr>
        <p:txBody>
          <a:bodyPr anchor="ctr">
            <a:noAutofit/>
          </a:bodyPr>
          <a:lstStyle>
            <a:lvl1pPr marL="0" indent="0">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2000" b="1">
                <a:solidFill>
                  <a:schemeClr val="accent1"/>
                </a:solidFill>
              </a:defRPr>
            </a:lvl5pPr>
          </a:lstStyle>
          <a:p>
            <a:pPr lvl="0"/>
            <a:r>
              <a:rPr lang="fr-FR" dirty="0"/>
              <a:t>Insert </a:t>
            </a:r>
            <a:r>
              <a:rPr lang="fr-FR" dirty="0" err="1"/>
              <a:t>title</a:t>
            </a:r>
            <a:r>
              <a:rPr lang="fr-FR" dirty="0"/>
              <a:t> </a:t>
            </a:r>
            <a:r>
              <a:rPr lang="fr-FR" dirty="0" err="1"/>
              <a:t>here</a:t>
            </a:r>
            <a:endParaRPr lang="fr-CA" dirty="0"/>
          </a:p>
        </p:txBody>
      </p:sp>
      <p:sp>
        <p:nvSpPr>
          <p:cNvPr id="14" name="Espace réservé du texte 13">
            <a:extLst>
              <a:ext uri="{FF2B5EF4-FFF2-40B4-BE49-F238E27FC236}">
                <a16:creationId xmlns:a16="http://schemas.microsoft.com/office/drawing/2014/main" xmlns="" id="{F5F76E49-BF1C-46D4-BFE9-90F67294F66B}"/>
              </a:ext>
            </a:extLst>
          </p:cNvPr>
          <p:cNvSpPr>
            <a:spLocks noGrp="1"/>
          </p:cNvSpPr>
          <p:nvPr>
            <p:ph type="body" sz="quarter" idx="15"/>
          </p:nvPr>
        </p:nvSpPr>
        <p:spPr>
          <a:xfrm>
            <a:off x="838200" y="4519612"/>
            <a:ext cx="3205163" cy="1552575"/>
          </a:xfrm>
        </p:spPr>
        <p:txBody>
          <a:bodyPr>
            <a:noAutofit/>
          </a:bodyPr>
          <a:lstStyle>
            <a:lvl1pPr marL="0" indent="0">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5" name="Espace réservé du texte 13">
            <a:extLst>
              <a:ext uri="{FF2B5EF4-FFF2-40B4-BE49-F238E27FC236}">
                <a16:creationId xmlns:a16="http://schemas.microsoft.com/office/drawing/2014/main" xmlns="" id="{5D41B17B-C755-4148-8109-804745E33DAF}"/>
              </a:ext>
            </a:extLst>
          </p:cNvPr>
          <p:cNvSpPr>
            <a:spLocks noGrp="1"/>
          </p:cNvSpPr>
          <p:nvPr>
            <p:ph type="body" sz="quarter" idx="16"/>
          </p:nvPr>
        </p:nvSpPr>
        <p:spPr>
          <a:xfrm>
            <a:off x="4343400" y="4519612"/>
            <a:ext cx="3205163" cy="1552575"/>
          </a:xfrm>
        </p:spPr>
        <p:txBody>
          <a:bodyPr>
            <a:noAutofit/>
          </a:bodyPr>
          <a:lstStyle>
            <a:lvl1pPr marL="0" indent="0">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16" name="Espace réservé du texte 13">
            <a:extLst>
              <a:ext uri="{FF2B5EF4-FFF2-40B4-BE49-F238E27FC236}">
                <a16:creationId xmlns:a16="http://schemas.microsoft.com/office/drawing/2014/main" xmlns="" id="{A2238423-3752-4AE4-B427-5C25C2514CD5}"/>
              </a:ext>
            </a:extLst>
          </p:cNvPr>
          <p:cNvSpPr>
            <a:spLocks noGrp="1"/>
          </p:cNvSpPr>
          <p:nvPr>
            <p:ph type="body" sz="quarter" idx="17"/>
          </p:nvPr>
        </p:nvSpPr>
        <p:spPr>
          <a:xfrm>
            <a:off x="7939839" y="4519612"/>
            <a:ext cx="3205163" cy="1552575"/>
          </a:xfrm>
        </p:spPr>
        <p:txBody>
          <a:bodyPr>
            <a:noAutofit/>
          </a:bodyPr>
          <a:lstStyle>
            <a:lvl1pPr marL="0" indent="0">
              <a:buNone/>
              <a:defRPr sz="18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endParaRPr lang="fr-CA" dirty="0"/>
          </a:p>
        </p:txBody>
      </p:sp>
      <p:sp>
        <p:nvSpPr>
          <p:cNvPr id="23" name="Espace réservé du texte 22">
            <a:extLst>
              <a:ext uri="{FF2B5EF4-FFF2-40B4-BE49-F238E27FC236}">
                <a16:creationId xmlns:a16="http://schemas.microsoft.com/office/drawing/2014/main" xmlns="" id="{2F96914B-10C7-4501-B8EE-5716699C684B}"/>
              </a:ext>
            </a:extLst>
          </p:cNvPr>
          <p:cNvSpPr>
            <a:spLocks noGrp="1"/>
          </p:cNvSpPr>
          <p:nvPr>
            <p:ph type="body" sz="quarter" idx="18" hasCustomPrompt="1"/>
          </p:nvPr>
        </p:nvSpPr>
        <p:spPr>
          <a:xfrm>
            <a:off x="835885" y="3428999"/>
            <a:ext cx="1036843" cy="1038225"/>
          </a:xfrm>
          <a:prstGeom prst="ellipse">
            <a:avLst/>
          </a:prstGeom>
          <a:solidFill>
            <a:schemeClr val="accent1"/>
          </a:solidFill>
        </p:spPr>
        <p:txBody>
          <a:bodyPr anchor="ctr">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CA" dirty="0"/>
              <a:t>01</a:t>
            </a:r>
          </a:p>
        </p:txBody>
      </p:sp>
      <p:sp>
        <p:nvSpPr>
          <p:cNvPr id="24" name="Espace réservé du texte 22">
            <a:extLst>
              <a:ext uri="{FF2B5EF4-FFF2-40B4-BE49-F238E27FC236}">
                <a16:creationId xmlns:a16="http://schemas.microsoft.com/office/drawing/2014/main" xmlns="" id="{DD637016-8D1F-47A9-955D-B05226648FB7}"/>
              </a:ext>
            </a:extLst>
          </p:cNvPr>
          <p:cNvSpPr>
            <a:spLocks noGrp="1"/>
          </p:cNvSpPr>
          <p:nvPr>
            <p:ph type="body" sz="quarter" idx="19" hasCustomPrompt="1"/>
          </p:nvPr>
        </p:nvSpPr>
        <p:spPr>
          <a:xfrm>
            <a:off x="4343400" y="3428998"/>
            <a:ext cx="1036843" cy="1038225"/>
          </a:xfrm>
          <a:prstGeom prst="ellipse">
            <a:avLst/>
          </a:prstGeom>
          <a:solidFill>
            <a:schemeClr val="accent1"/>
          </a:solidFill>
        </p:spPr>
        <p:txBody>
          <a:bodyPr anchor="ctr">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CA" dirty="0"/>
              <a:t>02</a:t>
            </a:r>
          </a:p>
        </p:txBody>
      </p:sp>
      <p:sp>
        <p:nvSpPr>
          <p:cNvPr id="25" name="Espace réservé du texte 22">
            <a:extLst>
              <a:ext uri="{FF2B5EF4-FFF2-40B4-BE49-F238E27FC236}">
                <a16:creationId xmlns:a16="http://schemas.microsoft.com/office/drawing/2014/main" xmlns="" id="{5DF34DF6-D2FC-4F7B-B92B-DD4C57F9007E}"/>
              </a:ext>
            </a:extLst>
          </p:cNvPr>
          <p:cNvSpPr>
            <a:spLocks noGrp="1"/>
          </p:cNvSpPr>
          <p:nvPr>
            <p:ph type="body" sz="quarter" idx="20" hasCustomPrompt="1"/>
          </p:nvPr>
        </p:nvSpPr>
        <p:spPr>
          <a:xfrm>
            <a:off x="7939839" y="3428997"/>
            <a:ext cx="1036843" cy="1038225"/>
          </a:xfrm>
          <a:prstGeom prst="ellipse">
            <a:avLst/>
          </a:prstGeom>
          <a:solidFill>
            <a:schemeClr val="accent1"/>
          </a:solidFill>
        </p:spPr>
        <p:txBody>
          <a:bodyPr anchor="ctr">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CA" dirty="0"/>
              <a:t>03</a:t>
            </a:r>
          </a:p>
        </p:txBody>
      </p:sp>
    </p:spTree>
    <p:extLst>
      <p:ext uri="{BB962C8B-B14F-4D97-AF65-F5344CB8AC3E}">
        <p14:creationId xmlns:p14="http://schemas.microsoft.com/office/powerpoint/2010/main" xmlns="" val="3367311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89EA8DD1-B0DA-4C69-9571-C2EA35B0F68F}"/>
              </a:ext>
            </a:extLst>
          </p:cNvPr>
          <p:cNvSpPr>
            <a:spLocks noGrp="1"/>
          </p:cNvSpPr>
          <p:nvPr>
            <p:ph type="title"/>
          </p:nvPr>
        </p:nvSpPr>
        <p:spPr>
          <a:xfrm>
            <a:off x="838200" y="762000"/>
            <a:ext cx="10515600" cy="568325"/>
          </a:xfrm>
          <a:prstGeom prst="rect">
            <a:avLst/>
          </a:prstGeom>
        </p:spPr>
        <p:txBody>
          <a:bodyPr vert="horz" lIns="91440" tIns="45720" rIns="91440" bIns="45720" rtlCol="0" anchor="t">
            <a:normAutofit/>
          </a:bodyPr>
          <a:lstStyle/>
          <a:p>
            <a:r>
              <a:rPr lang="fr-FR" dirty="0"/>
              <a:t>Insert </a:t>
            </a:r>
            <a:r>
              <a:rPr lang="fr-FR" dirty="0" err="1"/>
              <a:t>title</a:t>
            </a:r>
            <a:r>
              <a:rPr lang="fr-FR" dirty="0"/>
              <a:t> </a:t>
            </a:r>
            <a:r>
              <a:rPr lang="fr-FR" dirty="0" err="1"/>
              <a:t>here</a:t>
            </a:r>
            <a:endParaRPr lang="fr-CA" dirty="0"/>
          </a:p>
        </p:txBody>
      </p:sp>
      <p:sp>
        <p:nvSpPr>
          <p:cNvPr id="3" name="Espace réservé du texte 2">
            <a:extLst>
              <a:ext uri="{FF2B5EF4-FFF2-40B4-BE49-F238E27FC236}">
                <a16:creationId xmlns:a16="http://schemas.microsoft.com/office/drawing/2014/main" xmlns="" id="{E9E11A11-CF55-4864-8F2F-667FA2E0647B}"/>
              </a:ext>
            </a:extLst>
          </p:cNvPr>
          <p:cNvSpPr>
            <a:spLocks noGrp="1"/>
          </p:cNvSpPr>
          <p:nvPr>
            <p:ph type="body" idx="1"/>
          </p:nvPr>
        </p:nvSpPr>
        <p:spPr>
          <a:xfrm>
            <a:off x="838200" y="1475874"/>
            <a:ext cx="10515600" cy="4701089"/>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6" name="Espace réservé du numéro de diapositive 5">
            <a:extLst>
              <a:ext uri="{FF2B5EF4-FFF2-40B4-BE49-F238E27FC236}">
                <a16:creationId xmlns:a16="http://schemas.microsoft.com/office/drawing/2014/main" xmlns="" id="{EE3E9938-1F8D-4DDC-B87A-90E389B3D240}"/>
              </a:ext>
            </a:extLst>
          </p:cNvPr>
          <p:cNvSpPr>
            <a:spLocks noGrp="1"/>
          </p:cNvSpPr>
          <p:nvPr>
            <p:ph type="sldNum" sz="quarter" idx="4"/>
          </p:nvPr>
        </p:nvSpPr>
        <p:spPr>
          <a:xfrm>
            <a:off x="9073661" y="63103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FB5F4-2BAF-4C68-8B89-2B5A703D7E91}" type="slidenum">
              <a:rPr lang="fr-CA" smtClean="0"/>
              <a:pPr/>
              <a:t>‹#›</a:t>
            </a:fld>
            <a:endParaRPr lang="fr-CA"/>
          </a:p>
        </p:txBody>
      </p:sp>
      <p:pic>
        <p:nvPicPr>
          <p:cNvPr id="8" name="Image 7">
            <a:extLst>
              <a:ext uri="{FF2B5EF4-FFF2-40B4-BE49-F238E27FC236}">
                <a16:creationId xmlns:a16="http://schemas.microsoft.com/office/drawing/2014/main" xmlns="" id="{C272536C-005B-4B8B-9AFB-C3BC2F5A38C7}"/>
              </a:ext>
            </a:extLst>
          </p:cNvPr>
          <p:cNvPicPr>
            <a:picLocks noChangeAspect="1"/>
          </p:cNvPicPr>
          <p:nvPr userDrawn="1"/>
        </p:nvPicPr>
        <p:blipFill rotWithShape="1">
          <a:blip r:embed="rId25" cstate="print">
            <a:extLst>
              <a:ext uri="{28A0092B-C50C-407E-A947-70E740481C1C}">
                <a14:useLocalDpi xmlns:a14="http://schemas.microsoft.com/office/drawing/2010/main" xmlns="" val="0"/>
              </a:ext>
            </a:extLst>
          </a:blip>
          <a:srcRect l="19536" t="14011" r="17648" b="36156"/>
          <a:stretch/>
        </p:blipFill>
        <p:spPr>
          <a:xfrm>
            <a:off x="10952702" y="261257"/>
            <a:ext cx="864159" cy="443594"/>
          </a:xfrm>
          <a:prstGeom prst="rect">
            <a:avLst/>
          </a:prstGeom>
        </p:spPr>
      </p:pic>
    </p:spTree>
    <p:extLst>
      <p:ext uri="{BB962C8B-B14F-4D97-AF65-F5344CB8AC3E}">
        <p14:creationId xmlns:p14="http://schemas.microsoft.com/office/powerpoint/2010/main" xmlns="" val="761255095"/>
      </p:ext>
    </p:extLst>
  </p:cSld>
  <p:clrMap bg1="lt1" tx1="dk1" bg2="lt2" tx2="dk2" accent1="accent1" accent2="accent2" accent3="accent3" accent4="accent4" accent5="accent5" accent6="accent6" hlink="hlink" folHlink="folHlink"/>
  <p:sldLayoutIdLst>
    <p:sldLayoutId id="2147483662" r:id="rId1"/>
    <p:sldLayoutId id="2147483654" r:id="rId2"/>
    <p:sldLayoutId id="2147483671" r:id="rId3"/>
    <p:sldLayoutId id="2147483665" r:id="rId4"/>
    <p:sldLayoutId id="2147483672" r:id="rId5"/>
    <p:sldLayoutId id="2147483650" r:id="rId6"/>
    <p:sldLayoutId id="2147483651" r:id="rId7"/>
    <p:sldLayoutId id="2147483652" r:id="rId8"/>
    <p:sldLayoutId id="2147483656" r:id="rId9"/>
    <p:sldLayoutId id="2147483655" r:id="rId10"/>
    <p:sldLayoutId id="2147483664" r:id="rId11"/>
    <p:sldLayoutId id="2147483660" r:id="rId12"/>
    <p:sldLayoutId id="2147483653" r:id="rId13"/>
    <p:sldLayoutId id="2147483657" r:id="rId14"/>
    <p:sldLayoutId id="2147483658" r:id="rId15"/>
    <p:sldLayoutId id="2147483666" r:id="rId16"/>
    <p:sldLayoutId id="2147483667" r:id="rId17"/>
    <p:sldLayoutId id="2147483668" r:id="rId18"/>
    <p:sldLayoutId id="2147483669" r:id="rId19"/>
    <p:sldLayoutId id="2147483670" r:id="rId20"/>
    <p:sldLayoutId id="2147483673" r:id="rId21"/>
    <p:sldLayoutId id="2147483659" r:id="rId22"/>
    <p:sldLayoutId id="2147483663" r:id="rId23"/>
  </p:sldLayoutIdLst>
  <p:hf hdr="0" ftr="0" dt="0"/>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4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89EA8DD1-B0DA-4C69-9571-C2EA35B0F68F}"/>
              </a:ext>
            </a:extLst>
          </p:cNvPr>
          <p:cNvSpPr>
            <a:spLocks noGrp="1"/>
          </p:cNvSpPr>
          <p:nvPr>
            <p:ph type="title"/>
          </p:nvPr>
        </p:nvSpPr>
        <p:spPr>
          <a:xfrm>
            <a:off x="838200" y="762000"/>
            <a:ext cx="10515600" cy="568325"/>
          </a:xfrm>
          <a:prstGeom prst="rect">
            <a:avLst/>
          </a:prstGeom>
        </p:spPr>
        <p:txBody>
          <a:bodyPr vert="horz" lIns="91440" tIns="45720" rIns="91440" bIns="45720" rtlCol="0" anchor="t">
            <a:normAutofit/>
          </a:bodyPr>
          <a:lstStyle/>
          <a:p>
            <a:r>
              <a:rPr lang="fr-FR" dirty="0"/>
              <a:t>Insert </a:t>
            </a:r>
            <a:r>
              <a:rPr lang="fr-FR" dirty="0" err="1"/>
              <a:t>title</a:t>
            </a:r>
            <a:r>
              <a:rPr lang="fr-FR" dirty="0"/>
              <a:t> </a:t>
            </a:r>
            <a:r>
              <a:rPr lang="fr-FR" dirty="0" err="1"/>
              <a:t>here</a:t>
            </a:r>
            <a:endParaRPr lang="fr-CA" dirty="0"/>
          </a:p>
        </p:txBody>
      </p:sp>
      <p:sp>
        <p:nvSpPr>
          <p:cNvPr id="3" name="Espace réservé du texte 2">
            <a:extLst>
              <a:ext uri="{FF2B5EF4-FFF2-40B4-BE49-F238E27FC236}">
                <a16:creationId xmlns:a16="http://schemas.microsoft.com/office/drawing/2014/main" xmlns="" id="{E9E11A11-CF55-4864-8F2F-667FA2E0647B}"/>
              </a:ext>
            </a:extLst>
          </p:cNvPr>
          <p:cNvSpPr>
            <a:spLocks noGrp="1"/>
          </p:cNvSpPr>
          <p:nvPr>
            <p:ph type="body" idx="1"/>
          </p:nvPr>
        </p:nvSpPr>
        <p:spPr>
          <a:xfrm>
            <a:off x="838200" y="1475874"/>
            <a:ext cx="10515600" cy="4701089"/>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6" name="Espace réservé du numéro de diapositive 5">
            <a:extLst>
              <a:ext uri="{FF2B5EF4-FFF2-40B4-BE49-F238E27FC236}">
                <a16:creationId xmlns:a16="http://schemas.microsoft.com/office/drawing/2014/main" xmlns="" id="{EE3E9938-1F8D-4DDC-B87A-90E389B3D240}"/>
              </a:ext>
            </a:extLst>
          </p:cNvPr>
          <p:cNvSpPr>
            <a:spLocks noGrp="1"/>
          </p:cNvSpPr>
          <p:nvPr>
            <p:ph type="sldNum" sz="quarter" idx="4"/>
          </p:nvPr>
        </p:nvSpPr>
        <p:spPr>
          <a:xfrm>
            <a:off x="9073661" y="63103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FB5F4-2BAF-4C68-8B89-2B5A703D7E91}" type="slidenum">
              <a:rPr lang="fr-CA" smtClean="0"/>
              <a:pPr/>
              <a:t>‹#›</a:t>
            </a:fld>
            <a:endParaRPr lang="fr-CA"/>
          </a:p>
        </p:txBody>
      </p:sp>
    </p:spTree>
    <p:extLst>
      <p:ext uri="{BB962C8B-B14F-4D97-AF65-F5344CB8AC3E}">
        <p14:creationId xmlns:p14="http://schemas.microsoft.com/office/powerpoint/2010/main" xmlns="" val="184103319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Lst>
  <p:hf hdr="0" ftr="0" dt="0"/>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4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783E3424-D582-400F-82B0-D739647EAAAB}"/>
              </a:ext>
            </a:extLst>
          </p:cNvPr>
          <p:cNvSpPr>
            <a:spLocks noGrp="1"/>
          </p:cNvSpPr>
          <p:nvPr>
            <p:ph type="body" sz="quarter" idx="10"/>
            <p:custDataLst>
              <p:tags r:id="rId1"/>
            </p:custDataLst>
          </p:nvPr>
        </p:nvSpPr>
        <p:spPr>
          <a:xfrm>
            <a:off x="175099" y="4406900"/>
            <a:ext cx="11799650" cy="635000"/>
          </a:xfrm>
        </p:spPr>
        <p:txBody>
          <a:bodyPr>
            <a:noAutofit/>
          </a:bodyPr>
          <a:lstStyle/>
          <a:p>
            <a:pPr>
              <a:lnSpc>
                <a:spcPct val="100000"/>
              </a:lnSpc>
              <a:spcBef>
                <a:spcPts val="0"/>
              </a:spcBef>
            </a:pPr>
            <a:r>
              <a:rPr lang="en-CA" sz="2800" dirty="0" smtClean="0"/>
              <a:t>Before Going to Market: Ask Polly</a:t>
            </a:r>
          </a:p>
          <a:p>
            <a:pPr>
              <a:lnSpc>
                <a:spcPct val="100000"/>
              </a:lnSpc>
              <a:spcBef>
                <a:spcPts val="0"/>
              </a:spcBef>
            </a:pPr>
            <a:endParaRPr lang="fr-CA" sz="2800" dirty="0"/>
          </a:p>
        </p:txBody>
      </p:sp>
      <p:sp>
        <p:nvSpPr>
          <p:cNvPr id="5" name="Text Placeholder 4"/>
          <p:cNvSpPr>
            <a:spLocks noGrp="1"/>
          </p:cNvSpPr>
          <p:nvPr>
            <p:ph type="body" sz="quarter" idx="11"/>
          </p:nvPr>
        </p:nvSpPr>
        <p:spPr/>
        <p:txBody>
          <a:bodyPr/>
          <a:lstStyle/>
          <a:p>
            <a:r>
              <a:rPr lang="en-CA" dirty="0" smtClean="0">
                <a:latin typeface="Arial" pitchFamily="34" charset="0"/>
                <a:cs typeface="Arial" pitchFamily="34" charset="0"/>
              </a:rPr>
              <a:t>CFA – Public Trust Research</a:t>
            </a:r>
          </a:p>
          <a:p>
            <a:r>
              <a:rPr lang="en-CA" dirty="0" smtClean="0">
                <a:latin typeface="Arial" pitchFamily="34" charset="0"/>
                <a:cs typeface="Arial" pitchFamily="34" charset="0"/>
              </a:rPr>
              <a:t>Grassroots Public Affairs</a:t>
            </a:r>
            <a:endParaRPr lang="en-CA" dirty="0">
              <a:latin typeface="Arial" pitchFamily="34" charset="0"/>
              <a:cs typeface="Arial" pitchFamily="34" charset="0"/>
            </a:endParaRPr>
          </a:p>
        </p:txBody>
      </p:sp>
    </p:spTree>
    <p:extLst>
      <p:ext uri="{BB962C8B-B14F-4D97-AF65-F5344CB8AC3E}">
        <p14:creationId xmlns:p14="http://schemas.microsoft.com/office/powerpoint/2010/main" xmlns="" val="23560006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41031" y="2410616"/>
            <a:ext cx="2802921" cy="2036763"/>
          </a:xfrm>
        </p:spPr>
        <p:txBody>
          <a:bodyPr>
            <a:normAutofit/>
          </a:bodyPr>
          <a:lstStyle/>
          <a:p>
            <a:r>
              <a:rPr lang="en-CA" sz="4400" dirty="0" smtClean="0">
                <a:latin typeface="Arial" pitchFamily="34" charset="0"/>
                <a:cs typeface="Arial" pitchFamily="34" charset="0"/>
              </a:rPr>
              <a:t>Summary</a:t>
            </a:r>
            <a:endParaRPr lang="en-CA" sz="4400" dirty="0">
              <a:latin typeface="Arial" pitchFamily="34" charset="0"/>
              <a:cs typeface="Arial" pitchFamily="34" charset="0"/>
            </a:endParaRPr>
          </a:p>
        </p:txBody>
      </p:sp>
      <p:sp>
        <p:nvSpPr>
          <p:cNvPr id="7" name="Title 4"/>
          <p:cNvSpPr>
            <a:spLocks noGrp="1"/>
          </p:cNvSpPr>
          <p:nvPr>
            <p:ph type="title"/>
          </p:nvPr>
        </p:nvSpPr>
        <p:spPr>
          <a:xfrm>
            <a:off x="4388949" y="634339"/>
            <a:ext cx="7611979" cy="2036763"/>
          </a:xfrm>
        </p:spPr>
        <p:txBody>
          <a:bodyPr>
            <a:noAutofit/>
          </a:bodyPr>
          <a:lstStyle/>
          <a:p>
            <a:pPr>
              <a:spcBef>
                <a:spcPts val="1000"/>
              </a:spcBef>
            </a:pPr>
            <a:r>
              <a:rPr lang="en-US" sz="2800" dirty="0" smtClean="0"/>
              <a:t>1. </a:t>
            </a:r>
            <a:r>
              <a:rPr lang="en-CA" sz="2800" dirty="0" smtClean="0">
                <a:solidFill>
                  <a:schemeClr val="tx1"/>
                </a:solidFill>
                <a:latin typeface="Arial" pitchFamily="34" charset="0"/>
                <a:cs typeface="Arial" pitchFamily="34" charset="0"/>
              </a:rPr>
              <a:t>Canadians are more positive towards the use of antibiotics</a:t>
            </a:r>
            <a:r>
              <a:rPr lang="en-CA" sz="2800" dirty="0">
                <a:solidFill>
                  <a:schemeClr val="tx1"/>
                </a:solidFill>
                <a:latin typeface="Arial" pitchFamily="34" charset="0"/>
                <a:cs typeface="Arial" pitchFamily="34" charset="0"/>
              </a:rPr>
              <a:t/>
            </a:r>
            <a:br>
              <a:rPr lang="en-CA" sz="2800" dirty="0">
                <a:solidFill>
                  <a:schemeClr val="tx1"/>
                </a:solidFill>
                <a:latin typeface="Arial" pitchFamily="34" charset="0"/>
                <a:cs typeface="Arial" pitchFamily="34" charset="0"/>
              </a:rPr>
            </a:br>
            <a:r>
              <a:rPr lang="en-CA" sz="2800" dirty="0" smtClean="0">
                <a:latin typeface="Arial" pitchFamily="34" charset="0"/>
                <a:cs typeface="Arial" pitchFamily="34" charset="0"/>
              </a:rPr>
              <a:t>2.</a:t>
            </a:r>
            <a:r>
              <a:rPr lang="en-CA" sz="2800" dirty="0" smtClean="0">
                <a:solidFill>
                  <a:schemeClr val="tx1"/>
                </a:solidFill>
                <a:latin typeface="Arial" pitchFamily="34" charset="0"/>
                <a:cs typeface="Arial" pitchFamily="34" charset="0"/>
              </a:rPr>
              <a:t> </a:t>
            </a:r>
            <a:r>
              <a:rPr lang="en-CA" sz="2800" dirty="0" smtClean="0">
                <a:solidFill>
                  <a:srgbClr val="1A1D1F"/>
                </a:solidFill>
                <a:latin typeface="Arial" panose="020B0604020202020204" pitchFamily="34" charset="0"/>
                <a:ea typeface="+mn-ea"/>
                <a:cs typeface="Arial" panose="020B0604020202020204" pitchFamily="34" charset="0"/>
              </a:rPr>
              <a:t>The Canadian population is in favour of government regulations for agriculture</a:t>
            </a:r>
            <a:r>
              <a:rPr lang="en-CA" sz="2800" dirty="0" smtClean="0">
                <a:solidFill>
                  <a:schemeClr val="tx1"/>
                </a:solidFill>
                <a:latin typeface="Arial" pitchFamily="34" charset="0"/>
                <a:cs typeface="Arial" pitchFamily="34" charset="0"/>
              </a:rPr>
              <a:t/>
            </a:r>
            <a:br>
              <a:rPr lang="en-CA" sz="2800" dirty="0" smtClean="0">
                <a:solidFill>
                  <a:schemeClr val="tx1"/>
                </a:solidFill>
                <a:latin typeface="Arial" pitchFamily="34" charset="0"/>
                <a:cs typeface="Arial" pitchFamily="34" charset="0"/>
              </a:rPr>
            </a:br>
            <a:r>
              <a:rPr lang="en-CA" sz="2800" dirty="0" smtClean="0">
                <a:latin typeface="Arial" pitchFamily="34" charset="0"/>
                <a:cs typeface="Arial" pitchFamily="34" charset="0"/>
              </a:rPr>
              <a:t>3. </a:t>
            </a:r>
            <a:r>
              <a:rPr lang="en-CA" sz="2800" dirty="0" smtClean="0">
                <a:solidFill>
                  <a:schemeClr val="tx1"/>
                </a:solidFill>
                <a:latin typeface="Arial" pitchFamily="34" charset="0"/>
                <a:cs typeface="Arial" pitchFamily="34" charset="0"/>
              </a:rPr>
              <a:t>Canadians are negatively engaged on the topic of food waste</a:t>
            </a:r>
            <a:r>
              <a:rPr lang="en-CA" sz="2800" dirty="0" smtClean="0">
                <a:latin typeface="Arial" pitchFamily="34" charset="0"/>
                <a:cs typeface="Arial" pitchFamily="34" charset="0"/>
              </a:rPr>
              <a:t/>
            </a:r>
            <a:br>
              <a:rPr lang="en-CA" sz="2800" dirty="0" smtClean="0">
                <a:latin typeface="Arial" pitchFamily="34" charset="0"/>
                <a:cs typeface="Arial" pitchFamily="34" charset="0"/>
              </a:rPr>
            </a:br>
            <a:r>
              <a:rPr lang="en-CA" sz="2800" dirty="0" smtClean="0">
                <a:latin typeface="Arial" pitchFamily="34" charset="0"/>
                <a:cs typeface="Arial" pitchFamily="34" charset="0"/>
              </a:rPr>
              <a:t>4. </a:t>
            </a:r>
            <a:r>
              <a:rPr lang="en-CA" sz="2800" dirty="0" smtClean="0">
                <a:solidFill>
                  <a:srgbClr val="1A1D1F"/>
                </a:solidFill>
                <a:latin typeface="Arial" panose="020B0604020202020204" pitchFamily="34" charset="0"/>
                <a:ea typeface="+mn-ea"/>
                <a:cs typeface="Arial" panose="020B0604020202020204" pitchFamily="34" charset="0"/>
              </a:rPr>
              <a:t>Canadians are slightly more positive towards imported food safety, farming practices, and processing standards.</a:t>
            </a:r>
            <a:br>
              <a:rPr lang="en-CA" sz="2800" dirty="0" smtClean="0">
                <a:solidFill>
                  <a:srgbClr val="1A1D1F"/>
                </a:solidFill>
                <a:latin typeface="Arial" panose="020B0604020202020204" pitchFamily="34" charset="0"/>
                <a:ea typeface="+mn-ea"/>
                <a:cs typeface="Arial" panose="020B0604020202020204" pitchFamily="34" charset="0"/>
              </a:rPr>
            </a:br>
            <a:r>
              <a:rPr lang="en-CA" sz="2800" dirty="0" smtClean="0">
                <a:solidFill>
                  <a:srgbClr val="FF0000"/>
                </a:solidFill>
                <a:latin typeface="Arial" panose="020B0604020202020204" pitchFamily="34" charset="0"/>
                <a:cs typeface="Arial" panose="020B0604020202020204" pitchFamily="34" charset="0"/>
              </a:rPr>
              <a:t>5.</a:t>
            </a:r>
            <a:r>
              <a:rPr lang="en-CA" sz="2800" dirty="0" smtClean="0">
                <a:solidFill>
                  <a:srgbClr val="1A1D1F"/>
                </a:solidFill>
                <a:latin typeface="Arial" panose="020B0604020202020204" pitchFamily="34" charset="0"/>
                <a:cs typeface="Arial" panose="020B0604020202020204" pitchFamily="34" charset="0"/>
              </a:rPr>
              <a:t> Canadians are slightly more positive towards Canadian food quality and nutritional content.</a:t>
            </a:r>
            <a:endParaRPr lang="en-CA" sz="40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783E3424-D582-400F-82B0-D739647EAAAB}"/>
              </a:ext>
            </a:extLst>
          </p:cNvPr>
          <p:cNvSpPr>
            <a:spLocks noGrp="1"/>
          </p:cNvSpPr>
          <p:nvPr>
            <p:ph type="body" sz="quarter" idx="10"/>
            <p:custDataLst>
              <p:tags r:id="rId1"/>
            </p:custDataLst>
          </p:nvPr>
        </p:nvSpPr>
        <p:spPr>
          <a:xfrm>
            <a:off x="175099" y="4590288"/>
            <a:ext cx="11799650" cy="1792224"/>
          </a:xfrm>
        </p:spPr>
        <p:txBody>
          <a:bodyPr>
            <a:noAutofit/>
          </a:bodyPr>
          <a:lstStyle/>
          <a:p>
            <a:pPr>
              <a:lnSpc>
                <a:spcPct val="100000"/>
              </a:lnSpc>
              <a:spcBef>
                <a:spcPts val="0"/>
              </a:spcBef>
            </a:pPr>
            <a:r>
              <a:rPr lang="en-CA" sz="2200" dirty="0" smtClean="0"/>
              <a:t>109 York Street, Suite 200</a:t>
            </a:r>
            <a:br>
              <a:rPr lang="en-CA" sz="2200" dirty="0" smtClean="0"/>
            </a:br>
            <a:r>
              <a:rPr lang="en-CA" sz="2200" dirty="0" smtClean="0"/>
              <a:t>Ottawa, Ontario, Canada</a:t>
            </a:r>
          </a:p>
          <a:p>
            <a:pPr>
              <a:lnSpc>
                <a:spcPct val="100000"/>
              </a:lnSpc>
              <a:spcBef>
                <a:spcPts val="0"/>
              </a:spcBef>
            </a:pPr>
            <a:r>
              <a:rPr lang="en-CA" sz="2200" dirty="0" smtClean="0"/>
              <a:t>K1N 5T4</a:t>
            </a:r>
          </a:p>
          <a:p>
            <a:pPr>
              <a:lnSpc>
                <a:spcPct val="100000"/>
              </a:lnSpc>
              <a:spcBef>
                <a:spcPts val="0"/>
              </a:spcBef>
            </a:pPr>
            <a:endParaRPr lang="en-CA" sz="2200" dirty="0" smtClean="0"/>
          </a:p>
          <a:p>
            <a:pPr>
              <a:lnSpc>
                <a:spcPct val="100000"/>
              </a:lnSpc>
              <a:spcBef>
                <a:spcPts val="0"/>
              </a:spcBef>
            </a:pPr>
            <a:r>
              <a:rPr lang="en-CA" sz="2200" dirty="0" smtClean="0"/>
              <a:t>info@AdvancedSymbolics.com</a:t>
            </a:r>
          </a:p>
          <a:p>
            <a:pPr>
              <a:lnSpc>
                <a:spcPct val="100000"/>
              </a:lnSpc>
              <a:spcBef>
                <a:spcPts val="0"/>
              </a:spcBef>
            </a:pPr>
            <a:r>
              <a:rPr lang="en-CA" sz="2200" dirty="0" smtClean="0"/>
              <a:t>(613) 620-3386</a:t>
            </a:r>
          </a:p>
          <a:p>
            <a:pPr>
              <a:lnSpc>
                <a:spcPct val="100000"/>
              </a:lnSpc>
              <a:spcBef>
                <a:spcPts val="0"/>
              </a:spcBef>
            </a:pPr>
            <a:endParaRPr lang="fr-CA" sz="2800" dirty="0"/>
          </a:p>
        </p:txBody>
      </p:sp>
    </p:spTree>
    <p:extLst>
      <p:ext uri="{BB962C8B-B14F-4D97-AF65-F5344CB8AC3E}">
        <p14:creationId xmlns:p14="http://schemas.microsoft.com/office/powerpoint/2010/main" xmlns="" val="2356000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88949" y="634339"/>
            <a:ext cx="7611979" cy="2036763"/>
          </a:xfrm>
        </p:spPr>
        <p:txBody>
          <a:bodyPr>
            <a:noAutofit/>
          </a:bodyPr>
          <a:lstStyle/>
          <a:p>
            <a:r>
              <a:rPr lang="en-US" sz="3200" dirty="0" smtClean="0"/>
              <a:t>1. </a:t>
            </a:r>
            <a:r>
              <a:rPr lang="en-CA" sz="3200" dirty="0" smtClean="0">
                <a:solidFill>
                  <a:schemeClr val="tx1"/>
                </a:solidFill>
                <a:latin typeface="Arial" pitchFamily="34" charset="0"/>
                <a:cs typeface="Arial" pitchFamily="34" charset="0"/>
              </a:rPr>
              <a:t>How do Canadians feel about modifiers in relation to food grown/made in Canada?</a:t>
            </a:r>
            <a:r>
              <a:rPr lang="en-CA" sz="3200" dirty="0">
                <a:solidFill>
                  <a:schemeClr val="tx1"/>
                </a:solidFill>
                <a:latin typeface="Arial" pitchFamily="34" charset="0"/>
                <a:cs typeface="Arial" pitchFamily="34" charset="0"/>
              </a:rPr>
              <a:t/>
            </a:r>
            <a:br>
              <a:rPr lang="en-CA" sz="3200" dirty="0">
                <a:solidFill>
                  <a:schemeClr val="tx1"/>
                </a:solidFill>
                <a:latin typeface="Arial" pitchFamily="34" charset="0"/>
                <a:cs typeface="Arial" pitchFamily="34" charset="0"/>
              </a:rPr>
            </a:br>
            <a:r>
              <a:rPr lang="en-CA" sz="3200" dirty="0" smtClean="0">
                <a:latin typeface="Arial" pitchFamily="34" charset="0"/>
                <a:cs typeface="Arial" pitchFamily="34" charset="0"/>
              </a:rPr>
              <a:t>2.</a:t>
            </a:r>
            <a:r>
              <a:rPr lang="en-CA" sz="3200" dirty="0" smtClean="0">
                <a:solidFill>
                  <a:schemeClr val="tx1"/>
                </a:solidFill>
                <a:latin typeface="Arial" pitchFamily="34" charset="0"/>
                <a:cs typeface="Arial" pitchFamily="34" charset="0"/>
              </a:rPr>
              <a:t> How do Canadians feel about government regulations for agriculture?</a:t>
            </a:r>
            <a:br>
              <a:rPr lang="en-CA" sz="3200" dirty="0" smtClean="0">
                <a:solidFill>
                  <a:schemeClr val="tx1"/>
                </a:solidFill>
                <a:latin typeface="Arial" pitchFamily="34" charset="0"/>
                <a:cs typeface="Arial" pitchFamily="34" charset="0"/>
              </a:rPr>
            </a:br>
            <a:r>
              <a:rPr lang="en-CA" sz="3200" dirty="0" smtClean="0">
                <a:latin typeface="Arial" pitchFamily="34" charset="0"/>
                <a:cs typeface="Arial" pitchFamily="34" charset="0"/>
              </a:rPr>
              <a:t>3. </a:t>
            </a:r>
            <a:r>
              <a:rPr lang="en-CA" sz="3200" dirty="0" smtClean="0">
                <a:solidFill>
                  <a:schemeClr val="tx1"/>
                </a:solidFill>
                <a:latin typeface="Arial" pitchFamily="34" charset="0"/>
                <a:cs typeface="Arial" pitchFamily="34" charset="0"/>
              </a:rPr>
              <a:t>How</a:t>
            </a:r>
            <a:r>
              <a:rPr lang="en-CA" sz="3200" dirty="0" smtClean="0">
                <a:latin typeface="Arial" pitchFamily="34" charset="0"/>
                <a:cs typeface="Arial" pitchFamily="34" charset="0"/>
              </a:rPr>
              <a:t> </a:t>
            </a:r>
            <a:r>
              <a:rPr lang="en-CA" sz="3200" dirty="0" smtClean="0">
                <a:solidFill>
                  <a:schemeClr val="tx1"/>
                </a:solidFill>
                <a:latin typeface="Arial" pitchFamily="34" charset="0"/>
                <a:cs typeface="Arial" pitchFamily="34" charset="0"/>
              </a:rPr>
              <a:t>do Canadians feel about food waste?</a:t>
            </a:r>
            <a:r>
              <a:rPr lang="en-CA" sz="3200" dirty="0" smtClean="0">
                <a:latin typeface="Arial" pitchFamily="34" charset="0"/>
                <a:cs typeface="Arial" pitchFamily="34" charset="0"/>
              </a:rPr>
              <a:t/>
            </a:r>
            <a:br>
              <a:rPr lang="en-CA" sz="3200" dirty="0" smtClean="0">
                <a:latin typeface="Arial" pitchFamily="34" charset="0"/>
                <a:cs typeface="Arial" pitchFamily="34" charset="0"/>
              </a:rPr>
            </a:br>
            <a:r>
              <a:rPr lang="en-CA" sz="3200" dirty="0" smtClean="0">
                <a:latin typeface="Arial" pitchFamily="34" charset="0"/>
                <a:cs typeface="Arial" pitchFamily="34" charset="0"/>
              </a:rPr>
              <a:t>4. </a:t>
            </a:r>
            <a:r>
              <a:rPr lang="en-CA" sz="3200" dirty="0" smtClean="0">
                <a:solidFill>
                  <a:schemeClr val="tx1"/>
                </a:solidFill>
                <a:latin typeface="Arial" pitchFamily="34" charset="0"/>
                <a:cs typeface="Arial" pitchFamily="34" charset="0"/>
              </a:rPr>
              <a:t>Canadian practices compared to international practices?</a:t>
            </a:r>
            <a:endParaRPr lang="en-CA" sz="3200" dirty="0">
              <a:solidFill>
                <a:schemeClr val="tx1"/>
              </a:solidFill>
              <a:latin typeface="Arial" pitchFamily="34" charset="0"/>
              <a:cs typeface="Arial" pitchFamily="34" charset="0"/>
            </a:endParaRPr>
          </a:p>
        </p:txBody>
      </p:sp>
      <p:sp>
        <p:nvSpPr>
          <p:cNvPr id="6" name="Text Placeholder 5"/>
          <p:cNvSpPr>
            <a:spLocks noGrp="1"/>
          </p:cNvSpPr>
          <p:nvPr>
            <p:ph type="body" sz="quarter" idx="10"/>
          </p:nvPr>
        </p:nvSpPr>
        <p:spPr>
          <a:xfrm>
            <a:off x="841031" y="2410616"/>
            <a:ext cx="3007069" cy="2036763"/>
          </a:xfrm>
        </p:spPr>
        <p:txBody>
          <a:bodyPr>
            <a:normAutofit/>
          </a:bodyPr>
          <a:lstStyle/>
          <a:p>
            <a:r>
              <a:rPr lang="en-CA" sz="4000" dirty="0" smtClean="0">
                <a:latin typeface="Arial" pitchFamily="34" charset="0"/>
                <a:cs typeface="Arial" pitchFamily="34" charset="0"/>
              </a:rPr>
              <a:t>Objectives</a:t>
            </a:r>
            <a:endParaRPr lang="en-CA"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xmlns="" id="{BFBB7DED-C134-42A4-8F89-D1E508869543}"/>
              </a:ext>
            </a:extLst>
          </p:cNvPr>
          <p:cNvSpPr>
            <a:spLocks noGrp="1"/>
          </p:cNvSpPr>
          <p:nvPr>
            <p:ph type="body" sz="quarter" idx="11"/>
          </p:nvPr>
        </p:nvSpPr>
        <p:spPr>
          <a:xfrm>
            <a:off x="7047440" y="254183"/>
            <a:ext cx="7153276" cy="619125"/>
          </a:xfrm>
        </p:spPr>
        <p:txBody>
          <a:bodyPr>
            <a:noAutofit/>
          </a:bodyPr>
          <a:lstStyle/>
          <a:p>
            <a:r>
              <a:rPr lang="fr-CA" sz="4000" dirty="0" err="1">
                <a:solidFill>
                  <a:schemeClr val="accent1"/>
                </a:solidFill>
              </a:rPr>
              <a:t>Definitions</a:t>
            </a:r>
            <a:endParaRPr lang="fr-CA" sz="4000" dirty="0">
              <a:solidFill>
                <a:schemeClr val="accent1"/>
              </a:solidFill>
            </a:endParaRPr>
          </a:p>
        </p:txBody>
      </p:sp>
      <p:sp>
        <p:nvSpPr>
          <p:cNvPr id="7" name="TextBox 6"/>
          <p:cNvSpPr txBox="1"/>
          <p:nvPr/>
        </p:nvSpPr>
        <p:spPr>
          <a:xfrm>
            <a:off x="7047440" y="1028342"/>
            <a:ext cx="4968950" cy="6278642"/>
          </a:xfrm>
          <a:prstGeom prst="rect">
            <a:avLst/>
          </a:prstGeom>
          <a:noFill/>
        </p:spPr>
        <p:txBody>
          <a:bodyPr wrap="square" rtlCol="0">
            <a:spAutoFit/>
          </a:bodyPr>
          <a:lstStyle/>
          <a:p>
            <a:r>
              <a:rPr lang="en-CA" sz="2400" b="1" dirty="0">
                <a:latin typeface="Arial" panose="020B0604020202020204" pitchFamily="34" charset="0"/>
                <a:cs typeface="Arial" panose="020B0604020202020204" pitchFamily="34" charset="0"/>
              </a:rPr>
              <a:t>Engagement: </a:t>
            </a:r>
            <a:r>
              <a:rPr lang="en-CA" sz="2400" dirty="0">
                <a:latin typeface="Arial" panose="020B0604020202020204" pitchFamily="34" charset="0"/>
                <a:cs typeface="Arial" panose="020B0604020202020204" pitchFamily="34" charset="0"/>
              </a:rPr>
              <a:t>Number of Canadians that are posting and sharing a topic on Twitter</a:t>
            </a:r>
          </a:p>
          <a:p>
            <a:endParaRPr lang="en-CA" sz="2400" dirty="0">
              <a:latin typeface="Arial" panose="020B0604020202020204" pitchFamily="34" charset="0"/>
              <a:cs typeface="Arial" panose="020B0604020202020204" pitchFamily="34" charset="0"/>
            </a:endParaRPr>
          </a:p>
          <a:p>
            <a:r>
              <a:rPr lang="en-CA" sz="2400" b="1" dirty="0">
                <a:latin typeface="Arial" panose="020B0604020202020204" pitchFamily="34" charset="0"/>
                <a:cs typeface="Arial" panose="020B0604020202020204" pitchFamily="34" charset="0"/>
              </a:rPr>
              <a:t>Positive: </a:t>
            </a:r>
            <a:r>
              <a:rPr lang="en-CA" sz="2400" dirty="0">
                <a:latin typeface="Arial" panose="020B0604020202020204" pitchFamily="34" charset="0"/>
                <a:cs typeface="Arial" panose="020B0604020202020204" pitchFamily="34" charset="0"/>
              </a:rPr>
              <a:t>Number of Canadians that are in favour with the statement of measurement</a:t>
            </a:r>
          </a:p>
          <a:p>
            <a:endParaRPr lang="en-CA" sz="2400" dirty="0">
              <a:latin typeface="Arial" panose="020B0604020202020204" pitchFamily="34" charset="0"/>
              <a:cs typeface="Arial" panose="020B0604020202020204" pitchFamily="34" charset="0"/>
            </a:endParaRPr>
          </a:p>
          <a:p>
            <a:r>
              <a:rPr lang="en-CA" sz="2400" b="1" dirty="0">
                <a:latin typeface="Arial" panose="020B0604020202020204" pitchFamily="34" charset="0"/>
                <a:cs typeface="Arial" panose="020B0604020202020204" pitchFamily="34" charset="0"/>
              </a:rPr>
              <a:t>Negative: </a:t>
            </a:r>
            <a:r>
              <a:rPr lang="en-CA" sz="2400" dirty="0">
                <a:latin typeface="Arial" panose="020B0604020202020204" pitchFamily="34" charset="0"/>
                <a:cs typeface="Arial" panose="020B0604020202020204" pitchFamily="34" charset="0"/>
              </a:rPr>
              <a:t>Number of Canadians that are </a:t>
            </a:r>
            <a:r>
              <a:rPr lang="en-CA" sz="2400" i="1" dirty="0">
                <a:latin typeface="Arial" panose="020B0604020202020204" pitchFamily="34" charset="0"/>
                <a:cs typeface="Arial" panose="020B0604020202020204" pitchFamily="34" charset="0"/>
              </a:rPr>
              <a:t>NOT</a:t>
            </a:r>
            <a:r>
              <a:rPr lang="en-CA" sz="2400" dirty="0">
                <a:latin typeface="Arial" panose="020B0604020202020204" pitchFamily="34" charset="0"/>
                <a:cs typeface="Arial" panose="020B0604020202020204" pitchFamily="34" charset="0"/>
              </a:rPr>
              <a:t> in favour with the statement of measurement</a:t>
            </a:r>
          </a:p>
          <a:p>
            <a:endParaRPr lang="en-CA" sz="2400" dirty="0">
              <a:latin typeface="Arial" panose="020B0604020202020204" pitchFamily="34" charset="0"/>
              <a:cs typeface="Arial" panose="020B0604020202020204" pitchFamily="34" charset="0"/>
            </a:endParaRPr>
          </a:p>
          <a:p>
            <a:r>
              <a:rPr lang="en-CA" sz="2400" b="1" dirty="0">
                <a:latin typeface="Arial" panose="020B0604020202020204" pitchFamily="34" charset="0"/>
                <a:cs typeface="Arial" panose="020B0604020202020204" pitchFamily="34" charset="0"/>
              </a:rPr>
              <a:t>Neutral: </a:t>
            </a:r>
            <a:r>
              <a:rPr lang="en-CA" sz="2400" dirty="0">
                <a:latin typeface="Arial" panose="020B0604020202020204" pitchFamily="34" charset="0"/>
                <a:cs typeface="Arial" panose="020B0604020202020204" pitchFamily="34" charset="0"/>
              </a:rPr>
              <a:t>Number of Canadians that are undecided on the statement of measurement</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8" name="Espace réservé pour une image  4" descr="Une image contenant extérieur, passage, bâtiment, scène&#10;&#10;Description générée avec un niveau de confiance très élevé">
            <a:extLst>
              <a:ext uri="{FF2B5EF4-FFF2-40B4-BE49-F238E27FC236}">
                <a16:creationId xmlns:a16="http://schemas.microsoft.com/office/drawing/2014/main" xmlns="" id="{75028470-CE64-4985-BE35-A9BAE8184336}"/>
              </a:ext>
            </a:extLst>
          </p:cNvPr>
          <p:cNvPicPr>
            <a:picLocks noChangeAspect="1"/>
          </p:cNvPicPr>
          <p:nvPr/>
        </p:nvPicPr>
        <p:blipFill>
          <a:blip r:embed="rId2" cstate="print">
            <a:extLst>
              <a:ext uri="{28A0092B-C50C-407E-A947-70E740481C1C}">
                <a14:useLocalDpi xmlns:a14="http://schemas.microsoft.com/office/drawing/2010/main" xmlns="" val="0"/>
              </a:ext>
            </a:extLst>
          </a:blip>
          <a:srcRect l="9664" r="9664"/>
          <a:stretch>
            <a:fillRect/>
          </a:stretch>
        </p:blipFill>
        <p:spPr>
          <a:xfrm>
            <a:off x="51217" y="-1"/>
            <a:ext cx="6732356" cy="6858001"/>
          </a:xfrm>
          <a:prstGeom prst="rect">
            <a:avLst/>
          </a:prstGeom>
        </p:spPr>
      </p:pic>
      <p:sp>
        <p:nvSpPr>
          <p:cNvPr id="5" name="Slide Number Placeholder 4"/>
          <p:cNvSpPr>
            <a:spLocks noGrp="1"/>
          </p:cNvSpPr>
          <p:nvPr>
            <p:ph type="sldNum" sz="quarter" idx="10"/>
          </p:nvPr>
        </p:nvSpPr>
        <p:spPr/>
        <p:txBody>
          <a:bodyPr/>
          <a:lstStyle/>
          <a:p>
            <a:fld id="{E88FB5F4-2BAF-4C68-8B89-2B5A703D7E91}" type="slidenum">
              <a:rPr lang="fr-CA" smtClean="0"/>
              <a:pPr/>
              <a:t>3</a:t>
            </a:fld>
            <a:endParaRPr lang="fr-CA"/>
          </a:p>
        </p:txBody>
      </p:sp>
    </p:spTree>
    <p:extLst>
      <p:ext uri="{BB962C8B-B14F-4D97-AF65-F5344CB8AC3E}">
        <p14:creationId xmlns:p14="http://schemas.microsoft.com/office/powerpoint/2010/main" xmlns="" val="3494824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95298" y="460709"/>
            <a:ext cx="10610851" cy="619125"/>
          </a:xfrm>
        </p:spPr>
        <p:txBody>
          <a:bodyPr>
            <a:noAutofit/>
          </a:bodyPr>
          <a:lstStyle/>
          <a:p>
            <a:r>
              <a:rPr lang="en-CA" dirty="0" smtClean="0">
                <a:latin typeface="Arial" pitchFamily="34" charset="0"/>
                <a:cs typeface="Arial" pitchFamily="34" charset="0"/>
              </a:rPr>
              <a:t>Canadians are most positive towards the use of antibiotics in relation to food grown/made in Canada</a:t>
            </a:r>
            <a:endParaRPr lang="en-CA" dirty="0">
              <a:latin typeface="Arial" pitchFamily="34" charset="0"/>
              <a:cs typeface="Arial" pitchFamily="34" charset="0"/>
            </a:endParaRPr>
          </a:p>
        </p:txBody>
      </p:sp>
      <p:pic>
        <p:nvPicPr>
          <p:cNvPr id="12" name="Picture 11" descr="comparison.png"/>
          <p:cNvPicPr>
            <a:picLocks noChangeAspect="1"/>
          </p:cNvPicPr>
          <p:nvPr/>
        </p:nvPicPr>
        <p:blipFill>
          <a:blip r:embed="rId2" cstate="print"/>
          <a:srcRect l="5290" t="20100" b="12040"/>
          <a:stretch>
            <a:fillRect/>
          </a:stretch>
        </p:blipFill>
        <p:spPr>
          <a:xfrm>
            <a:off x="618130" y="1378424"/>
            <a:ext cx="7223581" cy="5175782"/>
          </a:xfrm>
          <a:prstGeom prst="rect">
            <a:avLst/>
          </a:prstGeom>
        </p:spPr>
      </p:pic>
      <p:sp>
        <p:nvSpPr>
          <p:cNvPr id="13" name="TextBox 12"/>
          <p:cNvSpPr txBox="1"/>
          <p:nvPr/>
        </p:nvSpPr>
        <p:spPr>
          <a:xfrm>
            <a:off x="3569127" y="6488668"/>
            <a:ext cx="8622873" cy="369332"/>
          </a:xfrm>
          <a:prstGeom prst="rect">
            <a:avLst/>
          </a:prstGeom>
          <a:noFill/>
        </p:spPr>
        <p:txBody>
          <a:bodyPr wrap="none" rtlCol="0">
            <a:spAutoFit/>
          </a:bodyPr>
          <a:lstStyle/>
          <a:p>
            <a:r>
              <a:rPr lang="en-CA" dirty="0" smtClean="0">
                <a:latin typeface="Arial" pitchFamily="34" charset="0"/>
                <a:cs typeface="Arial" pitchFamily="34" charset="0"/>
              </a:rPr>
              <a:t>How do Canadians feel about modifiers in relation to food grown/made in Canada?</a:t>
            </a:r>
            <a:endParaRPr lang="en-CA" dirty="0">
              <a:latin typeface="Arial" pitchFamily="34" charset="0"/>
              <a:cs typeface="Arial" pitchFamily="34" charset="0"/>
            </a:endParaRPr>
          </a:p>
        </p:txBody>
      </p:sp>
      <p:sp>
        <p:nvSpPr>
          <p:cNvPr id="6" name="TextBox 5"/>
          <p:cNvSpPr txBox="1"/>
          <p:nvPr/>
        </p:nvSpPr>
        <p:spPr>
          <a:xfrm>
            <a:off x="7924800" y="3366151"/>
            <a:ext cx="3985386" cy="1200329"/>
          </a:xfrm>
          <a:prstGeom prst="rect">
            <a:avLst/>
          </a:prstGeom>
          <a:noFill/>
        </p:spPr>
        <p:txBody>
          <a:bodyPr wrap="none" rtlCol="0">
            <a:spAutoFit/>
          </a:bodyPr>
          <a:lstStyle/>
          <a:p>
            <a:r>
              <a:rPr lang="en-CA" sz="2400" dirty="0" smtClean="0">
                <a:latin typeface="Arial" pitchFamily="34" charset="0"/>
                <a:cs typeface="Arial" pitchFamily="34" charset="0"/>
              </a:rPr>
              <a:t>Most engaged on GMOs</a:t>
            </a:r>
          </a:p>
          <a:p>
            <a:r>
              <a:rPr lang="en-CA" sz="2400" dirty="0" smtClean="0">
                <a:latin typeface="Arial" pitchFamily="34" charset="0"/>
                <a:cs typeface="Arial" pitchFamily="34" charset="0"/>
              </a:rPr>
              <a:t>Most negative on pesticides</a:t>
            </a:r>
          </a:p>
          <a:p>
            <a:r>
              <a:rPr lang="en-CA" sz="2400" dirty="0" smtClean="0">
                <a:latin typeface="Arial" pitchFamily="34" charset="0"/>
                <a:cs typeface="Arial" pitchFamily="34" charset="0"/>
              </a:rPr>
              <a:t>Most positive on antibiotics</a:t>
            </a:r>
            <a:endParaRPr lang="en-CA" sz="2400" dirty="0">
              <a:latin typeface="Arial" pitchFamily="34" charset="0"/>
              <a:cs typeface="Arial" pitchFamily="34" charset="0"/>
            </a:endParaRPr>
          </a:p>
        </p:txBody>
      </p:sp>
      <p:sp>
        <p:nvSpPr>
          <p:cNvPr id="7" name="Slide Number Placeholder 6"/>
          <p:cNvSpPr>
            <a:spLocks noGrp="1"/>
          </p:cNvSpPr>
          <p:nvPr>
            <p:ph type="sldNum" sz="quarter" idx="10"/>
          </p:nvPr>
        </p:nvSpPr>
        <p:spPr/>
        <p:txBody>
          <a:bodyPr/>
          <a:lstStyle/>
          <a:p>
            <a:fld id="{E88FB5F4-2BAF-4C68-8B89-2B5A703D7E91}" type="slidenum">
              <a:rPr lang="fr-CA" smtClean="0"/>
              <a:pPr/>
              <a:t>4</a:t>
            </a:fld>
            <a:endParaRPr lang="fr-CA"/>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5298" y="784559"/>
            <a:ext cx="11407142" cy="619125"/>
          </a:xfrm>
        </p:spPr>
        <p:txBody>
          <a:bodyPr>
            <a:noAutofit/>
          </a:bodyPr>
          <a:lstStyle/>
          <a:p>
            <a:r>
              <a:rPr lang="en-CA" sz="2400" dirty="0" smtClean="0">
                <a:latin typeface="Arial" panose="020B0604020202020204" pitchFamily="34" charset="0"/>
                <a:cs typeface="Arial" panose="020B0604020202020204" pitchFamily="34" charset="0"/>
              </a:rPr>
              <a:t>Canadians are more positive than negative towards government regulations</a:t>
            </a:r>
            <a:endParaRPr lang="en-CA" sz="2400" dirty="0">
              <a:latin typeface="Arial" panose="020B0604020202020204" pitchFamily="34" charset="0"/>
              <a:cs typeface="Arial" panose="020B0604020202020204" pitchFamily="34" charset="0"/>
            </a:endParaRPr>
          </a:p>
        </p:txBody>
      </p:sp>
      <p:sp>
        <p:nvSpPr>
          <p:cNvPr id="4" name="TextBox 3"/>
          <p:cNvSpPr txBox="1"/>
          <p:nvPr/>
        </p:nvSpPr>
        <p:spPr>
          <a:xfrm>
            <a:off x="3787135" y="6488668"/>
            <a:ext cx="8404865" cy="369332"/>
          </a:xfrm>
          <a:prstGeom prst="rect">
            <a:avLst/>
          </a:prstGeom>
          <a:noFill/>
        </p:spPr>
        <p:txBody>
          <a:bodyPr wrap="none" rtlCol="0">
            <a:spAutoFit/>
          </a:bodyPr>
          <a:lstStyle/>
          <a:p>
            <a:r>
              <a:rPr lang="en-CA" dirty="0" smtClean="0">
                <a:latin typeface="Arial" pitchFamily="34" charset="0"/>
                <a:cs typeface="Arial" pitchFamily="34" charset="0"/>
              </a:rPr>
              <a:t>How do Canadians feel about government regulations for agriculture in Canada?</a:t>
            </a:r>
            <a:endParaRPr lang="en-CA" dirty="0">
              <a:latin typeface="Arial" pitchFamily="34" charset="0"/>
              <a:cs typeface="Arial"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23778" b="19555"/>
          <a:stretch/>
        </p:blipFill>
        <p:spPr>
          <a:xfrm>
            <a:off x="495298" y="1569720"/>
            <a:ext cx="8122927" cy="4602992"/>
          </a:xfrm>
          <a:prstGeom prst="rect">
            <a:avLst/>
          </a:prstGeom>
        </p:spPr>
      </p:pic>
      <p:sp>
        <p:nvSpPr>
          <p:cNvPr id="6" name="TextBox 5"/>
          <p:cNvSpPr txBox="1"/>
          <p:nvPr/>
        </p:nvSpPr>
        <p:spPr>
          <a:xfrm>
            <a:off x="8618225" y="1917760"/>
            <a:ext cx="3466505" cy="1569660"/>
          </a:xfrm>
          <a:prstGeom prst="rect">
            <a:avLst/>
          </a:prstGeom>
          <a:noFill/>
        </p:spPr>
        <p:txBody>
          <a:bodyPr wrap="square" rtlCol="0">
            <a:spAutoFit/>
          </a:bodyPr>
          <a:lstStyle/>
          <a:p>
            <a:r>
              <a:rPr lang="en-CA" sz="2400" dirty="0" smtClean="0">
                <a:latin typeface="Arial" panose="020B0604020202020204" pitchFamily="34" charset="0"/>
                <a:cs typeface="Arial" panose="020B0604020202020204" pitchFamily="34" charset="0"/>
              </a:rPr>
              <a:t>Overall population: </a:t>
            </a:r>
          </a:p>
          <a:p>
            <a:r>
              <a:rPr lang="en-CA" sz="2400" dirty="0" smtClean="0">
                <a:latin typeface="Arial" panose="020B0604020202020204" pitchFamily="34" charset="0"/>
                <a:cs typeface="Arial" panose="020B0604020202020204" pitchFamily="34" charset="0"/>
              </a:rPr>
              <a:t>16,700 engaged</a:t>
            </a:r>
          </a:p>
          <a:p>
            <a:r>
              <a:rPr lang="en-CA" sz="2400" dirty="0" smtClean="0">
                <a:latin typeface="Arial" panose="020B0604020202020204" pitchFamily="34" charset="0"/>
                <a:cs typeface="Arial" panose="020B0604020202020204" pitchFamily="34" charset="0"/>
              </a:rPr>
              <a:t>84% positive</a:t>
            </a:r>
          </a:p>
          <a:p>
            <a:r>
              <a:rPr lang="en-CA" sz="2400" dirty="0" smtClean="0">
                <a:latin typeface="Arial" panose="020B0604020202020204" pitchFamily="34" charset="0"/>
                <a:cs typeface="Arial" panose="020B0604020202020204" pitchFamily="34" charset="0"/>
              </a:rPr>
              <a:t>12% negative</a:t>
            </a:r>
          </a:p>
        </p:txBody>
      </p:sp>
      <p:sp>
        <p:nvSpPr>
          <p:cNvPr id="7" name="Slide Number Placeholder 6"/>
          <p:cNvSpPr>
            <a:spLocks noGrp="1"/>
          </p:cNvSpPr>
          <p:nvPr>
            <p:ph type="sldNum" sz="quarter" idx="10"/>
          </p:nvPr>
        </p:nvSpPr>
        <p:spPr/>
        <p:txBody>
          <a:bodyPr/>
          <a:lstStyle/>
          <a:p>
            <a:fld id="{E88FB5F4-2BAF-4C68-8B89-2B5A703D7E91}" type="slidenum">
              <a:rPr lang="fr-CA" smtClean="0"/>
              <a:pPr/>
              <a:t>5</a:t>
            </a:fld>
            <a:endParaRPr lang="fr-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5298" y="784559"/>
            <a:ext cx="10797541" cy="619125"/>
          </a:xfrm>
        </p:spPr>
        <p:txBody>
          <a:bodyPr>
            <a:normAutofit fontScale="85000" lnSpcReduction="10000"/>
          </a:bodyPr>
          <a:lstStyle/>
          <a:p>
            <a:r>
              <a:rPr lang="en-CA" dirty="0" smtClean="0">
                <a:latin typeface="Arial" panose="020B0604020202020204" pitchFamily="34" charset="0"/>
                <a:cs typeface="Arial" panose="020B0604020202020204" pitchFamily="34" charset="0"/>
              </a:rPr>
              <a:t>Canadians are more negative than positive towards food waste</a:t>
            </a:r>
            <a:endParaRPr lang="en-CA"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t="24667" b="21555"/>
          <a:stretch/>
        </p:blipFill>
        <p:spPr>
          <a:xfrm>
            <a:off x="495298" y="1403683"/>
            <a:ext cx="9364982" cy="5036279"/>
          </a:xfrm>
          <a:prstGeom prst="rect">
            <a:avLst/>
          </a:prstGeom>
        </p:spPr>
      </p:pic>
      <p:sp>
        <p:nvSpPr>
          <p:cNvPr id="5" name="TextBox 4"/>
          <p:cNvSpPr txBox="1"/>
          <p:nvPr/>
        </p:nvSpPr>
        <p:spPr>
          <a:xfrm>
            <a:off x="6557124" y="6488668"/>
            <a:ext cx="5634876" cy="369332"/>
          </a:xfrm>
          <a:prstGeom prst="rect">
            <a:avLst/>
          </a:prstGeom>
          <a:noFill/>
        </p:spPr>
        <p:txBody>
          <a:bodyPr wrap="none" rtlCol="0">
            <a:spAutoFit/>
          </a:bodyPr>
          <a:lstStyle/>
          <a:p>
            <a:r>
              <a:rPr lang="en-CA" dirty="0" smtClean="0">
                <a:latin typeface="Arial" pitchFamily="34" charset="0"/>
                <a:cs typeface="Arial" pitchFamily="34" charset="0"/>
              </a:rPr>
              <a:t>How do Canadians feel about food waste in Canada?</a:t>
            </a:r>
            <a:endParaRPr lang="en-CA" dirty="0">
              <a:latin typeface="Arial" pitchFamily="34" charset="0"/>
              <a:cs typeface="Arial" pitchFamily="34" charset="0"/>
            </a:endParaRPr>
          </a:p>
        </p:txBody>
      </p:sp>
      <p:sp>
        <p:nvSpPr>
          <p:cNvPr id="6" name="TextBox 5"/>
          <p:cNvSpPr txBox="1"/>
          <p:nvPr/>
        </p:nvSpPr>
        <p:spPr>
          <a:xfrm>
            <a:off x="9730745" y="1620030"/>
            <a:ext cx="2369815" cy="3477875"/>
          </a:xfrm>
          <a:prstGeom prst="rect">
            <a:avLst/>
          </a:prstGeom>
          <a:noFill/>
        </p:spPr>
        <p:txBody>
          <a:bodyPr wrap="square" rtlCol="0">
            <a:spAutoFit/>
          </a:bodyPr>
          <a:lstStyle/>
          <a:p>
            <a:r>
              <a:rPr lang="en-CA" sz="2200" dirty="0" smtClean="0">
                <a:latin typeface="Arial" panose="020B0604020202020204" pitchFamily="34" charset="0"/>
                <a:cs typeface="Arial" panose="020B0604020202020204" pitchFamily="34" charset="0"/>
              </a:rPr>
              <a:t>Overall population:</a:t>
            </a:r>
          </a:p>
          <a:p>
            <a:r>
              <a:rPr lang="en-CA" sz="2200" dirty="0" smtClean="0">
                <a:latin typeface="Arial" panose="020B0604020202020204" pitchFamily="34" charset="0"/>
                <a:cs typeface="Arial" panose="020B0604020202020204" pitchFamily="34" charset="0"/>
              </a:rPr>
              <a:t> 259,600 engaged</a:t>
            </a:r>
          </a:p>
          <a:p>
            <a:r>
              <a:rPr lang="en-CA" sz="2200" dirty="0" smtClean="0">
                <a:latin typeface="Arial" panose="020B0604020202020204" pitchFamily="34" charset="0"/>
                <a:cs typeface="Arial" panose="020B0604020202020204" pitchFamily="34" charset="0"/>
              </a:rPr>
              <a:t>36% positive</a:t>
            </a:r>
          </a:p>
          <a:p>
            <a:r>
              <a:rPr lang="en-CA" sz="2200" dirty="0" smtClean="0">
                <a:latin typeface="Arial" panose="020B0604020202020204" pitchFamily="34" charset="0"/>
                <a:cs typeface="Arial" panose="020B0604020202020204" pitchFamily="34" charset="0"/>
              </a:rPr>
              <a:t>61% negative</a:t>
            </a:r>
          </a:p>
          <a:p>
            <a:endParaRPr lang="en-CA" sz="2200" dirty="0" smtClean="0">
              <a:latin typeface="Arial" panose="020B0604020202020204" pitchFamily="34" charset="0"/>
              <a:cs typeface="Arial" panose="020B0604020202020204" pitchFamily="34" charset="0"/>
            </a:endParaRPr>
          </a:p>
          <a:p>
            <a:r>
              <a:rPr lang="en-CA" sz="2200" dirty="0" smtClean="0">
                <a:latin typeface="Arial" panose="020B0604020202020204" pitchFamily="34" charset="0"/>
                <a:cs typeface="Arial" panose="020B0604020202020204" pitchFamily="34" charset="0"/>
              </a:rPr>
              <a:t>Ontario most engaged, then BC</a:t>
            </a:r>
          </a:p>
        </p:txBody>
      </p:sp>
      <p:sp>
        <p:nvSpPr>
          <p:cNvPr id="7" name="Slide Number Placeholder 6"/>
          <p:cNvSpPr>
            <a:spLocks noGrp="1"/>
          </p:cNvSpPr>
          <p:nvPr>
            <p:ph type="sldNum" sz="quarter" idx="10"/>
          </p:nvPr>
        </p:nvSpPr>
        <p:spPr/>
        <p:txBody>
          <a:bodyPr/>
          <a:lstStyle/>
          <a:p>
            <a:fld id="{E88FB5F4-2BAF-4C68-8B89-2B5A703D7E91}" type="slidenum">
              <a:rPr lang="fr-CA" smtClean="0"/>
              <a:pPr/>
              <a:t>6</a:t>
            </a:fld>
            <a:endParaRPr lang="fr-CA"/>
          </a:p>
        </p:txBody>
      </p:sp>
    </p:spTree>
    <p:extLst>
      <p:ext uri="{BB962C8B-B14F-4D97-AF65-F5344CB8AC3E}">
        <p14:creationId xmlns:p14="http://schemas.microsoft.com/office/powerpoint/2010/main" xmlns="" val="3515639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ood vs safety.png"/>
          <p:cNvPicPr>
            <a:picLocks noChangeAspect="1"/>
          </p:cNvPicPr>
          <p:nvPr/>
        </p:nvPicPr>
        <p:blipFill>
          <a:blip r:embed="rId2" cstate="print"/>
          <a:srcRect l="3793" t="6973" r="2567" b="61763"/>
          <a:stretch>
            <a:fillRect/>
          </a:stretch>
        </p:blipFill>
        <p:spPr>
          <a:xfrm>
            <a:off x="495298" y="1502980"/>
            <a:ext cx="6454800" cy="2155121"/>
          </a:xfrm>
          <a:prstGeom prst="rect">
            <a:avLst/>
          </a:prstGeom>
        </p:spPr>
      </p:pic>
      <p:sp>
        <p:nvSpPr>
          <p:cNvPr id="2" name="Text Placeholder 1"/>
          <p:cNvSpPr>
            <a:spLocks noGrp="1"/>
          </p:cNvSpPr>
          <p:nvPr>
            <p:ph type="body" sz="quarter" idx="11"/>
          </p:nvPr>
        </p:nvSpPr>
        <p:spPr>
          <a:xfrm>
            <a:off x="495298" y="784559"/>
            <a:ext cx="10797541" cy="619125"/>
          </a:xfrm>
        </p:spPr>
        <p:txBody>
          <a:bodyPr>
            <a:noAutofit/>
          </a:bodyPr>
          <a:lstStyle/>
          <a:p>
            <a:r>
              <a:rPr lang="en-CA" sz="2400" dirty="0" smtClean="0">
                <a:latin typeface="Arial" panose="020B0604020202020204" pitchFamily="34" charset="0"/>
                <a:cs typeface="Arial" panose="020B0604020202020204" pitchFamily="34" charset="0"/>
              </a:rPr>
              <a:t>Canadians are slightly more positive towards Canadian food quality, yet more positive to imported food safety</a:t>
            </a:r>
            <a:endParaRPr lang="en-CA" sz="2400" dirty="0">
              <a:latin typeface="Arial" panose="020B0604020202020204" pitchFamily="34" charset="0"/>
              <a:cs typeface="Arial" panose="020B0604020202020204" pitchFamily="34" charset="0"/>
            </a:endParaRPr>
          </a:p>
        </p:txBody>
      </p:sp>
      <p:sp>
        <p:nvSpPr>
          <p:cNvPr id="5" name="TextBox 4"/>
          <p:cNvSpPr txBox="1"/>
          <p:nvPr/>
        </p:nvSpPr>
        <p:spPr>
          <a:xfrm>
            <a:off x="2786861" y="6488668"/>
            <a:ext cx="9405139" cy="369332"/>
          </a:xfrm>
          <a:prstGeom prst="rect">
            <a:avLst/>
          </a:prstGeom>
          <a:noFill/>
        </p:spPr>
        <p:txBody>
          <a:bodyPr wrap="none" rtlCol="0">
            <a:spAutoFit/>
          </a:bodyPr>
          <a:lstStyle/>
          <a:p>
            <a:r>
              <a:rPr lang="en-CA" dirty="0" smtClean="0">
                <a:latin typeface="Arial" pitchFamily="34" charset="0"/>
                <a:cs typeface="Arial" pitchFamily="34" charset="0"/>
              </a:rPr>
              <a:t>Canadian practices compared to international practices?  - Quality of food and food safety </a:t>
            </a:r>
            <a:endParaRPr lang="en-CA" dirty="0">
              <a:latin typeface="Arial" pitchFamily="34" charset="0"/>
              <a:cs typeface="Arial" pitchFamily="34" charset="0"/>
            </a:endParaRPr>
          </a:p>
        </p:txBody>
      </p:sp>
      <p:sp>
        <p:nvSpPr>
          <p:cNvPr id="6" name="TextBox 5"/>
          <p:cNvSpPr txBox="1"/>
          <p:nvPr/>
        </p:nvSpPr>
        <p:spPr>
          <a:xfrm>
            <a:off x="6945549" y="2184234"/>
            <a:ext cx="3112203" cy="369332"/>
          </a:xfrm>
          <a:prstGeom prst="rect">
            <a:avLst/>
          </a:prstGeom>
          <a:noFill/>
        </p:spPr>
        <p:txBody>
          <a:bodyPr wrap="square" rtlCol="0">
            <a:spAutoFit/>
          </a:bodyPr>
          <a:lstStyle/>
          <a:p>
            <a:r>
              <a:rPr lang="en-CA" dirty="0" smtClean="0">
                <a:latin typeface="Arial" panose="020B0604020202020204" pitchFamily="34" charset="0"/>
                <a:cs typeface="Arial" panose="020B0604020202020204" pitchFamily="34" charset="0"/>
              </a:rPr>
              <a:t>2,736,300 engaged</a:t>
            </a:r>
          </a:p>
        </p:txBody>
      </p:sp>
      <p:pic>
        <p:nvPicPr>
          <p:cNvPr id="11" name="Picture 10" descr="food vs safety.png"/>
          <p:cNvPicPr>
            <a:picLocks noChangeAspect="1"/>
          </p:cNvPicPr>
          <p:nvPr/>
        </p:nvPicPr>
        <p:blipFill>
          <a:blip r:embed="rId3" cstate="print"/>
          <a:srcRect l="2950" t="49655" r="2797" b="10192"/>
          <a:stretch>
            <a:fillRect/>
          </a:stretch>
        </p:blipFill>
        <p:spPr>
          <a:xfrm>
            <a:off x="495298" y="3668103"/>
            <a:ext cx="6454800" cy="2749849"/>
          </a:xfrm>
          <a:prstGeom prst="rect">
            <a:avLst/>
          </a:prstGeom>
        </p:spPr>
      </p:pic>
      <p:sp>
        <p:nvSpPr>
          <p:cNvPr id="12" name="TextBox 11"/>
          <p:cNvSpPr txBox="1"/>
          <p:nvPr/>
        </p:nvSpPr>
        <p:spPr>
          <a:xfrm>
            <a:off x="6945549" y="2939749"/>
            <a:ext cx="3112203" cy="369332"/>
          </a:xfrm>
          <a:prstGeom prst="rect">
            <a:avLst/>
          </a:prstGeom>
          <a:noFill/>
        </p:spPr>
        <p:txBody>
          <a:bodyPr wrap="square" rtlCol="0">
            <a:spAutoFit/>
          </a:bodyPr>
          <a:lstStyle/>
          <a:p>
            <a:r>
              <a:rPr lang="en-CA" dirty="0" smtClean="0">
                <a:latin typeface="Arial" panose="020B0604020202020204" pitchFamily="34" charset="0"/>
                <a:cs typeface="Arial" panose="020B0604020202020204" pitchFamily="34" charset="0"/>
              </a:rPr>
              <a:t>2,340,400 engaged</a:t>
            </a:r>
          </a:p>
        </p:txBody>
      </p:sp>
      <p:sp>
        <p:nvSpPr>
          <p:cNvPr id="13" name="TextBox 12"/>
          <p:cNvSpPr txBox="1"/>
          <p:nvPr/>
        </p:nvSpPr>
        <p:spPr>
          <a:xfrm>
            <a:off x="6945549" y="4418353"/>
            <a:ext cx="3112203" cy="369332"/>
          </a:xfrm>
          <a:prstGeom prst="rect">
            <a:avLst/>
          </a:prstGeom>
          <a:noFill/>
        </p:spPr>
        <p:txBody>
          <a:bodyPr wrap="square" rtlCol="0">
            <a:spAutoFit/>
          </a:bodyPr>
          <a:lstStyle/>
          <a:p>
            <a:r>
              <a:rPr lang="en-CA" dirty="0" smtClean="0">
                <a:latin typeface="Arial" panose="020B0604020202020204" pitchFamily="34" charset="0"/>
                <a:cs typeface="Arial" panose="020B0604020202020204" pitchFamily="34" charset="0"/>
              </a:rPr>
              <a:t>711,100 engaged</a:t>
            </a:r>
          </a:p>
        </p:txBody>
      </p:sp>
      <p:sp>
        <p:nvSpPr>
          <p:cNvPr id="14" name="TextBox 13"/>
          <p:cNvSpPr txBox="1"/>
          <p:nvPr/>
        </p:nvSpPr>
        <p:spPr>
          <a:xfrm>
            <a:off x="6945549" y="5293842"/>
            <a:ext cx="3112203" cy="369332"/>
          </a:xfrm>
          <a:prstGeom prst="rect">
            <a:avLst/>
          </a:prstGeom>
          <a:noFill/>
        </p:spPr>
        <p:txBody>
          <a:bodyPr wrap="square" rtlCol="0">
            <a:spAutoFit/>
          </a:bodyPr>
          <a:lstStyle/>
          <a:p>
            <a:r>
              <a:rPr lang="en-CA" dirty="0" smtClean="0">
                <a:latin typeface="Arial" panose="020B0604020202020204" pitchFamily="34" charset="0"/>
                <a:cs typeface="Arial" panose="020B0604020202020204" pitchFamily="34" charset="0"/>
              </a:rPr>
              <a:t>608,000 engaged</a:t>
            </a:r>
          </a:p>
        </p:txBody>
      </p:sp>
      <p:sp>
        <p:nvSpPr>
          <p:cNvPr id="15" name="Slide Number Placeholder 14"/>
          <p:cNvSpPr>
            <a:spLocks noGrp="1"/>
          </p:cNvSpPr>
          <p:nvPr>
            <p:ph type="sldNum" sz="quarter" idx="10"/>
          </p:nvPr>
        </p:nvSpPr>
        <p:spPr/>
        <p:txBody>
          <a:bodyPr/>
          <a:lstStyle/>
          <a:p>
            <a:fld id="{E88FB5F4-2BAF-4C68-8B89-2B5A703D7E91}" type="slidenum">
              <a:rPr lang="fr-CA" smtClean="0"/>
              <a:pPr/>
              <a:t>7</a:t>
            </a:fld>
            <a:endParaRPr lang="fr-CA"/>
          </a:p>
        </p:txBody>
      </p:sp>
    </p:spTree>
    <p:extLst>
      <p:ext uri="{BB962C8B-B14F-4D97-AF65-F5344CB8AC3E}">
        <p14:creationId xmlns:p14="http://schemas.microsoft.com/office/powerpoint/2010/main" xmlns="" val="2571149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5298" y="784559"/>
            <a:ext cx="10797541" cy="619125"/>
          </a:xfrm>
        </p:spPr>
        <p:txBody>
          <a:bodyPr>
            <a:noAutofit/>
          </a:bodyPr>
          <a:lstStyle/>
          <a:p>
            <a:r>
              <a:rPr lang="en-CA" sz="2400" dirty="0" smtClean="0">
                <a:latin typeface="Arial" panose="020B0604020202020204" pitchFamily="34" charset="0"/>
                <a:cs typeface="Arial" panose="020B0604020202020204" pitchFamily="34" charset="0"/>
              </a:rPr>
              <a:t>Canadians are slightly more positive towards imported food farming practices and processing standards</a:t>
            </a:r>
            <a:endParaRPr lang="en-CA" sz="2400" dirty="0">
              <a:latin typeface="Arial" panose="020B0604020202020204" pitchFamily="34" charset="0"/>
              <a:cs typeface="Arial" panose="020B0604020202020204" pitchFamily="34" charset="0"/>
            </a:endParaRPr>
          </a:p>
        </p:txBody>
      </p:sp>
      <p:pic>
        <p:nvPicPr>
          <p:cNvPr id="15" name="Picture 14" descr="farming vs processing.png"/>
          <p:cNvPicPr>
            <a:picLocks noChangeAspect="1"/>
          </p:cNvPicPr>
          <p:nvPr/>
        </p:nvPicPr>
        <p:blipFill>
          <a:blip r:embed="rId2" cstate="print"/>
          <a:srcRect l="3870" t="7050" r="3257" b="62145"/>
          <a:stretch>
            <a:fillRect/>
          </a:stretch>
        </p:blipFill>
        <p:spPr>
          <a:xfrm>
            <a:off x="495297" y="1492468"/>
            <a:ext cx="6411600" cy="2126619"/>
          </a:xfrm>
          <a:prstGeom prst="rect">
            <a:avLst/>
          </a:prstGeom>
        </p:spPr>
      </p:pic>
      <p:pic>
        <p:nvPicPr>
          <p:cNvPr id="16" name="Picture 15" descr="farming vs processing.png"/>
          <p:cNvPicPr>
            <a:picLocks noChangeAspect="1"/>
          </p:cNvPicPr>
          <p:nvPr/>
        </p:nvPicPr>
        <p:blipFill>
          <a:blip r:embed="rId2" cstate="print"/>
          <a:srcRect l="3487" t="50958" r="3027" b="10881"/>
          <a:stretch>
            <a:fillRect/>
          </a:stretch>
        </p:blipFill>
        <p:spPr>
          <a:xfrm>
            <a:off x="495298" y="3720662"/>
            <a:ext cx="6411311" cy="2617076"/>
          </a:xfrm>
          <a:prstGeom prst="rect">
            <a:avLst/>
          </a:prstGeom>
        </p:spPr>
      </p:pic>
      <p:sp>
        <p:nvSpPr>
          <p:cNvPr id="5" name="TextBox 4"/>
          <p:cNvSpPr txBox="1"/>
          <p:nvPr/>
        </p:nvSpPr>
        <p:spPr>
          <a:xfrm>
            <a:off x="1376219" y="6488668"/>
            <a:ext cx="10815781" cy="369332"/>
          </a:xfrm>
          <a:prstGeom prst="rect">
            <a:avLst/>
          </a:prstGeom>
          <a:noFill/>
        </p:spPr>
        <p:txBody>
          <a:bodyPr wrap="none" rtlCol="0">
            <a:spAutoFit/>
          </a:bodyPr>
          <a:lstStyle/>
          <a:p>
            <a:r>
              <a:rPr lang="en-CA" dirty="0" smtClean="0">
                <a:latin typeface="Arial" pitchFamily="34" charset="0"/>
                <a:cs typeface="Arial" pitchFamily="34" charset="0"/>
              </a:rPr>
              <a:t>Canadian practices compared to international practices?  - Farming practices and  processing standards</a:t>
            </a:r>
            <a:endParaRPr lang="en-CA" dirty="0">
              <a:latin typeface="Arial" pitchFamily="34" charset="0"/>
              <a:cs typeface="Arial" pitchFamily="34" charset="0"/>
            </a:endParaRPr>
          </a:p>
        </p:txBody>
      </p:sp>
      <p:sp>
        <p:nvSpPr>
          <p:cNvPr id="6" name="TextBox 5"/>
          <p:cNvSpPr txBox="1"/>
          <p:nvPr/>
        </p:nvSpPr>
        <p:spPr>
          <a:xfrm>
            <a:off x="6945549" y="2184234"/>
            <a:ext cx="3112203" cy="369332"/>
          </a:xfrm>
          <a:prstGeom prst="rect">
            <a:avLst/>
          </a:prstGeom>
          <a:noFill/>
        </p:spPr>
        <p:txBody>
          <a:bodyPr wrap="square" rtlCol="0">
            <a:spAutoFit/>
          </a:bodyPr>
          <a:lstStyle/>
          <a:p>
            <a:r>
              <a:rPr lang="en-CA" dirty="0" smtClean="0">
                <a:latin typeface="Arial" panose="020B0604020202020204" pitchFamily="34" charset="0"/>
                <a:cs typeface="Arial" panose="020B0604020202020204" pitchFamily="34" charset="0"/>
              </a:rPr>
              <a:t>168,900 engaged</a:t>
            </a:r>
          </a:p>
        </p:txBody>
      </p:sp>
      <p:sp>
        <p:nvSpPr>
          <p:cNvPr id="12" name="TextBox 11"/>
          <p:cNvSpPr txBox="1"/>
          <p:nvPr/>
        </p:nvSpPr>
        <p:spPr>
          <a:xfrm>
            <a:off x="6945549" y="2939749"/>
            <a:ext cx="3112203" cy="369332"/>
          </a:xfrm>
          <a:prstGeom prst="rect">
            <a:avLst/>
          </a:prstGeom>
          <a:noFill/>
        </p:spPr>
        <p:txBody>
          <a:bodyPr wrap="square" rtlCol="0">
            <a:spAutoFit/>
          </a:bodyPr>
          <a:lstStyle/>
          <a:p>
            <a:r>
              <a:rPr lang="en-CA" dirty="0" smtClean="0">
                <a:latin typeface="Arial" panose="020B0604020202020204" pitchFamily="34" charset="0"/>
                <a:cs typeface="Arial" panose="020B0604020202020204" pitchFamily="34" charset="0"/>
              </a:rPr>
              <a:t>112,600 engaged</a:t>
            </a:r>
          </a:p>
        </p:txBody>
      </p:sp>
      <p:sp>
        <p:nvSpPr>
          <p:cNvPr id="13" name="TextBox 12"/>
          <p:cNvSpPr txBox="1"/>
          <p:nvPr/>
        </p:nvSpPr>
        <p:spPr>
          <a:xfrm>
            <a:off x="6945549" y="4418353"/>
            <a:ext cx="3112203" cy="369332"/>
          </a:xfrm>
          <a:prstGeom prst="rect">
            <a:avLst/>
          </a:prstGeom>
          <a:noFill/>
        </p:spPr>
        <p:txBody>
          <a:bodyPr wrap="square" rtlCol="0">
            <a:spAutoFit/>
          </a:bodyPr>
          <a:lstStyle/>
          <a:p>
            <a:r>
              <a:rPr lang="en-CA" dirty="0" smtClean="0">
                <a:latin typeface="Arial" panose="020B0604020202020204" pitchFamily="34" charset="0"/>
                <a:cs typeface="Arial" panose="020B0604020202020204" pitchFamily="34" charset="0"/>
              </a:rPr>
              <a:t>1,405,500 engaged</a:t>
            </a:r>
          </a:p>
        </p:txBody>
      </p:sp>
      <p:sp>
        <p:nvSpPr>
          <p:cNvPr id="14" name="TextBox 13"/>
          <p:cNvSpPr txBox="1"/>
          <p:nvPr/>
        </p:nvSpPr>
        <p:spPr>
          <a:xfrm>
            <a:off x="6945549" y="5293842"/>
            <a:ext cx="3112203" cy="369332"/>
          </a:xfrm>
          <a:prstGeom prst="rect">
            <a:avLst/>
          </a:prstGeom>
          <a:noFill/>
        </p:spPr>
        <p:txBody>
          <a:bodyPr wrap="square" rtlCol="0">
            <a:spAutoFit/>
          </a:bodyPr>
          <a:lstStyle/>
          <a:p>
            <a:r>
              <a:rPr lang="en-CA" dirty="0" smtClean="0">
                <a:latin typeface="Arial" panose="020B0604020202020204" pitchFamily="34" charset="0"/>
                <a:cs typeface="Arial" panose="020B0604020202020204" pitchFamily="34" charset="0"/>
              </a:rPr>
              <a:t>1,361,200 engaged</a:t>
            </a:r>
          </a:p>
        </p:txBody>
      </p:sp>
      <p:sp>
        <p:nvSpPr>
          <p:cNvPr id="10" name="Slide Number Placeholder 9"/>
          <p:cNvSpPr>
            <a:spLocks noGrp="1"/>
          </p:cNvSpPr>
          <p:nvPr>
            <p:ph type="sldNum" sz="quarter" idx="10"/>
          </p:nvPr>
        </p:nvSpPr>
        <p:spPr/>
        <p:txBody>
          <a:bodyPr/>
          <a:lstStyle/>
          <a:p>
            <a:fld id="{E88FB5F4-2BAF-4C68-8B89-2B5A703D7E91}" type="slidenum">
              <a:rPr lang="fr-CA" smtClean="0"/>
              <a:pPr/>
              <a:t>8</a:t>
            </a:fld>
            <a:endParaRPr lang="fr-CA"/>
          </a:p>
        </p:txBody>
      </p:sp>
    </p:spTree>
    <p:extLst>
      <p:ext uri="{BB962C8B-B14F-4D97-AF65-F5344CB8AC3E}">
        <p14:creationId xmlns:p14="http://schemas.microsoft.com/office/powerpoint/2010/main" xmlns="" val="2571149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9828" y="784559"/>
            <a:ext cx="10797541" cy="619125"/>
          </a:xfrm>
        </p:spPr>
        <p:txBody>
          <a:bodyPr>
            <a:noAutofit/>
          </a:bodyPr>
          <a:lstStyle/>
          <a:p>
            <a:r>
              <a:rPr lang="en-CA" sz="2800" dirty="0" smtClean="0">
                <a:latin typeface="Arial" panose="020B0604020202020204" pitchFamily="34" charset="0"/>
                <a:cs typeface="Arial" panose="020B0604020202020204" pitchFamily="34" charset="0"/>
              </a:rPr>
              <a:t>Canadians are slightly more positive towards Canadian food nutritional content</a:t>
            </a:r>
            <a:endParaRPr lang="en-CA" sz="2800" dirty="0">
              <a:latin typeface="Arial" panose="020B0604020202020204" pitchFamily="34" charset="0"/>
              <a:cs typeface="Arial" panose="020B0604020202020204" pitchFamily="34" charset="0"/>
            </a:endParaRPr>
          </a:p>
        </p:txBody>
      </p:sp>
      <p:sp>
        <p:nvSpPr>
          <p:cNvPr id="5" name="TextBox 4"/>
          <p:cNvSpPr txBox="1"/>
          <p:nvPr/>
        </p:nvSpPr>
        <p:spPr>
          <a:xfrm>
            <a:off x="3633247" y="6488668"/>
            <a:ext cx="8558753" cy="369332"/>
          </a:xfrm>
          <a:prstGeom prst="rect">
            <a:avLst/>
          </a:prstGeom>
          <a:noFill/>
        </p:spPr>
        <p:txBody>
          <a:bodyPr wrap="none" rtlCol="0">
            <a:spAutoFit/>
          </a:bodyPr>
          <a:lstStyle/>
          <a:p>
            <a:r>
              <a:rPr lang="en-CA" dirty="0" smtClean="0">
                <a:latin typeface="Arial" pitchFamily="34" charset="0"/>
                <a:cs typeface="Arial" pitchFamily="34" charset="0"/>
              </a:rPr>
              <a:t>Canadian practices compared to international practices?  - Food nutritional content</a:t>
            </a:r>
            <a:endParaRPr lang="en-CA" dirty="0">
              <a:latin typeface="Arial" pitchFamily="34" charset="0"/>
              <a:cs typeface="Arial" pitchFamily="34" charset="0"/>
            </a:endParaRPr>
          </a:p>
        </p:txBody>
      </p:sp>
      <p:sp>
        <p:nvSpPr>
          <p:cNvPr id="6" name="TextBox 5"/>
          <p:cNvSpPr txBox="1"/>
          <p:nvPr/>
        </p:nvSpPr>
        <p:spPr>
          <a:xfrm>
            <a:off x="6957176" y="2415461"/>
            <a:ext cx="3112203" cy="369332"/>
          </a:xfrm>
          <a:prstGeom prst="rect">
            <a:avLst/>
          </a:prstGeom>
          <a:noFill/>
        </p:spPr>
        <p:txBody>
          <a:bodyPr wrap="square" rtlCol="0">
            <a:spAutoFit/>
          </a:bodyPr>
          <a:lstStyle/>
          <a:p>
            <a:r>
              <a:rPr lang="en-CA" dirty="0" smtClean="0">
                <a:latin typeface="Arial" panose="020B0604020202020204" pitchFamily="34" charset="0"/>
                <a:cs typeface="Arial" panose="020B0604020202020204" pitchFamily="34" charset="0"/>
              </a:rPr>
              <a:t>558,400 engaged</a:t>
            </a:r>
          </a:p>
        </p:txBody>
      </p:sp>
      <p:sp>
        <p:nvSpPr>
          <p:cNvPr id="12" name="TextBox 11"/>
          <p:cNvSpPr txBox="1"/>
          <p:nvPr/>
        </p:nvSpPr>
        <p:spPr>
          <a:xfrm>
            <a:off x="7020239" y="3242529"/>
            <a:ext cx="3112203" cy="369332"/>
          </a:xfrm>
          <a:prstGeom prst="rect">
            <a:avLst/>
          </a:prstGeom>
          <a:noFill/>
        </p:spPr>
        <p:txBody>
          <a:bodyPr wrap="square" rtlCol="0">
            <a:spAutoFit/>
          </a:bodyPr>
          <a:lstStyle/>
          <a:p>
            <a:r>
              <a:rPr lang="en-CA" dirty="0" smtClean="0">
                <a:latin typeface="Arial" panose="020B0604020202020204" pitchFamily="34" charset="0"/>
                <a:cs typeface="Arial" panose="020B0604020202020204" pitchFamily="34" charset="0"/>
              </a:rPr>
              <a:t>524,800 engaged</a:t>
            </a:r>
          </a:p>
        </p:txBody>
      </p:sp>
      <p:pic>
        <p:nvPicPr>
          <p:cNvPr id="17" name="Picture 16" descr="nutritiona content.png"/>
          <p:cNvPicPr>
            <a:picLocks noChangeAspect="1"/>
          </p:cNvPicPr>
          <p:nvPr/>
        </p:nvPicPr>
        <p:blipFill>
          <a:blip r:embed="rId2" cstate="print"/>
          <a:srcRect l="2797" t="30345" r="2950" b="42682"/>
          <a:stretch>
            <a:fillRect/>
          </a:stretch>
        </p:blipFill>
        <p:spPr>
          <a:xfrm>
            <a:off x="459828" y="2202028"/>
            <a:ext cx="6463862" cy="1849821"/>
          </a:xfrm>
          <a:prstGeom prst="rect">
            <a:avLst/>
          </a:prstGeom>
        </p:spPr>
      </p:pic>
      <p:sp>
        <p:nvSpPr>
          <p:cNvPr id="7" name="Slide Number Placeholder 6"/>
          <p:cNvSpPr>
            <a:spLocks noGrp="1"/>
          </p:cNvSpPr>
          <p:nvPr>
            <p:ph type="sldNum" sz="quarter" idx="10"/>
          </p:nvPr>
        </p:nvSpPr>
        <p:spPr/>
        <p:txBody>
          <a:bodyPr/>
          <a:lstStyle/>
          <a:p>
            <a:fld id="{E88FB5F4-2BAF-4C68-8B89-2B5A703D7E91}" type="slidenum">
              <a:rPr lang="fr-CA" smtClean="0"/>
              <a:pPr/>
              <a:t>9</a:t>
            </a:fld>
            <a:endParaRPr lang="fr-CA"/>
          </a:p>
        </p:txBody>
      </p:sp>
    </p:spTree>
    <p:extLst>
      <p:ext uri="{BB962C8B-B14F-4D97-AF65-F5344CB8AC3E}">
        <p14:creationId xmlns:p14="http://schemas.microsoft.com/office/powerpoint/2010/main" xmlns="" val="25711491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ASI">
      <a:dk1>
        <a:srgbClr val="1A1D1F"/>
      </a:dk1>
      <a:lt1>
        <a:sysClr val="window" lastClr="FFFFFF"/>
      </a:lt1>
      <a:dk2>
        <a:srgbClr val="5A636A"/>
      </a:dk2>
      <a:lt2>
        <a:srgbClr val="E7E6E6"/>
      </a:lt2>
      <a:accent1>
        <a:srgbClr val="E32525"/>
      </a:accent1>
      <a:accent2>
        <a:srgbClr val="4775E7"/>
      </a:accent2>
      <a:accent3>
        <a:srgbClr val="D54773"/>
      </a:accent3>
      <a:accent4>
        <a:srgbClr val="001EFF"/>
      </a:accent4>
      <a:accent5>
        <a:srgbClr val="7F888F"/>
      </a:accent5>
      <a:accent6>
        <a:srgbClr val="1A1D1F"/>
      </a:accent6>
      <a:hlink>
        <a:srgbClr val="0563C1"/>
      </a:hlink>
      <a:folHlink>
        <a:srgbClr val="954F72"/>
      </a:folHlink>
    </a:clrScheme>
    <a:fontScheme name="Personnalisé 1">
      <a:majorFont>
        <a:latin typeface="Gotham"/>
        <a:ea typeface=""/>
        <a:cs typeface=""/>
      </a:majorFont>
      <a:minorFont>
        <a:latin typeface="Gotha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hème Office">
  <a:themeElements>
    <a:clrScheme name="ASI">
      <a:dk1>
        <a:srgbClr val="1A1D1F"/>
      </a:dk1>
      <a:lt1>
        <a:sysClr val="window" lastClr="FFFFFF"/>
      </a:lt1>
      <a:dk2>
        <a:srgbClr val="5A636A"/>
      </a:dk2>
      <a:lt2>
        <a:srgbClr val="E7E6E6"/>
      </a:lt2>
      <a:accent1>
        <a:srgbClr val="E32525"/>
      </a:accent1>
      <a:accent2>
        <a:srgbClr val="4775E7"/>
      </a:accent2>
      <a:accent3>
        <a:srgbClr val="D54773"/>
      </a:accent3>
      <a:accent4>
        <a:srgbClr val="001EFF"/>
      </a:accent4>
      <a:accent5>
        <a:srgbClr val="7F888F"/>
      </a:accent5>
      <a:accent6>
        <a:srgbClr val="1A1D1F"/>
      </a:accent6>
      <a:hlink>
        <a:srgbClr val="0563C1"/>
      </a:hlink>
      <a:folHlink>
        <a:srgbClr val="954F72"/>
      </a:folHlink>
    </a:clrScheme>
    <a:fontScheme name="Personnalisé 1">
      <a:majorFont>
        <a:latin typeface="Gotham"/>
        <a:ea typeface=""/>
        <a:cs typeface=""/>
      </a:majorFont>
      <a:minorFont>
        <a:latin typeface="Gotha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11268</TotalTime>
  <Words>323</Words>
  <Application>Microsoft Office PowerPoint</Application>
  <PresentationFormat>Custom</PresentationFormat>
  <Paragraphs>62</Paragraphs>
  <Slides>11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Gotham</vt:lpstr>
      <vt:lpstr>Montserrat Black</vt:lpstr>
      <vt:lpstr>Calibri</vt:lpstr>
      <vt:lpstr>Thème Office</vt:lpstr>
      <vt:lpstr>1_Thème Office</vt:lpstr>
      <vt:lpstr>Slide 1</vt:lpstr>
      <vt:lpstr>1. How do Canadians feel about modifiers in relation to food grown/made in Canada? 2. How do Canadians feel about government regulations for agriculture? 3. How do Canadians feel about food waste? 4. Canadian practices compared to international practices?</vt:lpstr>
      <vt:lpstr>Slide 3</vt:lpstr>
      <vt:lpstr>Slide 4</vt:lpstr>
      <vt:lpstr>Slide 5</vt:lpstr>
      <vt:lpstr>Slide 6</vt:lpstr>
      <vt:lpstr>Slide 7</vt:lpstr>
      <vt:lpstr>Slide 8</vt:lpstr>
      <vt:lpstr>Slide 9</vt:lpstr>
      <vt:lpstr>1. Canadians are more positive towards the use of antibiotics 2. The Canadian population is in favour of government regulations for agriculture 3. Canadians are negatively engaged on the topic of food waste 4. Canadians are slightly more positive towards imported food safety, farming practices, and processing standards. 5. Canadians are slightly more positive towards Canadian food quality and nutritional content.</vt:lpstr>
      <vt:lpstr>Slide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Niti Mueth</dc:creator>
  <cp:lastModifiedBy>Alya</cp:lastModifiedBy>
  <cp:revision>421</cp:revision>
  <cp:lastPrinted>2018-12-11T23:17:06Z</cp:lastPrinted>
  <dcterms:created xsi:type="dcterms:W3CDTF">2018-10-31T14:36:45Z</dcterms:created>
  <dcterms:modified xsi:type="dcterms:W3CDTF">2019-03-14T12:29:29Z</dcterms:modified>
</cp:coreProperties>
</file>