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xml" ContentType="application/vnd.openxmlformats-officedocument.presentationml.tags+xml"/>
  <Override PartName="/ppt/tags/tag4.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heme/themeOverride1.xml" ContentType="application/vnd.openxmlformats-officedocument.themeOverr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tags/tag5.xml" ContentType="application/vnd.openxmlformats-officedocument.presentationml.tags+xml"/>
  <Override PartName="/ppt/tags/tag6.xml" ContentType="application/vnd.openxmlformats-officedocument.presentationml.tags+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tags/tag7.xml" ContentType="application/vnd.openxmlformats-officedocument.presentationml.tags+xml"/>
  <Override PartName="/ppt/tags/tag8.xml" ContentType="application/vnd.openxmlformats-officedocument.presentationml.tags+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tags/tag9.xml" ContentType="application/vnd.openxmlformats-officedocument.presentationml.tags+xml"/>
  <Override PartName="/ppt/tags/tag10.xml" ContentType="application/vnd.openxmlformats-officedocument.presentationml.tags+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tags/tag23.xml" ContentType="application/vnd.openxmlformats-officedocument.presentationml.tags+xml"/>
  <Override PartName="/ppt/tags/tag24.xml" ContentType="application/vnd.openxmlformats-officedocument.presentationml.tags+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309" r:id="rId3"/>
    <p:sldId id="270" r:id="rId4"/>
    <p:sldId id="294" r:id="rId5"/>
    <p:sldId id="296" r:id="rId6"/>
    <p:sldId id="307" r:id="rId7"/>
    <p:sldId id="308" r:id="rId8"/>
    <p:sldId id="300" r:id="rId9"/>
    <p:sldId id="298" r:id="rId10"/>
    <p:sldId id="301" r:id="rId11"/>
    <p:sldId id="299" r:id="rId12"/>
    <p:sldId id="293" r:id="rId13"/>
    <p:sldId id="295" r:id="rId14"/>
    <p:sldId id="297" r:id="rId15"/>
    <p:sldId id="312" r:id="rId16"/>
    <p:sldId id="310" r:id="rId17"/>
    <p:sldId id="318" r:id="rId18"/>
    <p:sldId id="314" r:id="rId19"/>
    <p:sldId id="313" r:id="rId20"/>
    <p:sldId id="315" r:id="rId21"/>
    <p:sldId id="316" r:id="rId22"/>
    <p:sldId id="317" r:id="rId23"/>
    <p:sldId id="319" r:id="rId2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63" autoAdjust="0"/>
    <p:restoredTop sz="94660"/>
  </p:normalViewPr>
  <p:slideViewPr>
    <p:cSldViewPr>
      <p:cViewPr varScale="1">
        <p:scale>
          <a:sx n="109" d="100"/>
          <a:sy n="109" d="100"/>
        </p:scale>
        <p:origin x="18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0FBB5D-DA02-4B4D-ACFA-A5556029489D}"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en-US"/>
        </a:p>
      </dgm:t>
    </dgm:pt>
    <dgm:pt modelId="{DCC498AE-9CE3-4A41-BBFD-7E75D61FAFBD}">
      <dgm:prSet custT="1"/>
      <dgm:spPr/>
      <dgm:t>
        <a:bodyPr/>
        <a:lstStyle/>
        <a:p>
          <a:pPr algn="l" rtl="0"/>
          <a:r>
            <a:rPr lang="en-CA" sz="3100" dirty="0" smtClean="0"/>
            <a:t>Current administrative burden on employers</a:t>
          </a:r>
          <a:endParaRPr lang="en-US" sz="3100" dirty="0"/>
        </a:p>
      </dgm:t>
    </dgm:pt>
    <dgm:pt modelId="{A8ACB5FD-F1BB-4DF0-A4D9-6D20C91C4056}" type="parTrans" cxnId="{C4AF2C6E-AD9C-4F9D-964B-9CB95E2E57B7}">
      <dgm:prSet/>
      <dgm:spPr/>
      <dgm:t>
        <a:bodyPr/>
        <a:lstStyle/>
        <a:p>
          <a:endParaRPr lang="en-US"/>
        </a:p>
      </dgm:t>
    </dgm:pt>
    <dgm:pt modelId="{01B11FBA-386B-4929-BF04-B4876C5D9CDA}" type="sibTrans" cxnId="{C4AF2C6E-AD9C-4F9D-964B-9CB95E2E57B7}">
      <dgm:prSet/>
      <dgm:spPr>
        <a:solidFill>
          <a:schemeClr val="accent3">
            <a:lumMod val="75000"/>
            <a:alpha val="78000"/>
          </a:schemeClr>
        </a:solidFill>
      </dgm:spPr>
      <dgm:t>
        <a:bodyPr/>
        <a:lstStyle/>
        <a:p>
          <a:endParaRPr lang="en-US"/>
        </a:p>
      </dgm:t>
    </dgm:pt>
    <dgm:pt modelId="{7660847C-B225-4921-8C68-D768A2CC7758}">
      <dgm:prSet custT="1"/>
      <dgm:spPr/>
      <dgm:t>
        <a:bodyPr/>
        <a:lstStyle/>
        <a:p>
          <a:pPr algn="l" rtl="0"/>
          <a:r>
            <a:rPr lang="en-CA" sz="2800" dirty="0" smtClean="0"/>
            <a:t>Record of Employment (ROE)</a:t>
          </a:r>
          <a:endParaRPr lang="en-US" sz="2800" dirty="0"/>
        </a:p>
      </dgm:t>
    </dgm:pt>
    <dgm:pt modelId="{C64CF44C-E494-4D19-8B07-6304C71F57DC}" type="parTrans" cxnId="{F65E891F-B7A6-4206-82F9-AF1B00DF9716}">
      <dgm:prSet/>
      <dgm:spPr/>
      <dgm:t>
        <a:bodyPr/>
        <a:lstStyle/>
        <a:p>
          <a:endParaRPr lang="en-US"/>
        </a:p>
      </dgm:t>
    </dgm:pt>
    <dgm:pt modelId="{7A6FFB2A-F8F6-4DDC-BEF2-4B306312F222}" type="sibTrans" cxnId="{F65E891F-B7A6-4206-82F9-AF1B00DF9716}">
      <dgm:prSet/>
      <dgm:spPr/>
      <dgm:t>
        <a:bodyPr/>
        <a:lstStyle/>
        <a:p>
          <a:endParaRPr lang="en-US"/>
        </a:p>
      </dgm:t>
    </dgm:pt>
    <dgm:pt modelId="{2DD979B1-AAA9-44F8-B12E-33C21244BB9E}">
      <dgm:prSet custT="1"/>
      <dgm:spPr/>
      <dgm:t>
        <a:bodyPr/>
        <a:lstStyle/>
        <a:p>
          <a:pPr algn="l" rtl="0"/>
          <a:r>
            <a:rPr lang="en-CA" sz="2800" dirty="0" smtClean="0"/>
            <a:t>Request for Payroll Information</a:t>
          </a:r>
          <a:endParaRPr lang="en-US" sz="2800" dirty="0"/>
        </a:p>
      </dgm:t>
    </dgm:pt>
    <dgm:pt modelId="{920EF111-DD6F-48A8-8C38-F48A9F54E09B}" type="parTrans" cxnId="{13C31D44-A1AD-4BEF-91B6-C7649153EE15}">
      <dgm:prSet/>
      <dgm:spPr/>
      <dgm:t>
        <a:bodyPr/>
        <a:lstStyle/>
        <a:p>
          <a:endParaRPr lang="en-US"/>
        </a:p>
      </dgm:t>
    </dgm:pt>
    <dgm:pt modelId="{49709C89-FA24-46C1-96A8-F25203BE7F93}" type="sibTrans" cxnId="{13C31D44-A1AD-4BEF-91B6-C7649153EE15}">
      <dgm:prSet/>
      <dgm:spPr/>
      <dgm:t>
        <a:bodyPr/>
        <a:lstStyle/>
        <a:p>
          <a:endParaRPr lang="en-US"/>
        </a:p>
      </dgm:t>
    </dgm:pt>
    <dgm:pt modelId="{EA8E483D-5664-4780-B35E-EAE60617F3F3}">
      <dgm:prSet custT="1"/>
      <dgm:spPr/>
      <dgm:t>
        <a:bodyPr/>
        <a:lstStyle/>
        <a:p>
          <a:pPr rtl="0"/>
          <a:r>
            <a:rPr lang="en-CA" sz="3000" dirty="0" smtClean="0"/>
            <a:t>Recommendations for simplification and improved EI benefit delivery</a:t>
          </a:r>
          <a:endParaRPr lang="en-US" sz="3000" dirty="0"/>
        </a:p>
      </dgm:t>
    </dgm:pt>
    <dgm:pt modelId="{9B4A76AE-4646-48CA-90A6-BB70A4407A0E}" type="parTrans" cxnId="{4DAA8033-88B6-4C2D-A90D-C024FBC8104D}">
      <dgm:prSet/>
      <dgm:spPr/>
      <dgm:t>
        <a:bodyPr/>
        <a:lstStyle/>
        <a:p>
          <a:endParaRPr lang="en-US"/>
        </a:p>
      </dgm:t>
    </dgm:pt>
    <dgm:pt modelId="{C7BBD21B-A10A-485B-B751-A6BFC9DA86E6}" type="sibTrans" cxnId="{4DAA8033-88B6-4C2D-A90D-C024FBC8104D}">
      <dgm:prSet/>
      <dgm:spPr/>
      <dgm:t>
        <a:bodyPr/>
        <a:lstStyle/>
        <a:p>
          <a:endParaRPr lang="en-US"/>
        </a:p>
      </dgm:t>
    </dgm:pt>
    <dgm:pt modelId="{DED4AEFA-E05F-4E43-BAF6-1894AE8B2552}" type="pres">
      <dgm:prSet presAssocID="{E30FBB5D-DA02-4B4D-ACFA-A5556029489D}" presName="Name0" presStyleCnt="0">
        <dgm:presLayoutVars>
          <dgm:dir/>
          <dgm:resizeHandles val="exact"/>
        </dgm:presLayoutVars>
      </dgm:prSet>
      <dgm:spPr/>
      <dgm:t>
        <a:bodyPr/>
        <a:lstStyle/>
        <a:p>
          <a:endParaRPr lang="en-US"/>
        </a:p>
      </dgm:t>
    </dgm:pt>
    <dgm:pt modelId="{1512CA19-A1D7-4865-88C8-B8FE2DC5D740}" type="pres">
      <dgm:prSet presAssocID="{DCC498AE-9CE3-4A41-BBFD-7E75D61FAFBD}" presName="node" presStyleLbl="node1" presStyleIdx="0" presStyleCnt="2" custScaleY="138386">
        <dgm:presLayoutVars>
          <dgm:bulletEnabled val="1"/>
        </dgm:presLayoutVars>
      </dgm:prSet>
      <dgm:spPr/>
      <dgm:t>
        <a:bodyPr/>
        <a:lstStyle/>
        <a:p>
          <a:endParaRPr lang="en-US"/>
        </a:p>
      </dgm:t>
    </dgm:pt>
    <dgm:pt modelId="{8334229D-B97B-45C9-B084-AD934D498402}" type="pres">
      <dgm:prSet presAssocID="{01B11FBA-386B-4929-BF04-B4876C5D9CDA}" presName="sibTrans" presStyleLbl="sibTrans2D1" presStyleIdx="0" presStyleCnt="1"/>
      <dgm:spPr/>
      <dgm:t>
        <a:bodyPr/>
        <a:lstStyle/>
        <a:p>
          <a:endParaRPr lang="en-US"/>
        </a:p>
      </dgm:t>
    </dgm:pt>
    <dgm:pt modelId="{E173DBB5-1536-439F-94CF-A5E848CB337E}" type="pres">
      <dgm:prSet presAssocID="{01B11FBA-386B-4929-BF04-B4876C5D9CDA}" presName="connectorText" presStyleLbl="sibTrans2D1" presStyleIdx="0" presStyleCnt="1"/>
      <dgm:spPr/>
      <dgm:t>
        <a:bodyPr/>
        <a:lstStyle/>
        <a:p>
          <a:endParaRPr lang="en-US"/>
        </a:p>
      </dgm:t>
    </dgm:pt>
    <dgm:pt modelId="{C467F1C3-1816-468B-BDB4-8429435EBB28}" type="pres">
      <dgm:prSet presAssocID="{EA8E483D-5664-4780-B35E-EAE60617F3F3}" presName="node" presStyleLbl="node1" presStyleIdx="1" presStyleCnt="2" custScaleY="95349">
        <dgm:presLayoutVars>
          <dgm:bulletEnabled val="1"/>
        </dgm:presLayoutVars>
      </dgm:prSet>
      <dgm:spPr/>
      <dgm:t>
        <a:bodyPr/>
        <a:lstStyle/>
        <a:p>
          <a:endParaRPr lang="en-US"/>
        </a:p>
      </dgm:t>
    </dgm:pt>
  </dgm:ptLst>
  <dgm:cxnLst>
    <dgm:cxn modelId="{24723D0C-EBB2-4226-B290-C5C1E48CF5A2}" type="presOf" srcId="{7660847C-B225-4921-8C68-D768A2CC7758}" destId="{1512CA19-A1D7-4865-88C8-B8FE2DC5D740}" srcOrd="0" destOrd="1" presId="urn:microsoft.com/office/officeart/2005/8/layout/process1"/>
    <dgm:cxn modelId="{C9E55F0C-AB14-48AB-A7A4-F50E8D0F19A2}" type="presOf" srcId="{01B11FBA-386B-4929-BF04-B4876C5D9CDA}" destId="{E173DBB5-1536-439F-94CF-A5E848CB337E}" srcOrd="1" destOrd="0" presId="urn:microsoft.com/office/officeart/2005/8/layout/process1"/>
    <dgm:cxn modelId="{C721C59B-EBBB-47F3-A791-C2627070410D}" type="presOf" srcId="{EA8E483D-5664-4780-B35E-EAE60617F3F3}" destId="{C467F1C3-1816-468B-BDB4-8429435EBB28}" srcOrd="0" destOrd="0" presId="urn:microsoft.com/office/officeart/2005/8/layout/process1"/>
    <dgm:cxn modelId="{F65E891F-B7A6-4206-82F9-AF1B00DF9716}" srcId="{DCC498AE-9CE3-4A41-BBFD-7E75D61FAFBD}" destId="{7660847C-B225-4921-8C68-D768A2CC7758}" srcOrd="0" destOrd="0" parTransId="{C64CF44C-E494-4D19-8B07-6304C71F57DC}" sibTransId="{7A6FFB2A-F8F6-4DDC-BEF2-4B306312F222}"/>
    <dgm:cxn modelId="{C4AF2C6E-AD9C-4F9D-964B-9CB95E2E57B7}" srcId="{E30FBB5D-DA02-4B4D-ACFA-A5556029489D}" destId="{DCC498AE-9CE3-4A41-BBFD-7E75D61FAFBD}" srcOrd="0" destOrd="0" parTransId="{A8ACB5FD-F1BB-4DF0-A4D9-6D20C91C4056}" sibTransId="{01B11FBA-386B-4929-BF04-B4876C5D9CDA}"/>
    <dgm:cxn modelId="{4DAA8033-88B6-4C2D-A90D-C024FBC8104D}" srcId="{E30FBB5D-DA02-4B4D-ACFA-A5556029489D}" destId="{EA8E483D-5664-4780-B35E-EAE60617F3F3}" srcOrd="1" destOrd="0" parTransId="{9B4A76AE-4646-48CA-90A6-BB70A4407A0E}" sibTransId="{C7BBD21B-A10A-485B-B751-A6BFC9DA86E6}"/>
    <dgm:cxn modelId="{86242A96-5391-4FC8-BA7E-AE2096A7C7BB}" type="presOf" srcId="{DCC498AE-9CE3-4A41-BBFD-7E75D61FAFBD}" destId="{1512CA19-A1D7-4865-88C8-B8FE2DC5D740}" srcOrd="0" destOrd="0" presId="urn:microsoft.com/office/officeart/2005/8/layout/process1"/>
    <dgm:cxn modelId="{13C31D44-A1AD-4BEF-91B6-C7649153EE15}" srcId="{DCC498AE-9CE3-4A41-BBFD-7E75D61FAFBD}" destId="{2DD979B1-AAA9-44F8-B12E-33C21244BB9E}" srcOrd="1" destOrd="0" parTransId="{920EF111-DD6F-48A8-8C38-F48A9F54E09B}" sibTransId="{49709C89-FA24-46C1-96A8-F25203BE7F93}"/>
    <dgm:cxn modelId="{2BC1E8DD-1E4E-4FCB-AA60-D7359D8E51C4}" type="presOf" srcId="{01B11FBA-386B-4929-BF04-B4876C5D9CDA}" destId="{8334229D-B97B-45C9-B084-AD934D498402}" srcOrd="0" destOrd="0" presId="urn:microsoft.com/office/officeart/2005/8/layout/process1"/>
    <dgm:cxn modelId="{72847E1E-34EC-4529-BC06-8C977368B88D}" type="presOf" srcId="{2DD979B1-AAA9-44F8-B12E-33C21244BB9E}" destId="{1512CA19-A1D7-4865-88C8-B8FE2DC5D740}" srcOrd="0" destOrd="2" presId="urn:microsoft.com/office/officeart/2005/8/layout/process1"/>
    <dgm:cxn modelId="{95C49798-2FF3-4EC1-92B9-96D9C0F25F04}" type="presOf" srcId="{E30FBB5D-DA02-4B4D-ACFA-A5556029489D}" destId="{DED4AEFA-E05F-4E43-BAF6-1894AE8B2552}" srcOrd="0" destOrd="0" presId="urn:microsoft.com/office/officeart/2005/8/layout/process1"/>
    <dgm:cxn modelId="{969D5F50-6B15-4CF0-ABB9-723DB9247787}" type="presParOf" srcId="{DED4AEFA-E05F-4E43-BAF6-1894AE8B2552}" destId="{1512CA19-A1D7-4865-88C8-B8FE2DC5D740}" srcOrd="0" destOrd="0" presId="urn:microsoft.com/office/officeart/2005/8/layout/process1"/>
    <dgm:cxn modelId="{8F11A9AD-B415-48C4-9D15-7A36478E3D11}" type="presParOf" srcId="{DED4AEFA-E05F-4E43-BAF6-1894AE8B2552}" destId="{8334229D-B97B-45C9-B084-AD934D498402}" srcOrd="1" destOrd="0" presId="urn:microsoft.com/office/officeart/2005/8/layout/process1"/>
    <dgm:cxn modelId="{EA6A64C1-5B9C-4101-BEB6-5ABF04F284B7}" type="presParOf" srcId="{8334229D-B97B-45C9-B084-AD934D498402}" destId="{E173DBB5-1536-439F-94CF-A5E848CB337E}" srcOrd="0" destOrd="0" presId="urn:microsoft.com/office/officeart/2005/8/layout/process1"/>
    <dgm:cxn modelId="{9B0FF10F-5E5C-4C83-B143-FA20E1E622D5}" type="presParOf" srcId="{DED4AEFA-E05F-4E43-BAF6-1894AE8B2552}" destId="{C467F1C3-1816-468B-BDB4-8429435EBB28}"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A556AC0-733F-4398-B814-C11101D0026B}"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en-US"/>
        </a:p>
      </dgm:t>
    </dgm:pt>
    <dgm:pt modelId="{4B73D54C-0A75-4F7A-83F9-A09597E2DC53}">
      <dgm:prSet custT="1"/>
      <dgm:spPr/>
      <dgm:t>
        <a:bodyPr/>
        <a:lstStyle/>
        <a:p>
          <a:pPr rtl="0"/>
          <a:r>
            <a:rPr lang="en-CA" sz="4400" dirty="0" smtClean="0"/>
            <a:t>Service Canada to use standard and consistent allocation of earnings and </a:t>
          </a:r>
          <a:r>
            <a:rPr lang="en-CA" sz="4400" smtClean="0"/>
            <a:t>hours to </a:t>
          </a:r>
          <a:r>
            <a:rPr lang="en-CA" sz="4400" dirty="0" smtClean="0"/>
            <a:t>the EI history period</a:t>
          </a:r>
          <a:endParaRPr lang="en-US" sz="4400" dirty="0"/>
        </a:p>
      </dgm:t>
    </dgm:pt>
    <dgm:pt modelId="{124E11C6-0F8E-42DB-9580-2AA8EA7025D6}" type="parTrans" cxnId="{00E55145-1542-4DF6-BEB0-E972FC99EC81}">
      <dgm:prSet/>
      <dgm:spPr/>
      <dgm:t>
        <a:bodyPr/>
        <a:lstStyle/>
        <a:p>
          <a:endParaRPr lang="en-US"/>
        </a:p>
      </dgm:t>
    </dgm:pt>
    <dgm:pt modelId="{141324E7-B621-4B12-8E55-118B2BA22185}" type="sibTrans" cxnId="{00E55145-1542-4DF6-BEB0-E972FC99EC81}">
      <dgm:prSet/>
      <dgm:spPr/>
      <dgm:t>
        <a:bodyPr/>
        <a:lstStyle/>
        <a:p>
          <a:endParaRPr lang="en-US"/>
        </a:p>
      </dgm:t>
    </dgm:pt>
    <dgm:pt modelId="{5ED18EC2-5178-4A7F-BB51-305E9AB28EF2}" type="pres">
      <dgm:prSet presAssocID="{4A556AC0-733F-4398-B814-C11101D0026B}" presName="linear" presStyleCnt="0">
        <dgm:presLayoutVars>
          <dgm:animLvl val="lvl"/>
          <dgm:resizeHandles val="exact"/>
        </dgm:presLayoutVars>
      </dgm:prSet>
      <dgm:spPr/>
      <dgm:t>
        <a:bodyPr/>
        <a:lstStyle/>
        <a:p>
          <a:endParaRPr lang="en-US"/>
        </a:p>
      </dgm:t>
    </dgm:pt>
    <dgm:pt modelId="{F47F61A9-8B49-4CBE-88C8-2475DBA35267}" type="pres">
      <dgm:prSet presAssocID="{4B73D54C-0A75-4F7A-83F9-A09597E2DC53}" presName="parentText" presStyleLbl="node1" presStyleIdx="0" presStyleCnt="1">
        <dgm:presLayoutVars>
          <dgm:chMax val="0"/>
          <dgm:bulletEnabled val="1"/>
        </dgm:presLayoutVars>
      </dgm:prSet>
      <dgm:spPr/>
      <dgm:t>
        <a:bodyPr/>
        <a:lstStyle/>
        <a:p>
          <a:endParaRPr lang="en-US"/>
        </a:p>
      </dgm:t>
    </dgm:pt>
  </dgm:ptLst>
  <dgm:cxnLst>
    <dgm:cxn modelId="{0D4930E6-5A77-486C-96EA-2A059B09C4EB}" type="presOf" srcId="{4B73D54C-0A75-4F7A-83F9-A09597E2DC53}" destId="{F47F61A9-8B49-4CBE-88C8-2475DBA35267}" srcOrd="0" destOrd="0" presId="urn:microsoft.com/office/officeart/2005/8/layout/vList2"/>
    <dgm:cxn modelId="{00E55145-1542-4DF6-BEB0-E972FC99EC81}" srcId="{4A556AC0-733F-4398-B814-C11101D0026B}" destId="{4B73D54C-0A75-4F7A-83F9-A09597E2DC53}" srcOrd="0" destOrd="0" parTransId="{124E11C6-0F8E-42DB-9580-2AA8EA7025D6}" sibTransId="{141324E7-B621-4B12-8E55-118B2BA22185}"/>
    <dgm:cxn modelId="{78780699-97D5-420A-A645-658F7BB3E3DB}" type="presOf" srcId="{4A556AC0-733F-4398-B814-C11101D0026B}" destId="{5ED18EC2-5178-4A7F-BB51-305E9AB28EF2}" srcOrd="0" destOrd="0" presId="urn:microsoft.com/office/officeart/2005/8/layout/vList2"/>
    <dgm:cxn modelId="{59905F61-15A9-4F5E-87C3-7FF1E601E24B}" type="presParOf" srcId="{5ED18EC2-5178-4A7F-BB51-305E9AB28EF2}" destId="{F47F61A9-8B49-4CBE-88C8-2475DBA3526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0B30B23-D6EA-4AEC-A116-380E2C41430D}" type="doc">
      <dgm:prSet loTypeId="urn:microsoft.com/office/officeart/2008/layout/VerticalCurvedList" loCatId="list" qsTypeId="urn:microsoft.com/office/officeart/2005/8/quickstyle/simple2" qsCatId="simple" csTypeId="urn:microsoft.com/office/officeart/2005/8/colors/colorful1" csCatId="colorful"/>
      <dgm:spPr/>
      <dgm:t>
        <a:bodyPr/>
        <a:lstStyle/>
        <a:p>
          <a:endParaRPr lang="en-US"/>
        </a:p>
      </dgm:t>
    </dgm:pt>
    <dgm:pt modelId="{84BA800A-35E9-4761-872C-BDDC2173C94D}">
      <dgm:prSet/>
      <dgm:spPr/>
      <dgm:t>
        <a:bodyPr/>
        <a:lstStyle/>
        <a:p>
          <a:pPr rtl="0"/>
          <a:r>
            <a:rPr lang="en-CA" dirty="0" smtClean="0"/>
            <a:t>S.2 of </a:t>
          </a:r>
          <a:r>
            <a:rPr lang="en-CA" i="1" dirty="0" smtClean="0"/>
            <a:t>EI Act</a:t>
          </a:r>
          <a:r>
            <a:rPr lang="en-CA" dirty="0" smtClean="0"/>
            <a:t>:</a:t>
          </a:r>
          <a:r>
            <a:rPr lang="en-CA" i="1" dirty="0" smtClean="0"/>
            <a:t> </a:t>
          </a:r>
          <a:r>
            <a:rPr lang="en-CA" dirty="0" smtClean="0"/>
            <a:t>Any 7 day period beginning on Sunday</a:t>
          </a:r>
          <a:endParaRPr lang="en-US" dirty="0"/>
        </a:p>
      </dgm:t>
    </dgm:pt>
    <dgm:pt modelId="{CF101A13-232F-4C2A-94EF-555D7468081A}" type="parTrans" cxnId="{53A8D648-682F-4CBE-AEFE-ECF1DCCA30E4}">
      <dgm:prSet/>
      <dgm:spPr/>
      <dgm:t>
        <a:bodyPr/>
        <a:lstStyle/>
        <a:p>
          <a:endParaRPr lang="en-US"/>
        </a:p>
      </dgm:t>
    </dgm:pt>
    <dgm:pt modelId="{D258B355-58F0-48A8-9D1F-991DCBF414E9}" type="sibTrans" cxnId="{53A8D648-682F-4CBE-AEFE-ECF1DCCA30E4}">
      <dgm:prSet/>
      <dgm:spPr/>
      <dgm:t>
        <a:bodyPr/>
        <a:lstStyle/>
        <a:p>
          <a:endParaRPr lang="en-US"/>
        </a:p>
      </dgm:t>
    </dgm:pt>
    <dgm:pt modelId="{D89B1BF9-66E8-4ACB-AD01-CDF5B56825CB}">
      <dgm:prSet/>
      <dgm:spPr/>
      <dgm:t>
        <a:bodyPr/>
        <a:lstStyle/>
        <a:p>
          <a:pPr rtl="0"/>
          <a:r>
            <a:rPr lang="en-CA" smtClean="0"/>
            <a:t>Requests for Payroll Information require payroll data on a weekly Sunday to Saturday basis </a:t>
          </a:r>
          <a:endParaRPr lang="en-US"/>
        </a:p>
      </dgm:t>
    </dgm:pt>
    <dgm:pt modelId="{63423F1F-EB84-4012-B42B-A4C578356140}" type="parTrans" cxnId="{85F6F01F-AC93-4561-A3BC-075B3C89612D}">
      <dgm:prSet/>
      <dgm:spPr/>
      <dgm:t>
        <a:bodyPr/>
        <a:lstStyle/>
        <a:p>
          <a:endParaRPr lang="en-US"/>
        </a:p>
      </dgm:t>
    </dgm:pt>
    <dgm:pt modelId="{462D4691-B1DD-43C5-8F47-79D7B42BCE76}" type="sibTrans" cxnId="{85F6F01F-AC93-4561-A3BC-075B3C89612D}">
      <dgm:prSet/>
      <dgm:spPr/>
      <dgm:t>
        <a:bodyPr/>
        <a:lstStyle/>
        <a:p>
          <a:endParaRPr lang="en-US"/>
        </a:p>
      </dgm:t>
    </dgm:pt>
    <dgm:pt modelId="{F179C091-5675-4262-BF0A-D641511582CF}">
      <dgm:prSet/>
      <dgm:spPr/>
      <dgm:t>
        <a:bodyPr/>
        <a:lstStyle/>
        <a:p>
          <a:pPr rtl="0"/>
          <a:r>
            <a:rPr lang="en-CA" dirty="0" smtClean="0"/>
            <a:t>Less than 3% of employers pay employees on a weekly Sunday to Saturday frequency*</a:t>
          </a:r>
          <a:endParaRPr lang="en-US" dirty="0"/>
        </a:p>
      </dgm:t>
    </dgm:pt>
    <dgm:pt modelId="{2C76121B-3F92-4B9B-B61B-5A11282151F0}" type="parTrans" cxnId="{F6D34A0D-010F-4214-815D-52083F8F7FFA}">
      <dgm:prSet/>
      <dgm:spPr/>
      <dgm:t>
        <a:bodyPr/>
        <a:lstStyle/>
        <a:p>
          <a:endParaRPr lang="en-US"/>
        </a:p>
      </dgm:t>
    </dgm:pt>
    <dgm:pt modelId="{EC2F1A50-4123-4F90-ACC1-72AAC3B6B4A8}" type="sibTrans" cxnId="{F6D34A0D-010F-4214-815D-52083F8F7FFA}">
      <dgm:prSet/>
      <dgm:spPr/>
      <dgm:t>
        <a:bodyPr/>
        <a:lstStyle/>
        <a:p>
          <a:endParaRPr lang="en-US"/>
        </a:p>
      </dgm:t>
    </dgm:pt>
    <dgm:pt modelId="{CF2E5289-C88C-4C34-BD18-F55ED47945D5}">
      <dgm:prSet/>
      <dgm:spPr/>
      <dgm:t>
        <a:bodyPr/>
        <a:lstStyle/>
        <a:p>
          <a:pPr rtl="0"/>
          <a:r>
            <a:rPr lang="en-CA" smtClean="0"/>
            <a:t>* 2011, 2014, 2017 CPA Member Census Surveys; 2010-2018 NPW Surveys</a:t>
          </a:r>
          <a:endParaRPr lang="en-US"/>
        </a:p>
      </dgm:t>
    </dgm:pt>
    <dgm:pt modelId="{A32541E3-4CB3-42BD-BF16-ECC6626F969B}" type="parTrans" cxnId="{3B5A44A0-1E8A-4A0F-9EF6-4423BA768368}">
      <dgm:prSet/>
      <dgm:spPr/>
      <dgm:t>
        <a:bodyPr/>
        <a:lstStyle/>
        <a:p>
          <a:endParaRPr lang="en-US"/>
        </a:p>
      </dgm:t>
    </dgm:pt>
    <dgm:pt modelId="{A503B015-7223-4C1B-99EA-998DB35A4FC9}" type="sibTrans" cxnId="{3B5A44A0-1E8A-4A0F-9EF6-4423BA768368}">
      <dgm:prSet/>
      <dgm:spPr/>
      <dgm:t>
        <a:bodyPr/>
        <a:lstStyle/>
        <a:p>
          <a:endParaRPr lang="en-US"/>
        </a:p>
      </dgm:t>
    </dgm:pt>
    <dgm:pt modelId="{B66CCEF2-9458-4F29-BA90-12306B2C17C4}" type="pres">
      <dgm:prSet presAssocID="{80B30B23-D6EA-4AEC-A116-380E2C41430D}" presName="Name0" presStyleCnt="0">
        <dgm:presLayoutVars>
          <dgm:chMax val="7"/>
          <dgm:chPref val="7"/>
          <dgm:dir/>
        </dgm:presLayoutVars>
      </dgm:prSet>
      <dgm:spPr/>
      <dgm:t>
        <a:bodyPr/>
        <a:lstStyle/>
        <a:p>
          <a:endParaRPr lang="en-US"/>
        </a:p>
      </dgm:t>
    </dgm:pt>
    <dgm:pt modelId="{9AD967EA-E2B2-43DC-BE74-E4CF9F050543}" type="pres">
      <dgm:prSet presAssocID="{80B30B23-D6EA-4AEC-A116-380E2C41430D}" presName="Name1" presStyleCnt="0"/>
      <dgm:spPr/>
    </dgm:pt>
    <dgm:pt modelId="{E00576E0-FE5D-4271-A87F-3A46807BE99C}" type="pres">
      <dgm:prSet presAssocID="{80B30B23-D6EA-4AEC-A116-380E2C41430D}" presName="cycle" presStyleCnt="0"/>
      <dgm:spPr/>
    </dgm:pt>
    <dgm:pt modelId="{ECA7CDBF-A6A6-40B9-9F1C-D51C5BCB49E0}" type="pres">
      <dgm:prSet presAssocID="{80B30B23-D6EA-4AEC-A116-380E2C41430D}" presName="srcNode" presStyleLbl="node1" presStyleIdx="0" presStyleCnt="4"/>
      <dgm:spPr/>
    </dgm:pt>
    <dgm:pt modelId="{E6ED721E-BBEA-4082-948E-83F66D9B17F5}" type="pres">
      <dgm:prSet presAssocID="{80B30B23-D6EA-4AEC-A116-380E2C41430D}" presName="conn" presStyleLbl="parChTrans1D2" presStyleIdx="0" presStyleCnt="1"/>
      <dgm:spPr/>
      <dgm:t>
        <a:bodyPr/>
        <a:lstStyle/>
        <a:p>
          <a:endParaRPr lang="en-US"/>
        </a:p>
      </dgm:t>
    </dgm:pt>
    <dgm:pt modelId="{9D68DBD3-91C5-4FF4-B78F-5FE97972B878}" type="pres">
      <dgm:prSet presAssocID="{80B30B23-D6EA-4AEC-A116-380E2C41430D}" presName="extraNode" presStyleLbl="node1" presStyleIdx="0" presStyleCnt="4"/>
      <dgm:spPr/>
    </dgm:pt>
    <dgm:pt modelId="{CDACC218-0D7E-4CDB-9939-142D89BAB305}" type="pres">
      <dgm:prSet presAssocID="{80B30B23-D6EA-4AEC-A116-380E2C41430D}" presName="dstNode" presStyleLbl="node1" presStyleIdx="0" presStyleCnt="4"/>
      <dgm:spPr/>
    </dgm:pt>
    <dgm:pt modelId="{1FD4B38E-E1E7-4D18-8DAF-1A8935D0748C}" type="pres">
      <dgm:prSet presAssocID="{84BA800A-35E9-4761-872C-BDDC2173C94D}" presName="text_1" presStyleLbl="node1" presStyleIdx="0" presStyleCnt="4">
        <dgm:presLayoutVars>
          <dgm:bulletEnabled val="1"/>
        </dgm:presLayoutVars>
      </dgm:prSet>
      <dgm:spPr/>
      <dgm:t>
        <a:bodyPr/>
        <a:lstStyle/>
        <a:p>
          <a:endParaRPr lang="en-US"/>
        </a:p>
      </dgm:t>
    </dgm:pt>
    <dgm:pt modelId="{7506CE80-95EF-430B-B3EA-FAB2E82B0AE8}" type="pres">
      <dgm:prSet presAssocID="{84BA800A-35E9-4761-872C-BDDC2173C94D}" presName="accent_1" presStyleCnt="0"/>
      <dgm:spPr/>
    </dgm:pt>
    <dgm:pt modelId="{BCDE3B72-DD56-4CD9-868B-5E3BB3085943}" type="pres">
      <dgm:prSet presAssocID="{84BA800A-35E9-4761-872C-BDDC2173C94D}" presName="accentRepeatNode" presStyleLbl="solidFgAcc1" presStyleIdx="0" presStyleCnt="4"/>
      <dgm:spPr/>
    </dgm:pt>
    <dgm:pt modelId="{5C51FE2A-58BE-4341-A9D2-742D4C974D9A}" type="pres">
      <dgm:prSet presAssocID="{D89B1BF9-66E8-4ACB-AD01-CDF5B56825CB}" presName="text_2" presStyleLbl="node1" presStyleIdx="1" presStyleCnt="4">
        <dgm:presLayoutVars>
          <dgm:bulletEnabled val="1"/>
        </dgm:presLayoutVars>
      </dgm:prSet>
      <dgm:spPr/>
      <dgm:t>
        <a:bodyPr/>
        <a:lstStyle/>
        <a:p>
          <a:endParaRPr lang="en-US"/>
        </a:p>
      </dgm:t>
    </dgm:pt>
    <dgm:pt modelId="{62148AFA-CE3E-4CC6-8817-7ECF97984999}" type="pres">
      <dgm:prSet presAssocID="{D89B1BF9-66E8-4ACB-AD01-CDF5B56825CB}" presName="accent_2" presStyleCnt="0"/>
      <dgm:spPr/>
    </dgm:pt>
    <dgm:pt modelId="{E2DD3BDE-F316-4BBF-917A-CE376CB6CF81}" type="pres">
      <dgm:prSet presAssocID="{D89B1BF9-66E8-4ACB-AD01-CDF5B56825CB}" presName="accentRepeatNode" presStyleLbl="solidFgAcc1" presStyleIdx="1" presStyleCnt="4"/>
      <dgm:spPr/>
    </dgm:pt>
    <dgm:pt modelId="{F6751E98-1261-4E99-89D2-714BF4007FC9}" type="pres">
      <dgm:prSet presAssocID="{F179C091-5675-4262-BF0A-D641511582CF}" presName="text_3" presStyleLbl="node1" presStyleIdx="2" presStyleCnt="4">
        <dgm:presLayoutVars>
          <dgm:bulletEnabled val="1"/>
        </dgm:presLayoutVars>
      </dgm:prSet>
      <dgm:spPr/>
      <dgm:t>
        <a:bodyPr/>
        <a:lstStyle/>
        <a:p>
          <a:endParaRPr lang="en-US"/>
        </a:p>
      </dgm:t>
    </dgm:pt>
    <dgm:pt modelId="{34CC9B92-A9E8-468D-8A7C-7D80216E5F58}" type="pres">
      <dgm:prSet presAssocID="{F179C091-5675-4262-BF0A-D641511582CF}" presName="accent_3" presStyleCnt="0"/>
      <dgm:spPr/>
    </dgm:pt>
    <dgm:pt modelId="{8A760D21-618F-4A8C-B71A-4C76DAF185FB}" type="pres">
      <dgm:prSet presAssocID="{F179C091-5675-4262-BF0A-D641511582CF}" presName="accentRepeatNode" presStyleLbl="solidFgAcc1" presStyleIdx="2" presStyleCnt="4"/>
      <dgm:spPr/>
    </dgm:pt>
    <dgm:pt modelId="{F3CC45FC-A080-43C5-988A-C1691B0923C6}" type="pres">
      <dgm:prSet presAssocID="{CF2E5289-C88C-4C34-BD18-F55ED47945D5}" presName="text_4" presStyleLbl="node1" presStyleIdx="3" presStyleCnt="4">
        <dgm:presLayoutVars>
          <dgm:bulletEnabled val="1"/>
        </dgm:presLayoutVars>
      </dgm:prSet>
      <dgm:spPr/>
      <dgm:t>
        <a:bodyPr/>
        <a:lstStyle/>
        <a:p>
          <a:endParaRPr lang="en-US"/>
        </a:p>
      </dgm:t>
    </dgm:pt>
    <dgm:pt modelId="{FC318F84-7C32-4EF6-A069-CE9E1EEBEF77}" type="pres">
      <dgm:prSet presAssocID="{CF2E5289-C88C-4C34-BD18-F55ED47945D5}" presName="accent_4" presStyleCnt="0"/>
      <dgm:spPr/>
    </dgm:pt>
    <dgm:pt modelId="{56B06888-DD99-4037-8A84-071FDB2E2305}" type="pres">
      <dgm:prSet presAssocID="{CF2E5289-C88C-4C34-BD18-F55ED47945D5}" presName="accentRepeatNode" presStyleLbl="solidFgAcc1" presStyleIdx="3" presStyleCnt="4"/>
      <dgm:spPr/>
    </dgm:pt>
  </dgm:ptLst>
  <dgm:cxnLst>
    <dgm:cxn modelId="{DC862B41-E1E6-419A-8F98-B3EAD881D2B0}" type="presOf" srcId="{D89B1BF9-66E8-4ACB-AD01-CDF5B56825CB}" destId="{5C51FE2A-58BE-4341-A9D2-742D4C974D9A}" srcOrd="0" destOrd="0" presId="urn:microsoft.com/office/officeart/2008/layout/VerticalCurvedList"/>
    <dgm:cxn modelId="{8550D1B1-501A-4FA2-ACA8-9DE7D372E65C}" type="presOf" srcId="{80B30B23-D6EA-4AEC-A116-380E2C41430D}" destId="{B66CCEF2-9458-4F29-BA90-12306B2C17C4}" srcOrd="0" destOrd="0" presId="urn:microsoft.com/office/officeart/2008/layout/VerticalCurvedList"/>
    <dgm:cxn modelId="{E9620A89-B774-4D97-B9C6-CFB04CC8A001}" type="presOf" srcId="{F179C091-5675-4262-BF0A-D641511582CF}" destId="{F6751E98-1261-4E99-89D2-714BF4007FC9}" srcOrd="0" destOrd="0" presId="urn:microsoft.com/office/officeart/2008/layout/VerticalCurvedList"/>
    <dgm:cxn modelId="{909E4D64-4783-43F2-8D53-09F441257CAD}" type="presOf" srcId="{84BA800A-35E9-4761-872C-BDDC2173C94D}" destId="{1FD4B38E-E1E7-4D18-8DAF-1A8935D0748C}" srcOrd="0" destOrd="0" presId="urn:microsoft.com/office/officeart/2008/layout/VerticalCurvedList"/>
    <dgm:cxn modelId="{85F6F01F-AC93-4561-A3BC-075B3C89612D}" srcId="{80B30B23-D6EA-4AEC-A116-380E2C41430D}" destId="{D89B1BF9-66E8-4ACB-AD01-CDF5B56825CB}" srcOrd="1" destOrd="0" parTransId="{63423F1F-EB84-4012-B42B-A4C578356140}" sibTransId="{462D4691-B1DD-43C5-8F47-79D7B42BCE76}"/>
    <dgm:cxn modelId="{F6D34A0D-010F-4214-815D-52083F8F7FFA}" srcId="{80B30B23-D6EA-4AEC-A116-380E2C41430D}" destId="{F179C091-5675-4262-BF0A-D641511582CF}" srcOrd="2" destOrd="0" parTransId="{2C76121B-3F92-4B9B-B61B-5A11282151F0}" sibTransId="{EC2F1A50-4123-4F90-ACC1-72AAC3B6B4A8}"/>
    <dgm:cxn modelId="{D2608A3E-8835-42BF-B9E3-62C639325907}" type="presOf" srcId="{D258B355-58F0-48A8-9D1F-991DCBF414E9}" destId="{E6ED721E-BBEA-4082-948E-83F66D9B17F5}" srcOrd="0" destOrd="0" presId="urn:microsoft.com/office/officeart/2008/layout/VerticalCurvedList"/>
    <dgm:cxn modelId="{53A8D648-682F-4CBE-AEFE-ECF1DCCA30E4}" srcId="{80B30B23-D6EA-4AEC-A116-380E2C41430D}" destId="{84BA800A-35E9-4761-872C-BDDC2173C94D}" srcOrd="0" destOrd="0" parTransId="{CF101A13-232F-4C2A-94EF-555D7468081A}" sibTransId="{D258B355-58F0-48A8-9D1F-991DCBF414E9}"/>
    <dgm:cxn modelId="{3B5A44A0-1E8A-4A0F-9EF6-4423BA768368}" srcId="{80B30B23-D6EA-4AEC-A116-380E2C41430D}" destId="{CF2E5289-C88C-4C34-BD18-F55ED47945D5}" srcOrd="3" destOrd="0" parTransId="{A32541E3-4CB3-42BD-BF16-ECC6626F969B}" sibTransId="{A503B015-7223-4C1B-99EA-998DB35A4FC9}"/>
    <dgm:cxn modelId="{21E0FFDD-ADD2-4C37-AA5D-53822FC106F0}" type="presOf" srcId="{CF2E5289-C88C-4C34-BD18-F55ED47945D5}" destId="{F3CC45FC-A080-43C5-988A-C1691B0923C6}" srcOrd="0" destOrd="0" presId="urn:microsoft.com/office/officeart/2008/layout/VerticalCurvedList"/>
    <dgm:cxn modelId="{EB57BE5A-7A94-4BA0-AA3E-3231844B30E7}" type="presParOf" srcId="{B66CCEF2-9458-4F29-BA90-12306B2C17C4}" destId="{9AD967EA-E2B2-43DC-BE74-E4CF9F050543}" srcOrd="0" destOrd="0" presId="urn:microsoft.com/office/officeart/2008/layout/VerticalCurvedList"/>
    <dgm:cxn modelId="{E50BC2E8-013E-4428-A4D1-E0BE6BFC80AD}" type="presParOf" srcId="{9AD967EA-E2B2-43DC-BE74-E4CF9F050543}" destId="{E00576E0-FE5D-4271-A87F-3A46807BE99C}" srcOrd="0" destOrd="0" presId="urn:microsoft.com/office/officeart/2008/layout/VerticalCurvedList"/>
    <dgm:cxn modelId="{6E231192-3079-40D9-B87E-AFE8FF4EB28D}" type="presParOf" srcId="{E00576E0-FE5D-4271-A87F-3A46807BE99C}" destId="{ECA7CDBF-A6A6-40B9-9F1C-D51C5BCB49E0}" srcOrd="0" destOrd="0" presId="urn:microsoft.com/office/officeart/2008/layout/VerticalCurvedList"/>
    <dgm:cxn modelId="{F144DFDA-EAFB-4E3B-88FB-9024557E0331}" type="presParOf" srcId="{E00576E0-FE5D-4271-A87F-3A46807BE99C}" destId="{E6ED721E-BBEA-4082-948E-83F66D9B17F5}" srcOrd="1" destOrd="0" presId="urn:microsoft.com/office/officeart/2008/layout/VerticalCurvedList"/>
    <dgm:cxn modelId="{0CE53454-6382-45A1-9F1A-39A52F80EF04}" type="presParOf" srcId="{E00576E0-FE5D-4271-A87F-3A46807BE99C}" destId="{9D68DBD3-91C5-4FF4-B78F-5FE97972B878}" srcOrd="2" destOrd="0" presId="urn:microsoft.com/office/officeart/2008/layout/VerticalCurvedList"/>
    <dgm:cxn modelId="{C5F0DA40-FC34-489F-ABF7-9AAFB43D311A}" type="presParOf" srcId="{E00576E0-FE5D-4271-A87F-3A46807BE99C}" destId="{CDACC218-0D7E-4CDB-9939-142D89BAB305}" srcOrd="3" destOrd="0" presId="urn:microsoft.com/office/officeart/2008/layout/VerticalCurvedList"/>
    <dgm:cxn modelId="{66EB8084-AA57-4AC9-8D97-04569B930762}" type="presParOf" srcId="{9AD967EA-E2B2-43DC-BE74-E4CF9F050543}" destId="{1FD4B38E-E1E7-4D18-8DAF-1A8935D0748C}" srcOrd="1" destOrd="0" presId="urn:microsoft.com/office/officeart/2008/layout/VerticalCurvedList"/>
    <dgm:cxn modelId="{09A20B7F-5380-426B-8B78-8CF4BEEA8D58}" type="presParOf" srcId="{9AD967EA-E2B2-43DC-BE74-E4CF9F050543}" destId="{7506CE80-95EF-430B-B3EA-FAB2E82B0AE8}" srcOrd="2" destOrd="0" presId="urn:microsoft.com/office/officeart/2008/layout/VerticalCurvedList"/>
    <dgm:cxn modelId="{267EF5C3-F4EF-49AF-AB40-D0DF93857E6C}" type="presParOf" srcId="{7506CE80-95EF-430B-B3EA-FAB2E82B0AE8}" destId="{BCDE3B72-DD56-4CD9-868B-5E3BB3085943}" srcOrd="0" destOrd="0" presId="urn:microsoft.com/office/officeart/2008/layout/VerticalCurvedList"/>
    <dgm:cxn modelId="{E547A5CC-2649-4844-A6DC-384637CCEC8A}" type="presParOf" srcId="{9AD967EA-E2B2-43DC-BE74-E4CF9F050543}" destId="{5C51FE2A-58BE-4341-A9D2-742D4C974D9A}" srcOrd="3" destOrd="0" presId="urn:microsoft.com/office/officeart/2008/layout/VerticalCurvedList"/>
    <dgm:cxn modelId="{47562CB5-D224-4F16-8870-6A72F3BDDCC9}" type="presParOf" srcId="{9AD967EA-E2B2-43DC-BE74-E4CF9F050543}" destId="{62148AFA-CE3E-4CC6-8817-7ECF97984999}" srcOrd="4" destOrd="0" presId="urn:microsoft.com/office/officeart/2008/layout/VerticalCurvedList"/>
    <dgm:cxn modelId="{45E11DD9-C778-46F7-B19D-F8831F78A8B7}" type="presParOf" srcId="{62148AFA-CE3E-4CC6-8817-7ECF97984999}" destId="{E2DD3BDE-F316-4BBF-917A-CE376CB6CF81}" srcOrd="0" destOrd="0" presId="urn:microsoft.com/office/officeart/2008/layout/VerticalCurvedList"/>
    <dgm:cxn modelId="{1621788C-45A7-4FAA-9EC4-4820E898FD98}" type="presParOf" srcId="{9AD967EA-E2B2-43DC-BE74-E4CF9F050543}" destId="{F6751E98-1261-4E99-89D2-714BF4007FC9}" srcOrd="5" destOrd="0" presId="urn:microsoft.com/office/officeart/2008/layout/VerticalCurvedList"/>
    <dgm:cxn modelId="{395C876F-2890-4B3D-99D6-4787ECAC8732}" type="presParOf" srcId="{9AD967EA-E2B2-43DC-BE74-E4CF9F050543}" destId="{34CC9B92-A9E8-468D-8A7C-7D80216E5F58}" srcOrd="6" destOrd="0" presId="urn:microsoft.com/office/officeart/2008/layout/VerticalCurvedList"/>
    <dgm:cxn modelId="{ED6B9B72-858B-45D1-9D7B-9A41590F63CF}" type="presParOf" srcId="{34CC9B92-A9E8-468D-8A7C-7D80216E5F58}" destId="{8A760D21-618F-4A8C-B71A-4C76DAF185FB}" srcOrd="0" destOrd="0" presId="urn:microsoft.com/office/officeart/2008/layout/VerticalCurvedList"/>
    <dgm:cxn modelId="{F0450B7D-1CE8-4F64-BCDE-572B715E7E9E}" type="presParOf" srcId="{9AD967EA-E2B2-43DC-BE74-E4CF9F050543}" destId="{F3CC45FC-A080-43C5-988A-C1691B0923C6}" srcOrd="7" destOrd="0" presId="urn:microsoft.com/office/officeart/2008/layout/VerticalCurvedList"/>
    <dgm:cxn modelId="{CA6ABB08-A0BC-4DC4-B510-BDB652E09AE8}" type="presParOf" srcId="{9AD967EA-E2B2-43DC-BE74-E4CF9F050543}" destId="{FC318F84-7C32-4EF6-A069-CE9E1EEBEF77}" srcOrd="8" destOrd="0" presId="urn:microsoft.com/office/officeart/2008/layout/VerticalCurvedList"/>
    <dgm:cxn modelId="{413B5A2E-3A05-417E-8707-F20C1FC6EE38}" type="presParOf" srcId="{FC318F84-7C32-4EF6-A069-CE9E1EEBEF77}" destId="{56B06888-DD99-4037-8A84-071FDB2E230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E0DB4B2-A554-4FF1-9AB9-44187AB19B7A}" type="doc">
      <dgm:prSet loTypeId="urn:microsoft.com/office/officeart/2005/8/layout/orgChart1" loCatId="hierarchy" qsTypeId="urn:microsoft.com/office/officeart/2005/8/quickstyle/simple1" qsCatId="simple" csTypeId="urn:microsoft.com/office/officeart/2005/8/colors/colorful1" csCatId="colorful"/>
      <dgm:spPr/>
      <dgm:t>
        <a:bodyPr/>
        <a:lstStyle/>
        <a:p>
          <a:endParaRPr lang="en-US"/>
        </a:p>
      </dgm:t>
    </dgm:pt>
    <dgm:pt modelId="{574F66D7-5755-4D7C-AFBD-93940C915814}">
      <dgm:prSet/>
      <dgm:spPr/>
      <dgm:t>
        <a:bodyPr/>
        <a:lstStyle/>
        <a:p>
          <a:pPr rtl="0"/>
          <a:r>
            <a:rPr lang="en-CA" smtClean="0"/>
            <a:t>Does not accept over 97% of employers’ payroll data without employer manipulation</a:t>
          </a:r>
          <a:endParaRPr lang="en-US"/>
        </a:p>
      </dgm:t>
    </dgm:pt>
    <dgm:pt modelId="{0D809229-84CA-4F49-82D4-C1F07DAB9BEA}" type="parTrans" cxnId="{EF464DE6-DF1C-4B1C-947F-40A893735003}">
      <dgm:prSet/>
      <dgm:spPr/>
      <dgm:t>
        <a:bodyPr/>
        <a:lstStyle/>
        <a:p>
          <a:endParaRPr lang="en-US"/>
        </a:p>
      </dgm:t>
    </dgm:pt>
    <dgm:pt modelId="{994CD55B-ACF8-47CA-B1E6-124FAF7035FF}" type="sibTrans" cxnId="{EF464DE6-DF1C-4B1C-947F-40A893735003}">
      <dgm:prSet/>
      <dgm:spPr/>
      <dgm:t>
        <a:bodyPr/>
        <a:lstStyle/>
        <a:p>
          <a:endParaRPr lang="en-US"/>
        </a:p>
      </dgm:t>
    </dgm:pt>
    <dgm:pt modelId="{DB720AAC-F688-4F31-84E8-3ABC6D695050}">
      <dgm:prSet/>
      <dgm:spPr/>
      <dgm:t>
        <a:bodyPr/>
        <a:lstStyle/>
        <a:p>
          <a:pPr rtl="0"/>
          <a:r>
            <a:rPr lang="en-CA" smtClean="0"/>
            <a:t>Small employers challenged by lack of resources to perform time-consuming manipulation of data</a:t>
          </a:r>
          <a:endParaRPr lang="en-US"/>
        </a:p>
      </dgm:t>
    </dgm:pt>
    <dgm:pt modelId="{1575CEB3-9106-401D-BC9A-C5F9B7FF5914}" type="parTrans" cxnId="{20B04E5F-0E8D-44F3-8DB1-88C9AFB33FD6}">
      <dgm:prSet/>
      <dgm:spPr/>
      <dgm:t>
        <a:bodyPr/>
        <a:lstStyle/>
        <a:p>
          <a:endParaRPr lang="en-US"/>
        </a:p>
      </dgm:t>
    </dgm:pt>
    <dgm:pt modelId="{2B3C56F3-E614-4E34-B07F-67A41CCA8076}" type="sibTrans" cxnId="{20B04E5F-0E8D-44F3-8DB1-88C9AFB33FD6}">
      <dgm:prSet/>
      <dgm:spPr/>
      <dgm:t>
        <a:bodyPr/>
        <a:lstStyle/>
        <a:p>
          <a:endParaRPr lang="en-US"/>
        </a:p>
      </dgm:t>
    </dgm:pt>
    <dgm:pt modelId="{154569D3-F6B1-410C-BAE9-239DB510150D}">
      <dgm:prSet/>
      <dgm:spPr/>
      <dgm:t>
        <a:bodyPr/>
        <a:lstStyle/>
        <a:p>
          <a:pPr rtl="0"/>
          <a:r>
            <a:rPr lang="en-CA" smtClean="0"/>
            <a:t>Large employees challenged by volume of Requests, with requirements often going back 2-3 years</a:t>
          </a:r>
          <a:endParaRPr lang="en-US"/>
        </a:p>
      </dgm:t>
    </dgm:pt>
    <dgm:pt modelId="{86624335-F5BB-42C4-8017-C58FBEB69C98}" type="parTrans" cxnId="{D8658037-81D0-4B90-A223-63ED58003628}">
      <dgm:prSet/>
      <dgm:spPr/>
      <dgm:t>
        <a:bodyPr/>
        <a:lstStyle/>
        <a:p>
          <a:endParaRPr lang="en-US"/>
        </a:p>
      </dgm:t>
    </dgm:pt>
    <dgm:pt modelId="{8676CB6C-0C3B-4DD5-BFFA-B32CDE8E5F45}" type="sibTrans" cxnId="{D8658037-81D0-4B90-A223-63ED58003628}">
      <dgm:prSet/>
      <dgm:spPr/>
      <dgm:t>
        <a:bodyPr/>
        <a:lstStyle/>
        <a:p>
          <a:endParaRPr lang="en-US"/>
        </a:p>
      </dgm:t>
    </dgm:pt>
    <dgm:pt modelId="{4163A11D-FDC7-4115-935F-4B986625478B}" type="pres">
      <dgm:prSet presAssocID="{8E0DB4B2-A554-4FF1-9AB9-44187AB19B7A}" presName="hierChild1" presStyleCnt="0">
        <dgm:presLayoutVars>
          <dgm:orgChart val="1"/>
          <dgm:chPref val="1"/>
          <dgm:dir/>
          <dgm:animOne val="branch"/>
          <dgm:animLvl val="lvl"/>
          <dgm:resizeHandles/>
        </dgm:presLayoutVars>
      </dgm:prSet>
      <dgm:spPr/>
      <dgm:t>
        <a:bodyPr/>
        <a:lstStyle/>
        <a:p>
          <a:endParaRPr lang="en-US"/>
        </a:p>
      </dgm:t>
    </dgm:pt>
    <dgm:pt modelId="{71550A0C-8684-4817-922F-E3BDFB43AE66}" type="pres">
      <dgm:prSet presAssocID="{574F66D7-5755-4D7C-AFBD-93940C915814}" presName="hierRoot1" presStyleCnt="0">
        <dgm:presLayoutVars>
          <dgm:hierBranch val="init"/>
        </dgm:presLayoutVars>
      </dgm:prSet>
      <dgm:spPr/>
    </dgm:pt>
    <dgm:pt modelId="{830C8B48-F0A8-42AD-8EB0-DFD9F53AF743}" type="pres">
      <dgm:prSet presAssocID="{574F66D7-5755-4D7C-AFBD-93940C915814}" presName="rootComposite1" presStyleCnt="0"/>
      <dgm:spPr/>
    </dgm:pt>
    <dgm:pt modelId="{AEE9F428-F089-4D0D-BD16-15A3D9DC832D}" type="pres">
      <dgm:prSet presAssocID="{574F66D7-5755-4D7C-AFBD-93940C915814}" presName="rootText1" presStyleLbl="node0" presStyleIdx="0" presStyleCnt="1">
        <dgm:presLayoutVars>
          <dgm:chPref val="3"/>
        </dgm:presLayoutVars>
      </dgm:prSet>
      <dgm:spPr/>
      <dgm:t>
        <a:bodyPr/>
        <a:lstStyle/>
        <a:p>
          <a:endParaRPr lang="en-US"/>
        </a:p>
      </dgm:t>
    </dgm:pt>
    <dgm:pt modelId="{59CC80C9-DCF8-410F-85A3-02DA5DD2035C}" type="pres">
      <dgm:prSet presAssocID="{574F66D7-5755-4D7C-AFBD-93940C915814}" presName="rootConnector1" presStyleLbl="node1" presStyleIdx="0" presStyleCnt="0"/>
      <dgm:spPr/>
      <dgm:t>
        <a:bodyPr/>
        <a:lstStyle/>
        <a:p>
          <a:endParaRPr lang="en-US"/>
        </a:p>
      </dgm:t>
    </dgm:pt>
    <dgm:pt modelId="{BB79412F-33B8-4884-BF6E-B884FF022389}" type="pres">
      <dgm:prSet presAssocID="{574F66D7-5755-4D7C-AFBD-93940C915814}" presName="hierChild2" presStyleCnt="0"/>
      <dgm:spPr/>
    </dgm:pt>
    <dgm:pt modelId="{721FC026-095A-4691-8B00-1151E9567D0B}" type="pres">
      <dgm:prSet presAssocID="{1575CEB3-9106-401D-BC9A-C5F9B7FF5914}" presName="Name37" presStyleLbl="parChTrans1D2" presStyleIdx="0" presStyleCnt="2"/>
      <dgm:spPr/>
      <dgm:t>
        <a:bodyPr/>
        <a:lstStyle/>
        <a:p>
          <a:endParaRPr lang="en-US"/>
        </a:p>
      </dgm:t>
    </dgm:pt>
    <dgm:pt modelId="{D7E51BE9-6ED4-4040-8DA0-062C62320D6B}" type="pres">
      <dgm:prSet presAssocID="{DB720AAC-F688-4F31-84E8-3ABC6D695050}" presName="hierRoot2" presStyleCnt="0">
        <dgm:presLayoutVars>
          <dgm:hierBranch val="init"/>
        </dgm:presLayoutVars>
      </dgm:prSet>
      <dgm:spPr/>
    </dgm:pt>
    <dgm:pt modelId="{335905E4-C160-47AB-841C-225882701010}" type="pres">
      <dgm:prSet presAssocID="{DB720AAC-F688-4F31-84E8-3ABC6D695050}" presName="rootComposite" presStyleCnt="0"/>
      <dgm:spPr/>
    </dgm:pt>
    <dgm:pt modelId="{91D822C5-7266-4825-BC2D-57138F0F5C1E}" type="pres">
      <dgm:prSet presAssocID="{DB720AAC-F688-4F31-84E8-3ABC6D695050}" presName="rootText" presStyleLbl="node2" presStyleIdx="0" presStyleCnt="2">
        <dgm:presLayoutVars>
          <dgm:chPref val="3"/>
        </dgm:presLayoutVars>
      </dgm:prSet>
      <dgm:spPr/>
      <dgm:t>
        <a:bodyPr/>
        <a:lstStyle/>
        <a:p>
          <a:endParaRPr lang="en-US"/>
        </a:p>
      </dgm:t>
    </dgm:pt>
    <dgm:pt modelId="{C648BDB1-B12D-478C-AF66-0A957C371AAE}" type="pres">
      <dgm:prSet presAssocID="{DB720AAC-F688-4F31-84E8-3ABC6D695050}" presName="rootConnector" presStyleLbl="node2" presStyleIdx="0" presStyleCnt="2"/>
      <dgm:spPr/>
      <dgm:t>
        <a:bodyPr/>
        <a:lstStyle/>
        <a:p>
          <a:endParaRPr lang="en-US"/>
        </a:p>
      </dgm:t>
    </dgm:pt>
    <dgm:pt modelId="{8C33E72E-FC22-46FD-9BBA-347AAD04944B}" type="pres">
      <dgm:prSet presAssocID="{DB720AAC-F688-4F31-84E8-3ABC6D695050}" presName="hierChild4" presStyleCnt="0"/>
      <dgm:spPr/>
    </dgm:pt>
    <dgm:pt modelId="{B8F9E589-E499-4F95-8912-ECF2F9A6AA90}" type="pres">
      <dgm:prSet presAssocID="{DB720AAC-F688-4F31-84E8-3ABC6D695050}" presName="hierChild5" presStyleCnt="0"/>
      <dgm:spPr/>
    </dgm:pt>
    <dgm:pt modelId="{C7C89388-3FF8-477E-A376-5AAAD584B21D}" type="pres">
      <dgm:prSet presAssocID="{86624335-F5BB-42C4-8017-C58FBEB69C98}" presName="Name37" presStyleLbl="parChTrans1D2" presStyleIdx="1" presStyleCnt="2"/>
      <dgm:spPr/>
      <dgm:t>
        <a:bodyPr/>
        <a:lstStyle/>
        <a:p>
          <a:endParaRPr lang="en-US"/>
        </a:p>
      </dgm:t>
    </dgm:pt>
    <dgm:pt modelId="{79F210DE-7CE8-42E2-8791-9C3383C23B58}" type="pres">
      <dgm:prSet presAssocID="{154569D3-F6B1-410C-BAE9-239DB510150D}" presName="hierRoot2" presStyleCnt="0">
        <dgm:presLayoutVars>
          <dgm:hierBranch val="init"/>
        </dgm:presLayoutVars>
      </dgm:prSet>
      <dgm:spPr/>
    </dgm:pt>
    <dgm:pt modelId="{7EF14CAD-AF79-45BD-ABFE-3BD6810D7518}" type="pres">
      <dgm:prSet presAssocID="{154569D3-F6B1-410C-BAE9-239DB510150D}" presName="rootComposite" presStyleCnt="0"/>
      <dgm:spPr/>
    </dgm:pt>
    <dgm:pt modelId="{9D2DED33-CA91-4F6E-974C-ED931A14ECC2}" type="pres">
      <dgm:prSet presAssocID="{154569D3-F6B1-410C-BAE9-239DB510150D}" presName="rootText" presStyleLbl="node2" presStyleIdx="1" presStyleCnt="2">
        <dgm:presLayoutVars>
          <dgm:chPref val="3"/>
        </dgm:presLayoutVars>
      </dgm:prSet>
      <dgm:spPr/>
      <dgm:t>
        <a:bodyPr/>
        <a:lstStyle/>
        <a:p>
          <a:endParaRPr lang="en-US"/>
        </a:p>
      </dgm:t>
    </dgm:pt>
    <dgm:pt modelId="{2297395C-24DC-41EF-A960-F453CA974F83}" type="pres">
      <dgm:prSet presAssocID="{154569D3-F6B1-410C-BAE9-239DB510150D}" presName="rootConnector" presStyleLbl="node2" presStyleIdx="1" presStyleCnt="2"/>
      <dgm:spPr/>
      <dgm:t>
        <a:bodyPr/>
        <a:lstStyle/>
        <a:p>
          <a:endParaRPr lang="en-US"/>
        </a:p>
      </dgm:t>
    </dgm:pt>
    <dgm:pt modelId="{4CCA42EC-9408-40F0-ABAC-C9629DD7DDCC}" type="pres">
      <dgm:prSet presAssocID="{154569D3-F6B1-410C-BAE9-239DB510150D}" presName="hierChild4" presStyleCnt="0"/>
      <dgm:spPr/>
    </dgm:pt>
    <dgm:pt modelId="{9152CEED-A5D0-4FF1-9883-9D1A3E1B66F6}" type="pres">
      <dgm:prSet presAssocID="{154569D3-F6B1-410C-BAE9-239DB510150D}" presName="hierChild5" presStyleCnt="0"/>
      <dgm:spPr/>
    </dgm:pt>
    <dgm:pt modelId="{0BAEEB69-88F8-4C86-83CC-84E3FE0146D9}" type="pres">
      <dgm:prSet presAssocID="{574F66D7-5755-4D7C-AFBD-93940C915814}" presName="hierChild3" presStyleCnt="0"/>
      <dgm:spPr/>
    </dgm:pt>
  </dgm:ptLst>
  <dgm:cxnLst>
    <dgm:cxn modelId="{20B04E5F-0E8D-44F3-8DB1-88C9AFB33FD6}" srcId="{574F66D7-5755-4D7C-AFBD-93940C915814}" destId="{DB720AAC-F688-4F31-84E8-3ABC6D695050}" srcOrd="0" destOrd="0" parTransId="{1575CEB3-9106-401D-BC9A-C5F9B7FF5914}" sibTransId="{2B3C56F3-E614-4E34-B07F-67A41CCA8076}"/>
    <dgm:cxn modelId="{1CDD87AB-E862-4696-B49E-C78587D39AD3}" type="presOf" srcId="{8E0DB4B2-A554-4FF1-9AB9-44187AB19B7A}" destId="{4163A11D-FDC7-4115-935F-4B986625478B}" srcOrd="0" destOrd="0" presId="urn:microsoft.com/office/officeart/2005/8/layout/orgChart1"/>
    <dgm:cxn modelId="{06356F6A-DEB1-4733-9A93-C77BD98A96D7}" type="presOf" srcId="{154569D3-F6B1-410C-BAE9-239DB510150D}" destId="{9D2DED33-CA91-4F6E-974C-ED931A14ECC2}" srcOrd="0" destOrd="0" presId="urn:microsoft.com/office/officeart/2005/8/layout/orgChart1"/>
    <dgm:cxn modelId="{31C50E43-2474-4053-9B55-4CDC2670065A}" type="presOf" srcId="{574F66D7-5755-4D7C-AFBD-93940C915814}" destId="{59CC80C9-DCF8-410F-85A3-02DA5DD2035C}" srcOrd="1" destOrd="0" presId="urn:microsoft.com/office/officeart/2005/8/layout/orgChart1"/>
    <dgm:cxn modelId="{B38B0FBE-F5A0-4F87-8890-F66588A3700F}" type="presOf" srcId="{DB720AAC-F688-4F31-84E8-3ABC6D695050}" destId="{91D822C5-7266-4825-BC2D-57138F0F5C1E}" srcOrd="0" destOrd="0" presId="urn:microsoft.com/office/officeart/2005/8/layout/orgChart1"/>
    <dgm:cxn modelId="{1822BB3C-7E61-44E0-A6EA-85CCC0CC527A}" type="presOf" srcId="{154569D3-F6B1-410C-BAE9-239DB510150D}" destId="{2297395C-24DC-41EF-A960-F453CA974F83}" srcOrd="1" destOrd="0" presId="urn:microsoft.com/office/officeart/2005/8/layout/orgChart1"/>
    <dgm:cxn modelId="{1BFFEA1D-EC40-4514-B0EA-1EB607FDA2D5}" type="presOf" srcId="{86624335-F5BB-42C4-8017-C58FBEB69C98}" destId="{C7C89388-3FF8-477E-A376-5AAAD584B21D}" srcOrd="0" destOrd="0" presId="urn:microsoft.com/office/officeart/2005/8/layout/orgChart1"/>
    <dgm:cxn modelId="{D8658037-81D0-4B90-A223-63ED58003628}" srcId="{574F66D7-5755-4D7C-AFBD-93940C915814}" destId="{154569D3-F6B1-410C-BAE9-239DB510150D}" srcOrd="1" destOrd="0" parTransId="{86624335-F5BB-42C4-8017-C58FBEB69C98}" sibTransId="{8676CB6C-0C3B-4DD5-BFFA-B32CDE8E5F45}"/>
    <dgm:cxn modelId="{77F991E8-C2E4-400F-81EA-03FA89E72083}" type="presOf" srcId="{574F66D7-5755-4D7C-AFBD-93940C915814}" destId="{AEE9F428-F089-4D0D-BD16-15A3D9DC832D}" srcOrd="0" destOrd="0" presId="urn:microsoft.com/office/officeart/2005/8/layout/orgChart1"/>
    <dgm:cxn modelId="{C7B789DD-941C-433E-9C0A-8B8564DABB5E}" type="presOf" srcId="{1575CEB3-9106-401D-BC9A-C5F9B7FF5914}" destId="{721FC026-095A-4691-8B00-1151E9567D0B}" srcOrd="0" destOrd="0" presId="urn:microsoft.com/office/officeart/2005/8/layout/orgChart1"/>
    <dgm:cxn modelId="{EF464DE6-DF1C-4B1C-947F-40A893735003}" srcId="{8E0DB4B2-A554-4FF1-9AB9-44187AB19B7A}" destId="{574F66D7-5755-4D7C-AFBD-93940C915814}" srcOrd="0" destOrd="0" parTransId="{0D809229-84CA-4F49-82D4-C1F07DAB9BEA}" sibTransId="{994CD55B-ACF8-47CA-B1E6-124FAF7035FF}"/>
    <dgm:cxn modelId="{0DC9248D-DF82-499B-A22E-74239E174211}" type="presOf" srcId="{DB720AAC-F688-4F31-84E8-3ABC6D695050}" destId="{C648BDB1-B12D-478C-AF66-0A957C371AAE}" srcOrd="1" destOrd="0" presId="urn:microsoft.com/office/officeart/2005/8/layout/orgChart1"/>
    <dgm:cxn modelId="{1DC51742-BE12-4E81-ACBB-1C7733F9C8B4}" type="presParOf" srcId="{4163A11D-FDC7-4115-935F-4B986625478B}" destId="{71550A0C-8684-4817-922F-E3BDFB43AE66}" srcOrd="0" destOrd="0" presId="urn:microsoft.com/office/officeart/2005/8/layout/orgChart1"/>
    <dgm:cxn modelId="{0765F932-8A50-4419-A08E-937F6AFB9676}" type="presParOf" srcId="{71550A0C-8684-4817-922F-E3BDFB43AE66}" destId="{830C8B48-F0A8-42AD-8EB0-DFD9F53AF743}" srcOrd="0" destOrd="0" presId="urn:microsoft.com/office/officeart/2005/8/layout/orgChart1"/>
    <dgm:cxn modelId="{406F547E-6C29-44F9-9AEC-91F65F6F7290}" type="presParOf" srcId="{830C8B48-F0A8-42AD-8EB0-DFD9F53AF743}" destId="{AEE9F428-F089-4D0D-BD16-15A3D9DC832D}" srcOrd="0" destOrd="0" presId="urn:microsoft.com/office/officeart/2005/8/layout/orgChart1"/>
    <dgm:cxn modelId="{FA90A953-CBBF-491F-A70E-9B6EC26B2ECB}" type="presParOf" srcId="{830C8B48-F0A8-42AD-8EB0-DFD9F53AF743}" destId="{59CC80C9-DCF8-410F-85A3-02DA5DD2035C}" srcOrd="1" destOrd="0" presId="urn:microsoft.com/office/officeart/2005/8/layout/orgChart1"/>
    <dgm:cxn modelId="{BD66C14B-EDC3-47E9-A292-D9F98DB70F28}" type="presParOf" srcId="{71550A0C-8684-4817-922F-E3BDFB43AE66}" destId="{BB79412F-33B8-4884-BF6E-B884FF022389}" srcOrd="1" destOrd="0" presId="urn:microsoft.com/office/officeart/2005/8/layout/orgChart1"/>
    <dgm:cxn modelId="{A734F238-D6BF-4046-93DB-C631C8AEFC08}" type="presParOf" srcId="{BB79412F-33B8-4884-BF6E-B884FF022389}" destId="{721FC026-095A-4691-8B00-1151E9567D0B}" srcOrd="0" destOrd="0" presId="urn:microsoft.com/office/officeart/2005/8/layout/orgChart1"/>
    <dgm:cxn modelId="{EBE66134-26F4-412A-9DF2-CE93AFD52DF3}" type="presParOf" srcId="{BB79412F-33B8-4884-BF6E-B884FF022389}" destId="{D7E51BE9-6ED4-4040-8DA0-062C62320D6B}" srcOrd="1" destOrd="0" presId="urn:microsoft.com/office/officeart/2005/8/layout/orgChart1"/>
    <dgm:cxn modelId="{8801FD6E-DC5D-4147-9C7B-8E643146868F}" type="presParOf" srcId="{D7E51BE9-6ED4-4040-8DA0-062C62320D6B}" destId="{335905E4-C160-47AB-841C-225882701010}" srcOrd="0" destOrd="0" presId="urn:microsoft.com/office/officeart/2005/8/layout/orgChart1"/>
    <dgm:cxn modelId="{78879B51-85E8-4DAB-B97E-E7CE226DD064}" type="presParOf" srcId="{335905E4-C160-47AB-841C-225882701010}" destId="{91D822C5-7266-4825-BC2D-57138F0F5C1E}" srcOrd="0" destOrd="0" presId="urn:microsoft.com/office/officeart/2005/8/layout/orgChart1"/>
    <dgm:cxn modelId="{96402A76-FF88-4D3A-9C6E-53A88AEB2558}" type="presParOf" srcId="{335905E4-C160-47AB-841C-225882701010}" destId="{C648BDB1-B12D-478C-AF66-0A957C371AAE}" srcOrd="1" destOrd="0" presId="urn:microsoft.com/office/officeart/2005/8/layout/orgChart1"/>
    <dgm:cxn modelId="{0D6080A9-3A1E-4853-A4AF-417F03D70245}" type="presParOf" srcId="{D7E51BE9-6ED4-4040-8DA0-062C62320D6B}" destId="{8C33E72E-FC22-46FD-9BBA-347AAD04944B}" srcOrd="1" destOrd="0" presId="urn:microsoft.com/office/officeart/2005/8/layout/orgChart1"/>
    <dgm:cxn modelId="{E74BE630-AA08-4730-B28B-EB11E1C5CF65}" type="presParOf" srcId="{D7E51BE9-6ED4-4040-8DA0-062C62320D6B}" destId="{B8F9E589-E499-4F95-8912-ECF2F9A6AA90}" srcOrd="2" destOrd="0" presId="urn:microsoft.com/office/officeart/2005/8/layout/orgChart1"/>
    <dgm:cxn modelId="{CD67DC37-796E-4476-9F8D-4D0262D36D2D}" type="presParOf" srcId="{BB79412F-33B8-4884-BF6E-B884FF022389}" destId="{C7C89388-3FF8-477E-A376-5AAAD584B21D}" srcOrd="2" destOrd="0" presId="urn:microsoft.com/office/officeart/2005/8/layout/orgChart1"/>
    <dgm:cxn modelId="{46389352-269F-444D-A644-45E2B7FFADD1}" type="presParOf" srcId="{BB79412F-33B8-4884-BF6E-B884FF022389}" destId="{79F210DE-7CE8-42E2-8791-9C3383C23B58}" srcOrd="3" destOrd="0" presId="urn:microsoft.com/office/officeart/2005/8/layout/orgChart1"/>
    <dgm:cxn modelId="{B6367B03-0559-4F24-AE2E-9A9A16300A50}" type="presParOf" srcId="{79F210DE-7CE8-42E2-8791-9C3383C23B58}" destId="{7EF14CAD-AF79-45BD-ABFE-3BD6810D7518}" srcOrd="0" destOrd="0" presId="urn:microsoft.com/office/officeart/2005/8/layout/orgChart1"/>
    <dgm:cxn modelId="{A0808AD4-49DA-42D8-B52E-6F111621C6AF}" type="presParOf" srcId="{7EF14CAD-AF79-45BD-ABFE-3BD6810D7518}" destId="{9D2DED33-CA91-4F6E-974C-ED931A14ECC2}" srcOrd="0" destOrd="0" presId="urn:microsoft.com/office/officeart/2005/8/layout/orgChart1"/>
    <dgm:cxn modelId="{684BA6D6-182F-4D4C-86C5-160694BB3C60}" type="presParOf" srcId="{7EF14CAD-AF79-45BD-ABFE-3BD6810D7518}" destId="{2297395C-24DC-41EF-A960-F453CA974F83}" srcOrd="1" destOrd="0" presId="urn:microsoft.com/office/officeart/2005/8/layout/orgChart1"/>
    <dgm:cxn modelId="{A8166B75-2672-4812-975B-76ADA94C5536}" type="presParOf" srcId="{79F210DE-7CE8-42E2-8791-9C3383C23B58}" destId="{4CCA42EC-9408-40F0-ABAC-C9629DD7DDCC}" srcOrd="1" destOrd="0" presId="urn:microsoft.com/office/officeart/2005/8/layout/orgChart1"/>
    <dgm:cxn modelId="{F7798F6D-9252-4C77-B595-783CE151D565}" type="presParOf" srcId="{79F210DE-7CE8-42E2-8791-9C3383C23B58}" destId="{9152CEED-A5D0-4FF1-9883-9D1A3E1B66F6}" srcOrd="2" destOrd="0" presId="urn:microsoft.com/office/officeart/2005/8/layout/orgChart1"/>
    <dgm:cxn modelId="{B802D129-7C9E-4428-BCCA-D839A94A0347}" type="presParOf" srcId="{71550A0C-8684-4817-922F-E3BDFB43AE66}" destId="{0BAEEB69-88F8-4C86-83CC-84E3FE0146D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A1A7E98-2B4C-4599-B8E8-58C17C053793}" type="doc">
      <dgm:prSet loTypeId="urn:microsoft.com/office/officeart/2009/layout/ReverseList" loCatId="relationship" qsTypeId="urn:microsoft.com/office/officeart/2005/8/quickstyle/simple1" qsCatId="simple" csTypeId="urn:microsoft.com/office/officeart/2005/8/colors/accent5_3" csCatId="accent5" phldr="1"/>
      <dgm:spPr/>
      <dgm:t>
        <a:bodyPr/>
        <a:lstStyle/>
        <a:p>
          <a:endParaRPr lang="en-US"/>
        </a:p>
      </dgm:t>
    </dgm:pt>
    <dgm:pt modelId="{B2B6B135-4A01-4EBD-B26F-BB2D9EC26FC9}">
      <dgm:prSet/>
      <dgm:spPr/>
      <dgm:t>
        <a:bodyPr/>
        <a:lstStyle/>
        <a:p>
          <a:pPr rtl="0"/>
          <a:r>
            <a:rPr lang="en-CA" dirty="0" smtClean="0"/>
            <a:t>Enable employers to complete Requests for Payroll Information using actual payroll frequency</a:t>
          </a:r>
          <a:endParaRPr lang="en-US" dirty="0"/>
        </a:p>
      </dgm:t>
    </dgm:pt>
    <dgm:pt modelId="{FCFE4AE4-4D74-4FBE-A9DE-0CC089113F19}" type="parTrans" cxnId="{A61DD3F3-C430-4A76-82B8-2EE0BEC7B7D0}">
      <dgm:prSet/>
      <dgm:spPr/>
      <dgm:t>
        <a:bodyPr/>
        <a:lstStyle/>
        <a:p>
          <a:endParaRPr lang="en-US"/>
        </a:p>
      </dgm:t>
    </dgm:pt>
    <dgm:pt modelId="{A0D22D11-5AA2-4A75-95EB-5712157CE37C}" type="sibTrans" cxnId="{A61DD3F3-C430-4A76-82B8-2EE0BEC7B7D0}">
      <dgm:prSet/>
      <dgm:spPr/>
      <dgm:t>
        <a:bodyPr/>
        <a:lstStyle/>
        <a:p>
          <a:endParaRPr lang="en-US"/>
        </a:p>
      </dgm:t>
    </dgm:pt>
    <dgm:pt modelId="{D80AD302-C1A0-4E12-84DA-3312F0741A82}">
      <dgm:prSet/>
      <dgm:spPr/>
      <dgm:t>
        <a:bodyPr/>
        <a:lstStyle/>
        <a:p>
          <a:pPr rtl="0"/>
          <a:r>
            <a:rPr lang="en-CA" smtClean="0"/>
            <a:t>Save employers hundreds of thousands of hours </a:t>
          </a:r>
          <a:endParaRPr lang="en-US"/>
        </a:p>
      </dgm:t>
    </dgm:pt>
    <dgm:pt modelId="{3B7A3236-4FCB-49DE-97B0-688B71C4C7C5}" type="parTrans" cxnId="{C3B72459-8B47-469C-90E7-8A46C8C16BAF}">
      <dgm:prSet/>
      <dgm:spPr/>
      <dgm:t>
        <a:bodyPr/>
        <a:lstStyle/>
        <a:p>
          <a:endParaRPr lang="en-US"/>
        </a:p>
      </dgm:t>
    </dgm:pt>
    <dgm:pt modelId="{0623D8E4-6C84-4FFA-AACA-2C0BA10E6F20}" type="sibTrans" cxnId="{C3B72459-8B47-469C-90E7-8A46C8C16BAF}">
      <dgm:prSet/>
      <dgm:spPr/>
      <dgm:t>
        <a:bodyPr/>
        <a:lstStyle/>
        <a:p>
          <a:endParaRPr lang="en-US"/>
        </a:p>
      </dgm:t>
    </dgm:pt>
    <dgm:pt modelId="{431F1368-A414-4535-939B-F442A5891C40}" type="pres">
      <dgm:prSet presAssocID="{AA1A7E98-2B4C-4599-B8E8-58C17C053793}" presName="Name0" presStyleCnt="0">
        <dgm:presLayoutVars>
          <dgm:chMax val="2"/>
          <dgm:chPref val="2"/>
          <dgm:animLvl val="lvl"/>
        </dgm:presLayoutVars>
      </dgm:prSet>
      <dgm:spPr/>
      <dgm:t>
        <a:bodyPr/>
        <a:lstStyle/>
        <a:p>
          <a:endParaRPr lang="en-US"/>
        </a:p>
      </dgm:t>
    </dgm:pt>
    <dgm:pt modelId="{86BBB731-D4F5-4373-A5A0-29ADBF3D92B7}" type="pres">
      <dgm:prSet presAssocID="{AA1A7E98-2B4C-4599-B8E8-58C17C053793}" presName="LeftText" presStyleLbl="revTx" presStyleIdx="0" presStyleCnt="0">
        <dgm:presLayoutVars>
          <dgm:bulletEnabled val="1"/>
        </dgm:presLayoutVars>
      </dgm:prSet>
      <dgm:spPr/>
      <dgm:t>
        <a:bodyPr/>
        <a:lstStyle/>
        <a:p>
          <a:endParaRPr lang="en-US"/>
        </a:p>
      </dgm:t>
    </dgm:pt>
    <dgm:pt modelId="{FC7E42F1-A822-47C3-A62A-981B5911BCEC}" type="pres">
      <dgm:prSet presAssocID="{AA1A7E98-2B4C-4599-B8E8-58C17C053793}" presName="LeftNode" presStyleLbl="bgImgPlace1" presStyleIdx="0" presStyleCnt="2" custScaleX="194884" custLinFactNeighborX="-31607" custLinFactNeighborY="-317">
        <dgm:presLayoutVars>
          <dgm:chMax val="2"/>
          <dgm:chPref val="2"/>
        </dgm:presLayoutVars>
      </dgm:prSet>
      <dgm:spPr/>
      <dgm:t>
        <a:bodyPr/>
        <a:lstStyle/>
        <a:p>
          <a:endParaRPr lang="en-US"/>
        </a:p>
      </dgm:t>
    </dgm:pt>
    <dgm:pt modelId="{CF811314-5442-4D8E-8EF7-BF4333A9D0D7}" type="pres">
      <dgm:prSet presAssocID="{AA1A7E98-2B4C-4599-B8E8-58C17C053793}" presName="RightText" presStyleLbl="revTx" presStyleIdx="0" presStyleCnt="0">
        <dgm:presLayoutVars>
          <dgm:bulletEnabled val="1"/>
        </dgm:presLayoutVars>
      </dgm:prSet>
      <dgm:spPr/>
      <dgm:t>
        <a:bodyPr/>
        <a:lstStyle/>
        <a:p>
          <a:endParaRPr lang="en-US"/>
        </a:p>
      </dgm:t>
    </dgm:pt>
    <dgm:pt modelId="{D4EFFB90-7363-4D1E-BC87-6E467830D405}" type="pres">
      <dgm:prSet presAssocID="{AA1A7E98-2B4C-4599-B8E8-58C17C053793}" presName="RightNode" presStyleLbl="bgImgPlace1" presStyleIdx="1" presStyleCnt="2" custScaleX="195134" custLinFactNeighborX="57188" custLinFactNeighborY="-317">
        <dgm:presLayoutVars>
          <dgm:chMax val="0"/>
          <dgm:chPref val="0"/>
        </dgm:presLayoutVars>
      </dgm:prSet>
      <dgm:spPr/>
      <dgm:t>
        <a:bodyPr/>
        <a:lstStyle/>
        <a:p>
          <a:endParaRPr lang="en-US"/>
        </a:p>
      </dgm:t>
    </dgm:pt>
    <dgm:pt modelId="{37920C56-6174-429D-BE5F-AE9E057DE0BB}" type="pres">
      <dgm:prSet presAssocID="{AA1A7E98-2B4C-4599-B8E8-58C17C053793}" presName="TopArrow" presStyleLbl="node1" presStyleIdx="0" presStyleCnt="2" custLinFactNeighborX="70" custLinFactNeighborY="-8026"/>
      <dgm:spPr/>
    </dgm:pt>
    <dgm:pt modelId="{C98B8E4F-8BF5-46DA-83F6-C72BEBB48971}" type="pres">
      <dgm:prSet presAssocID="{AA1A7E98-2B4C-4599-B8E8-58C17C053793}" presName="BottomArrow" presStyleLbl="node1" presStyleIdx="1" presStyleCnt="2" custScaleX="22630" custScaleY="2395" custLinFactNeighborX="70" custLinFactNeighborY="10426"/>
      <dgm:spPr/>
    </dgm:pt>
  </dgm:ptLst>
  <dgm:cxnLst>
    <dgm:cxn modelId="{C3B72459-8B47-469C-90E7-8A46C8C16BAF}" srcId="{AA1A7E98-2B4C-4599-B8E8-58C17C053793}" destId="{D80AD302-C1A0-4E12-84DA-3312F0741A82}" srcOrd="1" destOrd="0" parTransId="{3B7A3236-4FCB-49DE-97B0-688B71C4C7C5}" sibTransId="{0623D8E4-6C84-4FFA-AACA-2C0BA10E6F20}"/>
    <dgm:cxn modelId="{457F455F-54D7-4486-BF69-2D3107272EBD}" type="presOf" srcId="{B2B6B135-4A01-4EBD-B26F-BB2D9EC26FC9}" destId="{FC7E42F1-A822-47C3-A62A-981B5911BCEC}" srcOrd="1" destOrd="0" presId="urn:microsoft.com/office/officeart/2009/layout/ReverseList"/>
    <dgm:cxn modelId="{A61DD3F3-C430-4A76-82B8-2EE0BEC7B7D0}" srcId="{AA1A7E98-2B4C-4599-B8E8-58C17C053793}" destId="{B2B6B135-4A01-4EBD-B26F-BB2D9EC26FC9}" srcOrd="0" destOrd="0" parTransId="{FCFE4AE4-4D74-4FBE-A9DE-0CC089113F19}" sibTransId="{A0D22D11-5AA2-4A75-95EB-5712157CE37C}"/>
    <dgm:cxn modelId="{13C757AB-6312-43E0-AD95-68CC4E2294A3}" type="presOf" srcId="{D80AD302-C1A0-4E12-84DA-3312F0741A82}" destId="{D4EFFB90-7363-4D1E-BC87-6E467830D405}" srcOrd="1" destOrd="0" presId="urn:microsoft.com/office/officeart/2009/layout/ReverseList"/>
    <dgm:cxn modelId="{B142648E-A87F-42F1-AA05-44BCA77CF8AE}" type="presOf" srcId="{B2B6B135-4A01-4EBD-B26F-BB2D9EC26FC9}" destId="{86BBB731-D4F5-4373-A5A0-29ADBF3D92B7}" srcOrd="0" destOrd="0" presId="urn:microsoft.com/office/officeart/2009/layout/ReverseList"/>
    <dgm:cxn modelId="{9E264BE9-54F9-412F-BC96-8D92FBE6CD80}" type="presOf" srcId="{D80AD302-C1A0-4E12-84DA-3312F0741A82}" destId="{CF811314-5442-4D8E-8EF7-BF4333A9D0D7}" srcOrd="0" destOrd="0" presId="urn:microsoft.com/office/officeart/2009/layout/ReverseList"/>
    <dgm:cxn modelId="{CF1EFEEB-A1B1-416D-BF04-2FC59FCEDCF1}" type="presOf" srcId="{AA1A7E98-2B4C-4599-B8E8-58C17C053793}" destId="{431F1368-A414-4535-939B-F442A5891C40}" srcOrd="0" destOrd="0" presId="urn:microsoft.com/office/officeart/2009/layout/ReverseList"/>
    <dgm:cxn modelId="{7C20EFFA-A6E4-4309-A9BE-5269AD8527FD}" type="presParOf" srcId="{431F1368-A414-4535-939B-F442A5891C40}" destId="{86BBB731-D4F5-4373-A5A0-29ADBF3D92B7}" srcOrd="0" destOrd="0" presId="urn:microsoft.com/office/officeart/2009/layout/ReverseList"/>
    <dgm:cxn modelId="{9F1AC923-A113-4631-9467-9C9999A13A20}" type="presParOf" srcId="{431F1368-A414-4535-939B-F442A5891C40}" destId="{FC7E42F1-A822-47C3-A62A-981B5911BCEC}" srcOrd="1" destOrd="0" presId="urn:microsoft.com/office/officeart/2009/layout/ReverseList"/>
    <dgm:cxn modelId="{2A82E089-4B0A-4E2B-AE97-7AC674080318}" type="presParOf" srcId="{431F1368-A414-4535-939B-F442A5891C40}" destId="{CF811314-5442-4D8E-8EF7-BF4333A9D0D7}" srcOrd="2" destOrd="0" presId="urn:microsoft.com/office/officeart/2009/layout/ReverseList"/>
    <dgm:cxn modelId="{B5CEAAD4-5003-48B6-BB5B-33119939354D}" type="presParOf" srcId="{431F1368-A414-4535-939B-F442A5891C40}" destId="{D4EFFB90-7363-4D1E-BC87-6E467830D405}" srcOrd="3" destOrd="0" presId="urn:microsoft.com/office/officeart/2009/layout/ReverseList"/>
    <dgm:cxn modelId="{516B74BC-B77E-475A-9384-38EA5BE9346C}" type="presParOf" srcId="{431F1368-A414-4535-939B-F442A5891C40}" destId="{37920C56-6174-429D-BE5F-AE9E057DE0BB}" srcOrd="4" destOrd="0" presId="urn:microsoft.com/office/officeart/2009/layout/ReverseList"/>
    <dgm:cxn modelId="{34F05B46-01D5-4BA3-9BD5-45EE5509866D}" type="presParOf" srcId="{431F1368-A414-4535-939B-F442A5891C40}" destId="{C98B8E4F-8BF5-46DA-83F6-C72BEBB48971}" srcOrd="5"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49F7D7F-ACBB-4135-B0DD-39C6E0564663}" type="doc">
      <dgm:prSet loTypeId="urn:microsoft.com/office/officeart/2005/8/layout/orgChart1" loCatId="hierarchy" qsTypeId="urn:microsoft.com/office/officeart/2005/8/quickstyle/3d1" qsCatId="3D" csTypeId="urn:microsoft.com/office/officeart/2005/8/colors/colorful1" csCatId="colorful"/>
      <dgm:spPr/>
      <dgm:t>
        <a:bodyPr/>
        <a:lstStyle/>
        <a:p>
          <a:endParaRPr lang="en-US"/>
        </a:p>
      </dgm:t>
    </dgm:pt>
    <dgm:pt modelId="{CA9AE29B-C1D1-4EDF-BA66-5ADAAD3A3CD5}">
      <dgm:prSet custT="1"/>
      <dgm:spPr/>
      <dgm:t>
        <a:bodyPr/>
        <a:lstStyle/>
        <a:p>
          <a:pPr rtl="0"/>
          <a:r>
            <a:rPr lang="en-US" sz="2400" dirty="0" smtClean="0"/>
            <a:t>2014 CPA Survey with almost 6,000 responses</a:t>
          </a:r>
          <a:endParaRPr lang="en-US" sz="2400" dirty="0"/>
        </a:p>
      </dgm:t>
    </dgm:pt>
    <dgm:pt modelId="{739F0CC9-7D6F-41EB-8889-00720BC9D6DE}" type="parTrans" cxnId="{64ADA2CC-B15B-4C01-9F42-99048760070D}">
      <dgm:prSet/>
      <dgm:spPr/>
      <dgm:t>
        <a:bodyPr/>
        <a:lstStyle/>
        <a:p>
          <a:endParaRPr lang="en-US"/>
        </a:p>
      </dgm:t>
    </dgm:pt>
    <dgm:pt modelId="{53C848A9-9637-4D8F-96CA-0D566D681834}" type="sibTrans" cxnId="{64ADA2CC-B15B-4C01-9F42-99048760070D}">
      <dgm:prSet/>
      <dgm:spPr/>
      <dgm:t>
        <a:bodyPr/>
        <a:lstStyle/>
        <a:p>
          <a:endParaRPr lang="en-US"/>
        </a:p>
      </dgm:t>
    </dgm:pt>
    <dgm:pt modelId="{E4D9D03F-3D5B-4AC3-9E92-15AA8440EAD0}">
      <dgm:prSet/>
      <dgm:spPr/>
      <dgm:t>
        <a:bodyPr/>
        <a:lstStyle/>
        <a:p>
          <a:pPr rtl="0"/>
          <a:r>
            <a:rPr lang="en-US" smtClean="0"/>
            <a:t>24% of employers with short-term disability plan do not participate in PRP (58% of small employers)</a:t>
          </a:r>
          <a:endParaRPr lang="en-US"/>
        </a:p>
      </dgm:t>
    </dgm:pt>
    <dgm:pt modelId="{79B4A806-0B9F-4F7E-8D99-996E347B1167}" type="parTrans" cxnId="{6E31FA46-AB46-4651-A6ED-AD05EB4C78A4}">
      <dgm:prSet/>
      <dgm:spPr/>
      <dgm:t>
        <a:bodyPr/>
        <a:lstStyle/>
        <a:p>
          <a:endParaRPr lang="en-US"/>
        </a:p>
      </dgm:t>
    </dgm:pt>
    <dgm:pt modelId="{2AFBBECE-DC91-4CC4-9CEB-DA87EEA36086}" type="sibTrans" cxnId="{6E31FA46-AB46-4651-A6ED-AD05EB4C78A4}">
      <dgm:prSet/>
      <dgm:spPr/>
      <dgm:t>
        <a:bodyPr/>
        <a:lstStyle/>
        <a:p>
          <a:endParaRPr lang="en-US"/>
        </a:p>
      </dgm:t>
    </dgm:pt>
    <dgm:pt modelId="{121B0277-CBDE-43D8-8CF7-A9C99A391F82}">
      <dgm:prSet/>
      <dgm:spPr/>
      <dgm:t>
        <a:bodyPr/>
        <a:lstStyle/>
        <a:p>
          <a:pPr rtl="0"/>
          <a:r>
            <a:rPr lang="en-US" smtClean="0"/>
            <a:t>Unaware</a:t>
          </a:r>
          <a:endParaRPr lang="en-US"/>
        </a:p>
      </dgm:t>
    </dgm:pt>
    <dgm:pt modelId="{D76B2603-BF98-4631-86D1-C7F6CC33E570}" type="parTrans" cxnId="{4A14BAFF-333A-4222-878A-458AFB68FCD9}">
      <dgm:prSet/>
      <dgm:spPr/>
      <dgm:t>
        <a:bodyPr/>
        <a:lstStyle/>
        <a:p>
          <a:endParaRPr lang="en-US"/>
        </a:p>
      </dgm:t>
    </dgm:pt>
    <dgm:pt modelId="{4EB7882C-8EB5-4365-A944-0CD99F9FF8B7}" type="sibTrans" cxnId="{4A14BAFF-333A-4222-878A-458AFB68FCD9}">
      <dgm:prSet/>
      <dgm:spPr/>
      <dgm:t>
        <a:bodyPr/>
        <a:lstStyle/>
        <a:p>
          <a:endParaRPr lang="en-US"/>
        </a:p>
      </dgm:t>
    </dgm:pt>
    <dgm:pt modelId="{A85E640C-BDD5-49EB-8055-74837CF1F318}">
      <dgm:prSet/>
      <dgm:spPr/>
      <dgm:t>
        <a:bodyPr/>
        <a:lstStyle/>
        <a:p>
          <a:pPr rtl="0"/>
          <a:r>
            <a:rPr lang="en-US" dirty="0" smtClean="0"/>
            <a:t>Administration outweighs incentive </a:t>
          </a:r>
          <a:endParaRPr lang="en-US" dirty="0"/>
        </a:p>
      </dgm:t>
    </dgm:pt>
    <dgm:pt modelId="{7FB3C289-21EF-482E-A3AD-A6F376745947}" type="parTrans" cxnId="{1995BAF7-CF5B-41B1-A664-5118E6FB578F}">
      <dgm:prSet/>
      <dgm:spPr/>
      <dgm:t>
        <a:bodyPr/>
        <a:lstStyle/>
        <a:p>
          <a:endParaRPr lang="en-US"/>
        </a:p>
      </dgm:t>
    </dgm:pt>
    <dgm:pt modelId="{B0A19D5E-DC9F-47DF-88AB-256127B1A559}" type="sibTrans" cxnId="{1995BAF7-CF5B-41B1-A664-5118E6FB578F}">
      <dgm:prSet/>
      <dgm:spPr/>
      <dgm:t>
        <a:bodyPr/>
        <a:lstStyle/>
        <a:p>
          <a:endParaRPr lang="en-US"/>
        </a:p>
      </dgm:t>
    </dgm:pt>
    <dgm:pt modelId="{8F5B171E-A9E6-494F-95CC-9B8E08FFC88A}" type="pres">
      <dgm:prSet presAssocID="{349F7D7F-ACBB-4135-B0DD-39C6E0564663}" presName="hierChild1" presStyleCnt="0">
        <dgm:presLayoutVars>
          <dgm:orgChart val="1"/>
          <dgm:chPref val="1"/>
          <dgm:dir/>
          <dgm:animOne val="branch"/>
          <dgm:animLvl val="lvl"/>
          <dgm:resizeHandles/>
        </dgm:presLayoutVars>
      </dgm:prSet>
      <dgm:spPr/>
      <dgm:t>
        <a:bodyPr/>
        <a:lstStyle/>
        <a:p>
          <a:endParaRPr lang="en-US"/>
        </a:p>
      </dgm:t>
    </dgm:pt>
    <dgm:pt modelId="{FC2DD8C3-7685-41F0-AEC9-AEA1BA774837}" type="pres">
      <dgm:prSet presAssocID="{CA9AE29B-C1D1-4EDF-BA66-5ADAAD3A3CD5}" presName="hierRoot1" presStyleCnt="0">
        <dgm:presLayoutVars>
          <dgm:hierBranch val="init"/>
        </dgm:presLayoutVars>
      </dgm:prSet>
      <dgm:spPr/>
    </dgm:pt>
    <dgm:pt modelId="{FD9D17D5-B1A6-4E1C-BF13-0D91F283B9B8}" type="pres">
      <dgm:prSet presAssocID="{CA9AE29B-C1D1-4EDF-BA66-5ADAAD3A3CD5}" presName="rootComposite1" presStyleCnt="0"/>
      <dgm:spPr/>
    </dgm:pt>
    <dgm:pt modelId="{C1025799-F686-414A-B755-5C9A854256BD}" type="pres">
      <dgm:prSet presAssocID="{CA9AE29B-C1D1-4EDF-BA66-5ADAAD3A3CD5}" presName="rootText1" presStyleLbl="node0" presStyleIdx="0" presStyleCnt="2" custLinFactNeighborX="96534" custLinFactNeighborY="-46121">
        <dgm:presLayoutVars>
          <dgm:chPref val="3"/>
        </dgm:presLayoutVars>
      </dgm:prSet>
      <dgm:spPr/>
      <dgm:t>
        <a:bodyPr/>
        <a:lstStyle/>
        <a:p>
          <a:endParaRPr lang="en-US"/>
        </a:p>
      </dgm:t>
    </dgm:pt>
    <dgm:pt modelId="{DBB8F6C8-7111-4345-A255-1A77C4D65D7A}" type="pres">
      <dgm:prSet presAssocID="{CA9AE29B-C1D1-4EDF-BA66-5ADAAD3A3CD5}" presName="rootConnector1" presStyleLbl="node1" presStyleIdx="0" presStyleCnt="0"/>
      <dgm:spPr/>
      <dgm:t>
        <a:bodyPr/>
        <a:lstStyle/>
        <a:p>
          <a:endParaRPr lang="en-US"/>
        </a:p>
      </dgm:t>
    </dgm:pt>
    <dgm:pt modelId="{5A59D71D-F1D6-4623-92D4-6EAE6301AF56}" type="pres">
      <dgm:prSet presAssocID="{CA9AE29B-C1D1-4EDF-BA66-5ADAAD3A3CD5}" presName="hierChild2" presStyleCnt="0"/>
      <dgm:spPr/>
    </dgm:pt>
    <dgm:pt modelId="{B73C1996-2045-4B1B-9D1B-AE12682DA7E2}" type="pres">
      <dgm:prSet presAssocID="{CA9AE29B-C1D1-4EDF-BA66-5ADAAD3A3CD5}" presName="hierChild3" presStyleCnt="0"/>
      <dgm:spPr/>
    </dgm:pt>
    <dgm:pt modelId="{02D49920-36FF-4715-BC4A-ADE4BAF6D6AD}" type="pres">
      <dgm:prSet presAssocID="{E4D9D03F-3D5B-4AC3-9E92-15AA8440EAD0}" presName="hierRoot1" presStyleCnt="0">
        <dgm:presLayoutVars>
          <dgm:hierBranch val="init"/>
        </dgm:presLayoutVars>
      </dgm:prSet>
      <dgm:spPr/>
    </dgm:pt>
    <dgm:pt modelId="{2F603138-161D-4C30-B083-FA4DA26C2D83}" type="pres">
      <dgm:prSet presAssocID="{E4D9D03F-3D5B-4AC3-9E92-15AA8440EAD0}" presName="rootComposite1" presStyleCnt="0"/>
      <dgm:spPr/>
    </dgm:pt>
    <dgm:pt modelId="{C949688C-0D80-4911-8D2C-2D94F76E0D23}" type="pres">
      <dgm:prSet presAssocID="{E4D9D03F-3D5B-4AC3-9E92-15AA8440EAD0}" presName="rootText1" presStyleLbl="node0" presStyleIdx="1" presStyleCnt="2" custLinFactNeighborX="-24466" custLinFactNeighborY="53880">
        <dgm:presLayoutVars>
          <dgm:chPref val="3"/>
        </dgm:presLayoutVars>
      </dgm:prSet>
      <dgm:spPr/>
      <dgm:t>
        <a:bodyPr/>
        <a:lstStyle/>
        <a:p>
          <a:endParaRPr lang="en-US"/>
        </a:p>
      </dgm:t>
    </dgm:pt>
    <dgm:pt modelId="{C24A02EF-12C2-470C-A909-F53D93D19B0D}" type="pres">
      <dgm:prSet presAssocID="{E4D9D03F-3D5B-4AC3-9E92-15AA8440EAD0}" presName="rootConnector1" presStyleLbl="node1" presStyleIdx="0" presStyleCnt="0"/>
      <dgm:spPr/>
      <dgm:t>
        <a:bodyPr/>
        <a:lstStyle/>
        <a:p>
          <a:endParaRPr lang="en-US"/>
        </a:p>
      </dgm:t>
    </dgm:pt>
    <dgm:pt modelId="{624BB9AE-5C98-4FB7-8A24-A6EE7A856EDC}" type="pres">
      <dgm:prSet presAssocID="{E4D9D03F-3D5B-4AC3-9E92-15AA8440EAD0}" presName="hierChild2" presStyleCnt="0"/>
      <dgm:spPr/>
    </dgm:pt>
    <dgm:pt modelId="{EA3DA748-3C8E-4107-9A77-72CB99380955}" type="pres">
      <dgm:prSet presAssocID="{D76B2603-BF98-4631-86D1-C7F6CC33E570}" presName="Name37" presStyleLbl="parChTrans1D2" presStyleIdx="0" presStyleCnt="2"/>
      <dgm:spPr/>
      <dgm:t>
        <a:bodyPr/>
        <a:lstStyle/>
        <a:p>
          <a:endParaRPr lang="en-US"/>
        </a:p>
      </dgm:t>
    </dgm:pt>
    <dgm:pt modelId="{3AE6501C-5535-4DE0-B660-8F76C289E89C}" type="pres">
      <dgm:prSet presAssocID="{121B0277-CBDE-43D8-8CF7-A9C99A391F82}" presName="hierRoot2" presStyleCnt="0">
        <dgm:presLayoutVars>
          <dgm:hierBranch val="init"/>
        </dgm:presLayoutVars>
      </dgm:prSet>
      <dgm:spPr/>
    </dgm:pt>
    <dgm:pt modelId="{FA364B09-61C6-4556-B45A-6243143B587E}" type="pres">
      <dgm:prSet presAssocID="{121B0277-CBDE-43D8-8CF7-A9C99A391F82}" presName="rootComposite" presStyleCnt="0"/>
      <dgm:spPr/>
    </dgm:pt>
    <dgm:pt modelId="{EA436731-CAF6-49E8-A5E1-544D741BC448}" type="pres">
      <dgm:prSet presAssocID="{121B0277-CBDE-43D8-8CF7-A9C99A391F82}" presName="rootText" presStyleLbl="node2" presStyleIdx="0" presStyleCnt="2" custLinFactNeighborX="-42888" custLinFactNeighborY="42236">
        <dgm:presLayoutVars>
          <dgm:chPref val="3"/>
        </dgm:presLayoutVars>
      </dgm:prSet>
      <dgm:spPr/>
      <dgm:t>
        <a:bodyPr/>
        <a:lstStyle/>
        <a:p>
          <a:endParaRPr lang="en-US"/>
        </a:p>
      </dgm:t>
    </dgm:pt>
    <dgm:pt modelId="{44E1B573-9A2B-4A7A-A9FA-2459D0557BD1}" type="pres">
      <dgm:prSet presAssocID="{121B0277-CBDE-43D8-8CF7-A9C99A391F82}" presName="rootConnector" presStyleLbl="node2" presStyleIdx="0" presStyleCnt="2"/>
      <dgm:spPr/>
      <dgm:t>
        <a:bodyPr/>
        <a:lstStyle/>
        <a:p>
          <a:endParaRPr lang="en-US"/>
        </a:p>
      </dgm:t>
    </dgm:pt>
    <dgm:pt modelId="{AABC295E-00F3-4987-B5BA-3CC5936E46B4}" type="pres">
      <dgm:prSet presAssocID="{121B0277-CBDE-43D8-8CF7-A9C99A391F82}" presName="hierChild4" presStyleCnt="0"/>
      <dgm:spPr/>
    </dgm:pt>
    <dgm:pt modelId="{DAF3A983-93E0-470E-ACCB-671AB7EECCFD}" type="pres">
      <dgm:prSet presAssocID="{121B0277-CBDE-43D8-8CF7-A9C99A391F82}" presName="hierChild5" presStyleCnt="0"/>
      <dgm:spPr/>
    </dgm:pt>
    <dgm:pt modelId="{490C4C69-B1D1-4A65-A296-406E75F2F435}" type="pres">
      <dgm:prSet presAssocID="{7FB3C289-21EF-482E-A3AD-A6F376745947}" presName="Name37" presStyleLbl="parChTrans1D2" presStyleIdx="1" presStyleCnt="2"/>
      <dgm:spPr/>
      <dgm:t>
        <a:bodyPr/>
        <a:lstStyle/>
        <a:p>
          <a:endParaRPr lang="en-US"/>
        </a:p>
      </dgm:t>
    </dgm:pt>
    <dgm:pt modelId="{F5C8B0F6-2B35-4E99-B10C-A402895E7D15}" type="pres">
      <dgm:prSet presAssocID="{A85E640C-BDD5-49EB-8055-74837CF1F318}" presName="hierRoot2" presStyleCnt="0">
        <dgm:presLayoutVars>
          <dgm:hierBranch val="init"/>
        </dgm:presLayoutVars>
      </dgm:prSet>
      <dgm:spPr/>
    </dgm:pt>
    <dgm:pt modelId="{8DE7F898-0E9C-4DBD-92A7-D276BE072FEA}" type="pres">
      <dgm:prSet presAssocID="{A85E640C-BDD5-49EB-8055-74837CF1F318}" presName="rootComposite" presStyleCnt="0"/>
      <dgm:spPr/>
    </dgm:pt>
    <dgm:pt modelId="{F5487F9F-7606-49EC-86E7-421BD0A302CD}" type="pres">
      <dgm:prSet presAssocID="{A85E640C-BDD5-49EB-8055-74837CF1F318}" presName="rootText" presStyleLbl="node2" presStyleIdx="1" presStyleCnt="2" custLinFactNeighborX="-7057" custLinFactNeighborY="42236">
        <dgm:presLayoutVars>
          <dgm:chPref val="3"/>
        </dgm:presLayoutVars>
      </dgm:prSet>
      <dgm:spPr/>
      <dgm:t>
        <a:bodyPr/>
        <a:lstStyle/>
        <a:p>
          <a:endParaRPr lang="en-US"/>
        </a:p>
      </dgm:t>
    </dgm:pt>
    <dgm:pt modelId="{E04F565F-1D99-4AF8-9D1F-6F76FE4E2FC9}" type="pres">
      <dgm:prSet presAssocID="{A85E640C-BDD5-49EB-8055-74837CF1F318}" presName="rootConnector" presStyleLbl="node2" presStyleIdx="1" presStyleCnt="2"/>
      <dgm:spPr/>
      <dgm:t>
        <a:bodyPr/>
        <a:lstStyle/>
        <a:p>
          <a:endParaRPr lang="en-US"/>
        </a:p>
      </dgm:t>
    </dgm:pt>
    <dgm:pt modelId="{E8D23D0B-02B1-4811-93D0-539944E3D760}" type="pres">
      <dgm:prSet presAssocID="{A85E640C-BDD5-49EB-8055-74837CF1F318}" presName="hierChild4" presStyleCnt="0"/>
      <dgm:spPr/>
    </dgm:pt>
    <dgm:pt modelId="{758999F9-100F-43BF-9C1F-A2CF008DF5DC}" type="pres">
      <dgm:prSet presAssocID="{A85E640C-BDD5-49EB-8055-74837CF1F318}" presName="hierChild5" presStyleCnt="0"/>
      <dgm:spPr/>
    </dgm:pt>
    <dgm:pt modelId="{009EBC18-CA07-4E24-B93C-C7F1E05B94AC}" type="pres">
      <dgm:prSet presAssocID="{E4D9D03F-3D5B-4AC3-9E92-15AA8440EAD0}" presName="hierChild3" presStyleCnt="0"/>
      <dgm:spPr/>
    </dgm:pt>
  </dgm:ptLst>
  <dgm:cxnLst>
    <dgm:cxn modelId="{FE24490D-47AE-455B-B2E4-500B02BDC9D1}" type="presOf" srcId="{D76B2603-BF98-4631-86D1-C7F6CC33E570}" destId="{EA3DA748-3C8E-4107-9A77-72CB99380955}" srcOrd="0" destOrd="0" presId="urn:microsoft.com/office/officeart/2005/8/layout/orgChart1"/>
    <dgm:cxn modelId="{DE93EDF6-A642-4A03-B2A9-C23B97C0F2E5}" type="presOf" srcId="{121B0277-CBDE-43D8-8CF7-A9C99A391F82}" destId="{EA436731-CAF6-49E8-A5E1-544D741BC448}" srcOrd="0" destOrd="0" presId="urn:microsoft.com/office/officeart/2005/8/layout/orgChart1"/>
    <dgm:cxn modelId="{6E31FA46-AB46-4651-A6ED-AD05EB4C78A4}" srcId="{349F7D7F-ACBB-4135-B0DD-39C6E0564663}" destId="{E4D9D03F-3D5B-4AC3-9E92-15AA8440EAD0}" srcOrd="1" destOrd="0" parTransId="{79B4A806-0B9F-4F7E-8D99-996E347B1167}" sibTransId="{2AFBBECE-DC91-4CC4-9CEB-DA87EEA36086}"/>
    <dgm:cxn modelId="{B6E17B53-DD67-40B1-B88E-17F0DBA42B00}" type="presOf" srcId="{7FB3C289-21EF-482E-A3AD-A6F376745947}" destId="{490C4C69-B1D1-4A65-A296-406E75F2F435}" srcOrd="0" destOrd="0" presId="urn:microsoft.com/office/officeart/2005/8/layout/orgChart1"/>
    <dgm:cxn modelId="{1995BAF7-CF5B-41B1-A664-5118E6FB578F}" srcId="{E4D9D03F-3D5B-4AC3-9E92-15AA8440EAD0}" destId="{A85E640C-BDD5-49EB-8055-74837CF1F318}" srcOrd="1" destOrd="0" parTransId="{7FB3C289-21EF-482E-A3AD-A6F376745947}" sibTransId="{B0A19D5E-DC9F-47DF-88AB-256127B1A559}"/>
    <dgm:cxn modelId="{4A14BAFF-333A-4222-878A-458AFB68FCD9}" srcId="{E4D9D03F-3D5B-4AC3-9E92-15AA8440EAD0}" destId="{121B0277-CBDE-43D8-8CF7-A9C99A391F82}" srcOrd="0" destOrd="0" parTransId="{D76B2603-BF98-4631-86D1-C7F6CC33E570}" sibTransId="{4EB7882C-8EB5-4365-A944-0CD99F9FF8B7}"/>
    <dgm:cxn modelId="{DA4A17B7-6F33-433F-860B-BACEF15FBAC8}" type="presOf" srcId="{A85E640C-BDD5-49EB-8055-74837CF1F318}" destId="{E04F565F-1D99-4AF8-9D1F-6F76FE4E2FC9}" srcOrd="1" destOrd="0" presId="urn:microsoft.com/office/officeart/2005/8/layout/orgChart1"/>
    <dgm:cxn modelId="{B5777FD8-48D8-4C13-B990-7A96BADA9ECF}" type="presOf" srcId="{121B0277-CBDE-43D8-8CF7-A9C99A391F82}" destId="{44E1B573-9A2B-4A7A-A9FA-2459D0557BD1}" srcOrd="1" destOrd="0" presId="urn:microsoft.com/office/officeart/2005/8/layout/orgChart1"/>
    <dgm:cxn modelId="{470810FD-DA09-44E1-B94B-2369EE55D935}" type="presOf" srcId="{E4D9D03F-3D5B-4AC3-9E92-15AA8440EAD0}" destId="{C949688C-0D80-4911-8D2C-2D94F76E0D23}" srcOrd="0" destOrd="0" presId="urn:microsoft.com/office/officeart/2005/8/layout/orgChart1"/>
    <dgm:cxn modelId="{64ADA2CC-B15B-4C01-9F42-99048760070D}" srcId="{349F7D7F-ACBB-4135-B0DD-39C6E0564663}" destId="{CA9AE29B-C1D1-4EDF-BA66-5ADAAD3A3CD5}" srcOrd="0" destOrd="0" parTransId="{739F0CC9-7D6F-41EB-8889-00720BC9D6DE}" sibTransId="{53C848A9-9637-4D8F-96CA-0D566D681834}"/>
    <dgm:cxn modelId="{B3A6566F-7B8C-4539-9410-0FA5540021B2}" type="presOf" srcId="{E4D9D03F-3D5B-4AC3-9E92-15AA8440EAD0}" destId="{C24A02EF-12C2-470C-A909-F53D93D19B0D}" srcOrd="1" destOrd="0" presId="urn:microsoft.com/office/officeart/2005/8/layout/orgChart1"/>
    <dgm:cxn modelId="{1A7A18BC-88DF-42D0-8340-6B5E5CF5D6C1}" type="presOf" srcId="{CA9AE29B-C1D1-4EDF-BA66-5ADAAD3A3CD5}" destId="{DBB8F6C8-7111-4345-A255-1A77C4D65D7A}" srcOrd="1" destOrd="0" presId="urn:microsoft.com/office/officeart/2005/8/layout/orgChart1"/>
    <dgm:cxn modelId="{EA176276-AEF7-4847-B8B4-C92B925BAB03}" type="presOf" srcId="{A85E640C-BDD5-49EB-8055-74837CF1F318}" destId="{F5487F9F-7606-49EC-86E7-421BD0A302CD}" srcOrd="0" destOrd="0" presId="urn:microsoft.com/office/officeart/2005/8/layout/orgChart1"/>
    <dgm:cxn modelId="{6CE8227E-11C7-42D0-B5D3-09307A889764}" type="presOf" srcId="{CA9AE29B-C1D1-4EDF-BA66-5ADAAD3A3CD5}" destId="{C1025799-F686-414A-B755-5C9A854256BD}" srcOrd="0" destOrd="0" presId="urn:microsoft.com/office/officeart/2005/8/layout/orgChart1"/>
    <dgm:cxn modelId="{C20343A6-4045-4B65-8C83-8078D6CDB6DD}" type="presOf" srcId="{349F7D7F-ACBB-4135-B0DD-39C6E0564663}" destId="{8F5B171E-A9E6-494F-95CC-9B8E08FFC88A}" srcOrd="0" destOrd="0" presId="urn:microsoft.com/office/officeart/2005/8/layout/orgChart1"/>
    <dgm:cxn modelId="{3072B000-A9AA-4B48-8CCF-57C6554F2067}" type="presParOf" srcId="{8F5B171E-A9E6-494F-95CC-9B8E08FFC88A}" destId="{FC2DD8C3-7685-41F0-AEC9-AEA1BA774837}" srcOrd="0" destOrd="0" presId="urn:microsoft.com/office/officeart/2005/8/layout/orgChart1"/>
    <dgm:cxn modelId="{378F1A2B-2E8A-4034-AC3E-7100F80753D0}" type="presParOf" srcId="{FC2DD8C3-7685-41F0-AEC9-AEA1BA774837}" destId="{FD9D17D5-B1A6-4E1C-BF13-0D91F283B9B8}" srcOrd="0" destOrd="0" presId="urn:microsoft.com/office/officeart/2005/8/layout/orgChart1"/>
    <dgm:cxn modelId="{DCDD0F6E-A806-4946-A480-E748C4A0798A}" type="presParOf" srcId="{FD9D17D5-B1A6-4E1C-BF13-0D91F283B9B8}" destId="{C1025799-F686-414A-B755-5C9A854256BD}" srcOrd="0" destOrd="0" presId="urn:microsoft.com/office/officeart/2005/8/layout/orgChart1"/>
    <dgm:cxn modelId="{AB93FF0B-FB68-45E9-BA36-A98428BB56B5}" type="presParOf" srcId="{FD9D17D5-B1A6-4E1C-BF13-0D91F283B9B8}" destId="{DBB8F6C8-7111-4345-A255-1A77C4D65D7A}" srcOrd="1" destOrd="0" presId="urn:microsoft.com/office/officeart/2005/8/layout/orgChart1"/>
    <dgm:cxn modelId="{A6420A67-3A95-4C94-BB31-DF08BBDAD505}" type="presParOf" srcId="{FC2DD8C3-7685-41F0-AEC9-AEA1BA774837}" destId="{5A59D71D-F1D6-4623-92D4-6EAE6301AF56}" srcOrd="1" destOrd="0" presId="urn:microsoft.com/office/officeart/2005/8/layout/orgChart1"/>
    <dgm:cxn modelId="{11D405A9-8BB7-4700-BCD2-4AE872210400}" type="presParOf" srcId="{FC2DD8C3-7685-41F0-AEC9-AEA1BA774837}" destId="{B73C1996-2045-4B1B-9D1B-AE12682DA7E2}" srcOrd="2" destOrd="0" presId="urn:microsoft.com/office/officeart/2005/8/layout/orgChart1"/>
    <dgm:cxn modelId="{13D04B68-18B1-497D-9467-13CA153E190F}" type="presParOf" srcId="{8F5B171E-A9E6-494F-95CC-9B8E08FFC88A}" destId="{02D49920-36FF-4715-BC4A-ADE4BAF6D6AD}" srcOrd="1" destOrd="0" presId="urn:microsoft.com/office/officeart/2005/8/layout/orgChart1"/>
    <dgm:cxn modelId="{C5A57CB9-2D67-4FE5-B957-CAD005B0FD4E}" type="presParOf" srcId="{02D49920-36FF-4715-BC4A-ADE4BAF6D6AD}" destId="{2F603138-161D-4C30-B083-FA4DA26C2D83}" srcOrd="0" destOrd="0" presId="urn:microsoft.com/office/officeart/2005/8/layout/orgChart1"/>
    <dgm:cxn modelId="{51140C2D-4064-46B9-85B5-2A03F6004436}" type="presParOf" srcId="{2F603138-161D-4C30-B083-FA4DA26C2D83}" destId="{C949688C-0D80-4911-8D2C-2D94F76E0D23}" srcOrd="0" destOrd="0" presId="urn:microsoft.com/office/officeart/2005/8/layout/orgChart1"/>
    <dgm:cxn modelId="{2060C632-F37D-448A-B48F-06F5FCAD503C}" type="presParOf" srcId="{2F603138-161D-4C30-B083-FA4DA26C2D83}" destId="{C24A02EF-12C2-470C-A909-F53D93D19B0D}" srcOrd="1" destOrd="0" presId="urn:microsoft.com/office/officeart/2005/8/layout/orgChart1"/>
    <dgm:cxn modelId="{82610D99-ED85-44A2-8AC1-615C6FA16228}" type="presParOf" srcId="{02D49920-36FF-4715-BC4A-ADE4BAF6D6AD}" destId="{624BB9AE-5C98-4FB7-8A24-A6EE7A856EDC}" srcOrd="1" destOrd="0" presId="urn:microsoft.com/office/officeart/2005/8/layout/orgChart1"/>
    <dgm:cxn modelId="{516C4D0D-FD51-4799-9D15-0B610C0960CE}" type="presParOf" srcId="{624BB9AE-5C98-4FB7-8A24-A6EE7A856EDC}" destId="{EA3DA748-3C8E-4107-9A77-72CB99380955}" srcOrd="0" destOrd="0" presId="urn:microsoft.com/office/officeart/2005/8/layout/orgChart1"/>
    <dgm:cxn modelId="{A2983D54-F073-4763-B4FC-47ADC4A2CB4F}" type="presParOf" srcId="{624BB9AE-5C98-4FB7-8A24-A6EE7A856EDC}" destId="{3AE6501C-5535-4DE0-B660-8F76C289E89C}" srcOrd="1" destOrd="0" presId="urn:microsoft.com/office/officeart/2005/8/layout/orgChart1"/>
    <dgm:cxn modelId="{BF599273-F3C3-4B56-906D-045CB3DB3D4B}" type="presParOf" srcId="{3AE6501C-5535-4DE0-B660-8F76C289E89C}" destId="{FA364B09-61C6-4556-B45A-6243143B587E}" srcOrd="0" destOrd="0" presId="urn:microsoft.com/office/officeart/2005/8/layout/orgChart1"/>
    <dgm:cxn modelId="{9A0C032A-8056-408B-873B-63E12C2DEBB1}" type="presParOf" srcId="{FA364B09-61C6-4556-B45A-6243143B587E}" destId="{EA436731-CAF6-49E8-A5E1-544D741BC448}" srcOrd="0" destOrd="0" presId="urn:microsoft.com/office/officeart/2005/8/layout/orgChart1"/>
    <dgm:cxn modelId="{21315D51-B766-4C59-A6A8-7ABE2239009C}" type="presParOf" srcId="{FA364B09-61C6-4556-B45A-6243143B587E}" destId="{44E1B573-9A2B-4A7A-A9FA-2459D0557BD1}" srcOrd="1" destOrd="0" presId="urn:microsoft.com/office/officeart/2005/8/layout/orgChart1"/>
    <dgm:cxn modelId="{11943A29-17CE-4F8A-B6A3-E7524FCE9132}" type="presParOf" srcId="{3AE6501C-5535-4DE0-B660-8F76C289E89C}" destId="{AABC295E-00F3-4987-B5BA-3CC5936E46B4}" srcOrd="1" destOrd="0" presId="urn:microsoft.com/office/officeart/2005/8/layout/orgChart1"/>
    <dgm:cxn modelId="{B8E4DAA7-C3F3-42C9-9BB7-EB14F80AECE8}" type="presParOf" srcId="{3AE6501C-5535-4DE0-B660-8F76C289E89C}" destId="{DAF3A983-93E0-470E-ACCB-671AB7EECCFD}" srcOrd="2" destOrd="0" presId="urn:microsoft.com/office/officeart/2005/8/layout/orgChart1"/>
    <dgm:cxn modelId="{F9E6A499-BD15-432B-A769-F68080783505}" type="presParOf" srcId="{624BB9AE-5C98-4FB7-8A24-A6EE7A856EDC}" destId="{490C4C69-B1D1-4A65-A296-406E75F2F435}" srcOrd="2" destOrd="0" presId="urn:microsoft.com/office/officeart/2005/8/layout/orgChart1"/>
    <dgm:cxn modelId="{63399A00-CD33-4D61-A6E2-F8337F61BE5B}" type="presParOf" srcId="{624BB9AE-5C98-4FB7-8A24-A6EE7A856EDC}" destId="{F5C8B0F6-2B35-4E99-B10C-A402895E7D15}" srcOrd="3" destOrd="0" presId="urn:microsoft.com/office/officeart/2005/8/layout/orgChart1"/>
    <dgm:cxn modelId="{5C72FB2A-92A9-4804-A2C3-4BC7F0C49DB3}" type="presParOf" srcId="{F5C8B0F6-2B35-4E99-B10C-A402895E7D15}" destId="{8DE7F898-0E9C-4DBD-92A7-D276BE072FEA}" srcOrd="0" destOrd="0" presId="urn:microsoft.com/office/officeart/2005/8/layout/orgChart1"/>
    <dgm:cxn modelId="{D01E847F-BBBA-442D-BD73-C6BB0A073D09}" type="presParOf" srcId="{8DE7F898-0E9C-4DBD-92A7-D276BE072FEA}" destId="{F5487F9F-7606-49EC-86E7-421BD0A302CD}" srcOrd="0" destOrd="0" presId="urn:microsoft.com/office/officeart/2005/8/layout/orgChart1"/>
    <dgm:cxn modelId="{1C192A5A-B55A-45F2-9D59-B395F002297B}" type="presParOf" srcId="{8DE7F898-0E9C-4DBD-92A7-D276BE072FEA}" destId="{E04F565F-1D99-4AF8-9D1F-6F76FE4E2FC9}" srcOrd="1" destOrd="0" presId="urn:microsoft.com/office/officeart/2005/8/layout/orgChart1"/>
    <dgm:cxn modelId="{53534F34-FC21-4368-B421-1BA4FD3022FD}" type="presParOf" srcId="{F5C8B0F6-2B35-4E99-B10C-A402895E7D15}" destId="{E8D23D0B-02B1-4811-93D0-539944E3D760}" srcOrd="1" destOrd="0" presId="urn:microsoft.com/office/officeart/2005/8/layout/orgChart1"/>
    <dgm:cxn modelId="{A0BA5B63-3B3A-45CE-BC8D-F88E3FAD3B2A}" type="presParOf" srcId="{F5C8B0F6-2B35-4E99-B10C-A402895E7D15}" destId="{758999F9-100F-43BF-9C1F-A2CF008DF5DC}" srcOrd="2" destOrd="0" presId="urn:microsoft.com/office/officeart/2005/8/layout/orgChart1"/>
    <dgm:cxn modelId="{020F71F9-2FE3-433B-BD8C-DC7513B3BE7B}" type="presParOf" srcId="{02D49920-36FF-4715-BC4A-ADE4BAF6D6AD}" destId="{009EBC18-CA07-4E24-B93C-C7F1E05B94A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6D656A73-0960-4433-B8D3-BC82C2EC0D7E}" type="doc">
      <dgm:prSet loTypeId="urn:microsoft.com/office/officeart/2005/8/layout/default" loCatId="list" qsTypeId="urn:microsoft.com/office/officeart/2005/8/quickstyle/simple2" qsCatId="simple" csTypeId="urn:microsoft.com/office/officeart/2005/8/colors/colorful3" csCatId="colorful" phldr="1"/>
      <dgm:spPr/>
      <dgm:t>
        <a:bodyPr/>
        <a:lstStyle/>
        <a:p>
          <a:endParaRPr lang="en-CA"/>
        </a:p>
      </dgm:t>
    </dgm:pt>
    <dgm:pt modelId="{192A15F4-5FEF-4BA6-BDFA-EF8B61531C3A}">
      <dgm:prSet custT="1"/>
      <dgm:spPr/>
      <dgm:t>
        <a:bodyPr/>
        <a:lstStyle/>
        <a:p>
          <a:pPr rtl="0"/>
          <a:r>
            <a:rPr lang="en-CA" sz="2400" dirty="0" smtClean="0"/>
            <a:t>Clear information, designed by size of employer</a:t>
          </a:r>
          <a:endParaRPr lang="en-CA" sz="2400" dirty="0"/>
        </a:p>
      </dgm:t>
    </dgm:pt>
    <dgm:pt modelId="{9304D065-8C9C-4A70-B5A0-BD654635C796}" type="parTrans" cxnId="{15D0BCE9-209D-40FC-AA8D-D8217963C739}">
      <dgm:prSet/>
      <dgm:spPr/>
      <dgm:t>
        <a:bodyPr/>
        <a:lstStyle/>
        <a:p>
          <a:endParaRPr lang="en-CA"/>
        </a:p>
      </dgm:t>
    </dgm:pt>
    <dgm:pt modelId="{B707C922-D025-4013-95CC-31C84AE922EB}" type="sibTrans" cxnId="{15D0BCE9-209D-40FC-AA8D-D8217963C739}">
      <dgm:prSet/>
      <dgm:spPr/>
      <dgm:t>
        <a:bodyPr/>
        <a:lstStyle/>
        <a:p>
          <a:endParaRPr lang="en-CA"/>
        </a:p>
      </dgm:t>
    </dgm:pt>
    <dgm:pt modelId="{B4C103F5-50D0-4637-B56E-F7226C27DB9A}">
      <dgm:prSet custT="1"/>
      <dgm:spPr/>
      <dgm:t>
        <a:bodyPr/>
        <a:lstStyle/>
        <a:p>
          <a:pPr rtl="0"/>
          <a:r>
            <a:rPr lang="en-CA" sz="2400" dirty="0" smtClean="0"/>
            <a:t>Insurance companies/ third party administrators/  brokers should promote advantages of PRP as effectively reducing cost of offering STD</a:t>
          </a:r>
          <a:endParaRPr lang="en-CA" sz="2400" dirty="0"/>
        </a:p>
      </dgm:t>
    </dgm:pt>
    <dgm:pt modelId="{3116A2C6-AEC8-425E-B0B8-D5C9CC54C1D9}" type="parTrans" cxnId="{5B76F643-9C00-43A0-9AD4-CAE53A01554F}">
      <dgm:prSet/>
      <dgm:spPr/>
      <dgm:t>
        <a:bodyPr/>
        <a:lstStyle/>
        <a:p>
          <a:endParaRPr lang="en-CA"/>
        </a:p>
      </dgm:t>
    </dgm:pt>
    <dgm:pt modelId="{3AC290A5-76A4-4B4B-8AFA-552205A01157}" type="sibTrans" cxnId="{5B76F643-9C00-43A0-9AD4-CAE53A01554F}">
      <dgm:prSet/>
      <dgm:spPr/>
      <dgm:t>
        <a:bodyPr/>
        <a:lstStyle/>
        <a:p>
          <a:endParaRPr lang="en-CA"/>
        </a:p>
      </dgm:t>
    </dgm:pt>
    <dgm:pt modelId="{3571EC4B-C412-4B71-98EA-80FB3AFB832B}">
      <dgm:prSet custT="1"/>
      <dgm:spPr/>
      <dgm:t>
        <a:bodyPr/>
        <a:lstStyle/>
        <a:p>
          <a:pPr rtl="0"/>
          <a:r>
            <a:rPr lang="en-CA" sz="2800" dirty="0" smtClean="0"/>
            <a:t>Rates and Multiples table should provide definitions of the four categories</a:t>
          </a:r>
          <a:endParaRPr lang="en-CA" sz="2800" dirty="0"/>
        </a:p>
      </dgm:t>
    </dgm:pt>
    <dgm:pt modelId="{285E5F24-7838-4728-BDC4-DF4270CDDA4A}" type="parTrans" cxnId="{0C44E573-2DC8-4500-B03D-0E21594798DB}">
      <dgm:prSet/>
      <dgm:spPr/>
      <dgm:t>
        <a:bodyPr/>
        <a:lstStyle/>
        <a:p>
          <a:endParaRPr lang="en-CA"/>
        </a:p>
      </dgm:t>
    </dgm:pt>
    <dgm:pt modelId="{4EFBCBF0-C59E-4EBC-85EE-941858250ED2}" type="sibTrans" cxnId="{0C44E573-2DC8-4500-B03D-0E21594798DB}">
      <dgm:prSet/>
      <dgm:spPr/>
      <dgm:t>
        <a:bodyPr/>
        <a:lstStyle/>
        <a:p>
          <a:endParaRPr lang="en-CA"/>
        </a:p>
      </dgm:t>
    </dgm:pt>
    <dgm:pt modelId="{8E51478D-DAE2-4E5C-93D6-8F05F1655004}">
      <dgm:prSet/>
      <dgm:spPr/>
      <dgm:t>
        <a:bodyPr/>
        <a:lstStyle/>
        <a:p>
          <a:pPr rtl="0"/>
          <a:r>
            <a:rPr lang="en-CA" dirty="0" smtClean="0"/>
            <a:t>Employers need clear picture of premium reduction they could qualify for and what reduction will likely be if they add additional wage loss benefits for employees</a:t>
          </a:r>
          <a:endParaRPr lang="en-CA" dirty="0"/>
        </a:p>
      </dgm:t>
    </dgm:pt>
    <dgm:pt modelId="{33AB2E54-28EA-4C98-84D1-3A8C6391C580}" type="parTrans" cxnId="{A3B4B396-C3C4-43E2-8D6B-1BB439C3D0B6}">
      <dgm:prSet/>
      <dgm:spPr/>
      <dgm:t>
        <a:bodyPr/>
        <a:lstStyle/>
        <a:p>
          <a:endParaRPr lang="en-CA"/>
        </a:p>
      </dgm:t>
    </dgm:pt>
    <dgm:pt modelId="{6666C1AD-5424-4D91-B8E2-C62C0AAE08DF}" type="sibTrans" cxnId="{A3B4B396-C3C4-43E2-8D6B-1BB439C3D0B6}">
      <dgm:prSet/>
      <dgm:spPr/>
      <dgm:t>
        <a:bodyPr/>
        <a:lstStyle/>
        <a:p>
          <a:endParaRPr lang="en-CA"/>
        </a:p>
      </dgm:t>
    </dgm:pt>
    <dgm:pt modelId="{7DA1CCA0-FE8D-4180-AB0A-33EF89E053F1}" type="pres">
      <dgm:prSet presAssocID="{6D656A73-0960-4433-B8D3-BC82C2EC0D7E}" presName="diagram" presStyleCnt="0">
        <dgm:presLayoutVars>
          <dgm:dir/>
          <dgm:resizeHandles val="exact"/>
        </dgm:presLayoutVars>
      </dgm:prSet>
      <dgm:spPr/>
      <dgm:t>
        <a:bodyPr/>
        <a:lstStyle/>
        <a:p>
          <a:endParaRPr lang="en-CA"/>
        </a:p>
      </dgm:t>
    </dgm:pt>
    <dgm:pt modelId="{748F54F8-62D1-47CB-B621-807E5A606D45}" type="pres">
      <dgm:prSet presAssocID="{192A15F4-5FEF-4BA6-BDFA-EF8B61531C3A}" presName="node" presStyleLbl="node1" presStyleIdx="0" presStyleCnt="4">
        <dgm:presLayoutVars>
          <dgm:bulletEnabled val="1"/>
        </dgm:presLayoutVars>
      </dgm:prSet>
      <dgm:spPr/>
      <dgm:t>
        <a:bodyPr/>
        <a:lstStyle/>
        <a:p>
          <a:endParaRPr lang="en-CA"/>
        </a:p>
      </dgm:t>
    </dgm:pt>
    <dgm:pt modelId="{95DAAC10-C766-4395-8E33-FBFD68B09B32}" type="pres">
      <dgm:prSet presAssocID="{B707C922-D025-4013-95CC-31C84AE922EB}" presName="sibTrans" presStyleCnt="0"/>
      <dgm:spPr/>
    </dgm:pt>
    <dgm:pt modelId="{38C6119E-CE04-4059-AAA1-7D6EAE4E721F}" type="pres">
      <dgm:prSet presAssocID="{B4C103F5-50D0-4637-B56E-F7226C27DB9A}" presName="node" presStyleLbl="node1" presStyleIdx="1" presStyleCnt="4">
        <dgm:presLayoutVars>
          <dgm:bulletEnabled val="1"/>
        </dgm:presLayoutVars>
      </dgm:prSet>
      <dgm:spPr/>
      <dgm:t>
        <a:bodyPr/>
        <a:lstStyle/>
        <a:p>
          <a:endParaRPr lang="en-CA"/>
        </a:p>
      </dgm:t>
    </dgm:pt>
    <dgm:pt modelId="{AD7B9C2A-5EFA-4B4C-A899-27DC63879B53}" type="pres">
      <dgm:prSet presAssocID="{3AC290A5-76A4-4B4B-8AFA-552205A01157}" presName="sibTrans" presStyleCnt="0"/>
      <dgm:spPr/>
    </dgm:pt>
    <dgm:pt modelId="{4061B984-51CE-4422-95EE-BB06A86A2031}" type="pres">
      <dgm:prSet presAssocID="{3571EC4B-C412-4B71-98EA-80FB3AFB832B}" presName="node" presStyleLbl="node1" presStyleIdx="2" presStyleCnt="4">
        <dgm:presLayoutVars>
          <dgm:bulletEnabled val="1"/>
        </dgm:presLayoutVars>
      </dgm:prSet>
      <dgm:spPr/>
      <dgm:t>
        <a:bodyPr/>
        <a:lstStyle/>
        <a:p>
          <a:endParaRPr lang="en-CA"/>
        </a:p>
      </dgm:t>
    </dgm:pt>
    <dgm:pt modelId="{F47DCB32-0CED-4364-866E-61151511E047}" type="pres">
      <dgm:prSet presAssocID="{4EFBCBF0-C59E-4EBC-85EE-941858250ED2}" presName="sibTrans" presStyleCnt="0"/>
      <dgm:spPr/>
    </dgm:pt>
    <dgm:pt modelId="{836D0A0A-2771-4AC4-AA0A-D2FC03DEDAED}" type="pres">
      <dgm:prSet presAssocID="{8E51478D-DAE2-4E5C-93D6-8F05F1655004}" presName="node" presStyleLbl="node1" presStyleIdx="3" presStyleCnt="4">
        <dgm:presLayoutVars>
          <dgm:bulletEnabled val="1"/>
        </dgm:presLayoutVars>
      </dgm:prSet>
      <dgm:spPr/>
      <dgm:t>
        <a:bodyPr/>
        <a:lstStyle/>
        <a:p>
          <a:endParaRPr lang="en-CA"/>
        </a:p>
      </dgm:t>
    </dgm:pt>
  </dgm:ptLst>
  <dgm:cxnLst>
    <dgm:cxn modelId="{1B712235-7C03-4828-98B1-034B53B90837}" type="presOf" srcId="{3571EC4B-C412-4B71-98EA-80FB3AFB832B}" destId="{4061B984-51CE-4422-95EE-BB06A86A2031}" srcOrd="0" destOrd="0" presId="urn:microsoft.com/office/officeart/2005/8/layout/default"/>
    <dgm:cxn modelId="{4EC31228-B023-4D0D-8E27-41D75CF7794C}" type="presOf" srcId="{8E51478D-DAE2-4E5C-93D6-8F05F1655004}" destId="{836D0A0A-2771-4AC4-AA0A-D2FC03DEDAED}" srcOrd="0" destOrd="0" presId="urn:microsoft.com/office/officeart/2005/8/layout/default"/>
    <dgm:cxn modelId="{81514EE4-0A31-483E-A263-52B4A1DFCF95}" type="presOf" srcId="{192A15F4-5FEF-4BA6-BDFA-EF8B61531C3A}" destId="{748F54F8-62D1-47CB-B621-807E5A606D45}" srcOrd="0" destOrd="0" presId="urn:microsoft.com/office/officeart/2005/8/layout/default"/>
    <dgm:cxn modelId="{0C44E573-2DC8-4500-B03D-0E21594798DB}" srcId="{6D656A73-0960-4433-B8D3-BC82C2EC0D7E}" destId="{3571EC4B-C412-4B71-98EA-80FB3AFB832B}" srcOrd="2" destOrd="0" parTransId="{285E5F24-7838-4728-BDC4-DF4270CDDA4A}" sibTransId="{4EFBCBF0-C59E-4EBC-85EE-941858250ED2}"/>
    <dgm:cxn modelId="{5B76F643-9C00-43A0-9AD4-CAE53A01554F}" srcId="{6D656A73-0960-4433-B8D3-BC82C2EC0D7E}" destId="{B4C103F5-50D0-4637-B56E-F7226C27DB9A}" srcOrd="1" destOrd="0" parTransId="{3116A2C6-AEC8-425E-B0B8-D5C9CC54C1D9}" sibTransId="{3AC290A5-76A4-4B4B-8AFA-552205A01157}"/>
    <dgm:cxn modelId="{15D0BCE9-209D-40FC-AA8D-D8217963C739}" srcId="{6D656A73-0960-4433-B8D3-BC82C2EC0D7E}" destId="{192A15F4-5FEF-4BA6-BDFA-EF8B61531C3A}" srcOrd="0" destOrd="0" parTransId="{9304D065-8C9C-4A70-B5A0-BD654635C796}" sibTransId="{B707C922-D025-4013-95CC-31C84AE922EB}"/>
    <dgm:cxn modelId="{FCF629C6-245B-4765-886E-C9BE0F12090F}" type="presOf" srcId="{6D656A73-0960-4433-B8D3-BC82C2EC0D7E}" destId="{7DA1CCA0-FE8D-4180-AB0A-33EF89E053F1}" srcOrd="0" destOrd="0" presId="urn:microsoft.com/office/officeart/2005/8/layout/default"/>
    <dgm:cxn modelId="{32E85FA0-4387-47DB-81CF-559127063E39}" type="presOf" srcId="{B4C103F5-50D0-4637-B56E-F7226C27DB9A}" destId="{38C6119E-CE04-4059-AAA1-7D6EAE4E721F}" srcOrd="0" destOrd="0" presId="urn:microsoft.com/office/officeart/2005/8/layout/default"/>
    <dgm:cxn modelId="{A3B4B396-C3C4-43E2-8D6B-1BB439C3D0B6}" srcId="{6D656A73-0960-4433-B8D3-BC82C2EC0D7E}" destId="{8E51478D-DAE2-4E5C-93D6-8F05F1655004}" srcOrd="3" destOrd="0" parTransId="{33AB2E54-28EA-4C98-84D1-3A8C6391C580}" sibTransId="{6666C1AD-5424-4D91-B8E2-C62C0AAE08DF}"/>
    <dgm:cxn modelId="{65E64AFE-AC95-42C1-82F3-9184A93B6294}" type="presParOf" srcId="{7DA1CCA0-FE8D-4180-AB0A-33EF89E053F1}" destId="{748F54F8-62D1-47CB-B621-807E5A606D45}" srcOrd="0" destOrd="0" presId="urn:microsoft.com/office/officeart/2005/8/layout/default"/>
    <dgm:cxn modelId="{5F589F9B-985F-4DB3-85BE-744E44108529}" type="presParOf" srcId="{7DA1CCA0-FE8D-4180-AB0A-33EF89E053F1}" destId="{95DAAC10-C766-4395-8E33-FBFD68B09B32}" srcOrd="1" destOrd="0" presId="urn:microsoft.com/office/officeart/2005/8/layout/default"/>
    <dgm:cxn modelId="{20FB1374-1DDC-44FC-AECB-17C3D9329A10}" type="presParOf" srcId="{7DA1CCA0-FE8D-4180-AB0A-33EF89E053F1}" destId="{38C6119E-CE04-4059-AAA1-7D6EAE4E721F}" srcOrd="2" destOrd="0" presId="urn:microsoft.com/office/officeart/2005/8/layout/default"/>
    <dgm:cxn modelId="{3B4CFFC7-264A-44E5-8F1A-B003A240A797}" type="presParOf" srcId="{7DA1CCA0-FE8D-4180-AB0A-33EF89E053F1}" destId="{AD7B9C2A-5EFA-4B4C-A899-27DC63879B53}" srcOrd="3" destOrd="0" presId="urn:microsoft.com/office/officeart/2005/8/layout/default"/>
    <dgm:cxn modelId="{BF2D7E92-E6B2-49BD-9521-04360BD7486E}" type="presParOf" srcId="{7DA1CCA0-FE8D-4180-AB0A-33EF89E053F1}" destId="{4061B984-51CE-4422-95EE-BB06A86A2031}" srcOrd="4" destOrd="0" presId="urn:microsoft.com/office/officeart/2005/8/layout/default"/>
    <dgm:cxn modelId="{5B945F84-D668-4A3F-BF17-B4ABABB63D3E}" type="presParOf" srcId="{7DA1CCA0-FE8D-4180-AB0A-33EF89E053F1}" destId="{F47DCB32-0CED-4364-866E-61151511E047}" srcOrd="5" destOrd="0" presId="urn:microsoft.com/office/officeart/2005/8/layout/default"/>
    <dgm:cxn modelId="{00E87433-A6AB-4C43-A87C-851A51CE32ED}" type="presParOf" srcId="{7DA1CCA0-FE8D-4180-AB0A-33EF89E053F1}" destId="{836D0A0A-2771-4AC4-AA0A-D2FC03DEDAED}" srcOrd="6"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4424474-B89D-4FBF-A123-2569E08E2C2A}" type="doc">
      <dgm:prSet loTypeId="urn:microsoft.com/office/officeart/2005/8/layout/process1" loCatId="process" qsTypeId="urn:microsoft.com/office/officeart/2005/8/quickstyle/3d3" qsCatId="3D" csTypeId="urn:microsoft.com/office/officeart/2005/8/colors/accent2_2" csCatId="accent2" phldr="1"/>
      <dgm:spPr/>
      <dgm:t>
        <a:bodyPr/>
        <a:lstStyle/>
        <a:p>
          <a:endParaRPr lang="en-CA"/>
        </a:p>
      </dgm:t>
    </dgm:pt>
    <dgm:pt modelId="{25ED2B31-8716-4061-84D0-B903C34F5109}">
      <dgm:prSet custT="1"/>
      <dgm:spPr/>
      <dgm:t>
        <a:bodyPr/>
        <a:lstStyle/>
        <a:p>
          <a:pPr rtl="0"/>
          <a:r>
            <a:rPr lang="en-US" sz="2400" dirty="0" smtClean="0"/>
            <a:t>Dramatic increase in STD claims since change to 1-week waiting period</a:t>
          </a:r>
          <a:endParaRPr lang="en-CA" sz="2400" dirty="0"/>
        </a:p>
      </dgm:t>
    </dgm:pt>
    <dgm:pt modelId="{5ED99C26-9728-48DC-B0DC-632A8CFDFD35}" type="parTrans" cxnId="{8A409D77-A587-43BB-828C-B69C5DCD3D51}">
      <dgm:prSet/>
      <dgm:spPr/>
      <dgm:t>
        <a:bodyPr/>
        <a:lstStyle/>
        <a:p>
          <a:endParaRPr lang="en-CA"/>
        </a:p>
      </dgm:t>
    </dgm:pt>
    <dgm:pt modelId="{24D149DD-2CED-4B19-BCE8-D179DDD302C5}" type="sibTrans" cxnId="{8A409D77-A587-43BB-828C-B69C5DCD3D51}">
      <dgm:prSet/>
      <dgm:spPr/>
      <dgm:t>
        <a:bodyPr/>
        <a:lstStyle/>
        <a:p>
          <a:endParaRPr lang="en-CA"/>
        </a:p>
      </dgm:t>
    </dgm:pt>
    <dgm:pt modelId="{326C0826-07DA-4E79-BC98-C105FFD90689}">
      <dgm:prSet custT="1"/>
      <dgm:spPr/>
      <dgm:t>
        <a:bodyPr/>
        <a:lstStyle/>
        <a:p>
          <a:pPr rtl="0"/>
          <a:r>
            <a:rPr lang="en-US" sz="2400" dirty="0" smtClean="0"/>
            <a:t>Higher benefits administration and employees often back to work by the time claim is adjudicated</a:t>
          </a:r>
          <a:endParaRPr lang="en-CA" sz="2400" dirty="0"/>
        </a:p>
      </dgm:t>
    </dgm:pt>
    <dgm:pt modelId="{26EDB2F3-32DC-410F-AEED-C667D7508539}" type="parTrans" cxnId="{3E22DC31-7916-4901-BC83-4E2085650DD1}">
      <dgm:prSet/>
      <dgm:spPr/>
      <dgm:t>
        <a:bodyPr/>
        <a:lstStyle/>
        <a:p>
          <a:endParaRPr lang="en-CA"/>
        </a:p>
      </dgm:t>
    </dgm:pt>
    <dgm:pt modelId="{96F26784-4DF2-4369-BD6F-A004DFDB7807}" type="sibTrans" cxnId="{3E22DC31-7916-4901-BC83-4E2085650DD1}">
      <dgm:prSet/>
      <dgm:spPr/>
      <dgm:t>
        <a:bodyPr/>
        <a:lstStyle/>
        <a:p>
          <a:endParaRPr lang="en-CA"/>
        </a:p>
      </dgm:t>
    </dgm:pt>
    <dgm:pt modelId="{757C3300-752A-49B3-A66E-DB6B9EA7F697}">
      <dgm:prSet custT="1"/>
      <dgm:spPr/>
      <dgm:t>
        <a:bodyPr/>
        <a:lstStyle/>
        <a:p>
          <a:pPr rtl="0"/>
          <a:r>
            <a:rPr lang="en-US" sz="2400" dirty="0" smtClean="0"/>
            <a:t>Employers now reconsidering maintaining STD plan</a:t>
          </a:r>
          <a:endParaRPr lang="en-CA" sz="2400" dirty="0"/>
        </a:p>
      </dgm:t>
    </dgm:pt>
    <dgm:pt modelId="{57F03285-C172-466C-B5EF-17D33CE58B43}" type="parTrans" cxnId="{AC96F58F-E744-4E7C-812C-30135A485BFC}">
      <dgm:prSet/>
      <dgm:spPr/>
      <dgm:t>
        <a:bodyPr/>
        <a:lstStyle/>
        <a:p>
          <a:endParaRPr lang="en-CA"/>
        </a:p>
      </dgm:t>
    </dgm:pt>
    <dgm:pt modelId="{E564D297-D3E1-4978-873A-C78854FA0175}" type="sibTrans" cxnId="{AC96F58F-E744-4E7C-812C-30135A485BFC}">
      <dgm:prSet/>
      <dgm:spPr/>
      <dgm:t>
        <a:bodyPr/>
        <a:lstStyle/>
        <a:p>
          <a:endParaRPr lang="en-CA"/>
        </a:p>
      </dgm:t>
    </dgm:pt>
    <dgm:pt modelId="{CC645F66-70A0-4620-A7F4-BB719F8E8EF2}" type="pres">
      <dgm:prSet presAssocID="{14424474-B89D-4FBF-A123-2569E08E2C2A}" presName="Name0" presStyleCnt="0">
        <dgm:presLayoutVars>
          <dgm:dir/>
          <dgm:resizeHandles val="exact"/>
        </dgm:presLayoutVars>
      </dgm:prSet>
      <dgm:spPr/>
      <dgm:t>
        <a:bodyPr/>
        <a:lstStyle/>
        <a:p>
          <a:endParaRPr lang="en-CA"/>
        </a:p>
      </dgm:t>
    </dgm:pt>
    <dgm:pt modelId="{D8072E15-5AE7-4693-9B2D-C3E606890C81}" type="pres">
      <dgm:prSet presAssocID="{25ED2B31-8716-4061-84D0-B903C34F5109}" presName="node" presStyleLbl="node1" presStyleIdx="0" presStyleCnt="3" custScaleY="300326">
        <dgm:presLayoutVars>
          <dgm:bulletEnabled val="1"/>
        </dgm:presLayoutVars>
      </dgm:prSet>
      <dgm:spPr/>
      <dgm:t>
        <a:bodyPr/>
        <a:lstStyle/>
        <a:p>
          <a:endParaRPr lang="en-CA"/>
        </a:p>
      </dgm:t>
    </dgm:pt>
    <dgm:pt modelId="{50B0EFF7-835D-4E9D-B650-DEAD2E9E2B1A}" type="pres">
      <dgm:prSet presAssocID="{24D149DD-2CED-4B19-BCE8-D179DDD302C5}" presName="sibTrans" presStyleLbl="sibTrans2D1" presStyleIdx="0" presStyleCnt="2"/>
      <dgm:spPr/>
      <dgm:t>
        <a:bodyPr/>
        <a:lstStyle/>
        <a:p>
          <a:endParaRPr lang="en-CA"/>
        </a:p>
      </dgm:t>
    </dgm:pt>
    <dgm:pt modelId="{42AB1BF4-AD4A-42DB-92ED-75ADB8BB20BF}" type="pres">
      <dgm:prSet presAssocID="{24D149DD-2CED-4B19-BCE8-D179DDD302C5}" presName="connectorText" presStyleLbl="sibTrans2D1" presStyleIdx="0" presStyleCnt="2"/>
      <dgm:spPr/>
      <dgm:t>
        <a:bodyPr/>
        <a:lstStyle/>
        <a:p>
          <a:endParaRPr lang="en-CA"/>
        </a:p>
      </dgm:t>
    </dgm:pt>
    <dgm:pt modelId="{F426861D-B8A4-45D4-B290-AE7E3D4ADCEC}" type="pres">
      <dgm:prSet presAssocID="{326C0826-07DA-4E79-BC98-C105FFD90689}" presName="node" presStyleLbl="node1" presStyleIdx="1" presStyleCnt="3" custScaleY="300326" custLinFactNeighborX="0" custLinFactNeighborY="-10650">
        <dgm:presLayoutVars>
          <dgm:bulletEnabled val="1"/>
        </dgm:presLayoutVars>
      </dgm:prSet>
      <dgm:spPr/>
      <dgm:t>
        <a:bodyPr/>
        <a:lstStyle/>
        <a:p>
          <a:endParaRPr lang="en-CA"/>
        </a:p>
      </dgm:t>
    </dgm:pt>
    <dgm:pt modelId="{D26C33AD-1F36-4482-8D6B-32387A71C7A9}" type="pres">
      <dgm:prSet presAssocID="{96F26784-4DF2-4369-BD6F-A004DFDB7807}" presName="sibTrans" presStyleLbl="sibTrans2D1" presStyleIdx="1" presStyleCnt="2"/>
      <dgm:spPr/>
      <dgm:t>
        <a:bodyPr/>
        <a:lstStyle/>
        <a:p>
          <a:endParaRPr lang="en-CA"/>
        </a:p>
      </dgm:t>
    </dgm:pt>
    <dgm:pt modelId="{66C7BE98-6D8A-4665-AB8A-593071A8E5DC}" type="pres">
      <dgm:prSet presAssocID="{96F26784-4DF2-4369-BD6F-A004DFDB7807}" presName="connectorText" presStyleLbl="sibTrans2D1" presStyleIdx="1" presStyleCnt="2"/>
      <dgm:spPr/>
      <dgm:t>
        <a:bodyPr/>
        <a:lstStyle/>
        <a:p>
          <a:endParaRPr lang="en-CA"/>
        </a:p>
      </dgm:t>
    </dgm:pt>
    <dgm:pt modelId="{7653ECD7-5321-4905-833D-1865B0E0AD25}" type="pres">
      <dgm:prSet presAssocID="{757C3300-752A-49B3-A66E-DB6B9EA7F697}" presName="node" presStyleLbl="node1" presStyleIdx="2" presStyleCnt="3" custScaleY="301123">
        <dgm:presLayoutVars>
          <dgm:bulletEnabled val="1"/>
        </dgm:presLayoutVars>
      </dgm:prSet>
      <dgm:spPr/>
      <dgm:t>
        <a:bodyPr/>
        <a:lstStyle/>
        <a:p>
          <a:endParaRPr lang="en-CA"/>
        </a:p>
      </dgm:t>
    </dgm:pt>
  </dgm:ptLst>
  <dgm:cxnLst>
    <dgm:cxn modelId="{E5FA15B5-05D9-4F6A-8394-25CB6BD0D477}" type="presOf" srcId="{96F26784-4DF2-4369-BD6F-A004DFDB7807}" destId="{66C7BE98-6D8A-4665-AB8A-593071A8E5DC}" srcOrd="1" destOrd="0" presId="urn:microsoft.com/office/officeart/2005/8/layout/process1"/>
    <dgm:cxn modelId="{8A409D77-A587-43BB-828C-B69C5DCD3D51}" srcId="{14424474-B89D-4FBF-A123-2569E08E2C2A}" destId="{25ED2B31-8716-4061-84D0-B903C34F5109}" srcOrd="0" destOrd="0" parTransId="{5ED99C26-9728-48DC-B0DC-632A8CFDFD35}" sibTransId="{24D149DD-2CED-4B19-BCE8-D179DDD302C5}"/>
    <dgm:cxn modelId="{195BA099-6492-4110-9B3F-6D21F058BFB8}" type="presOf" srcId="{14424474-B89D-4FBF-A123-2569E08E2C2A}" destId="{CC645F66-70A0-4620-A7F4-BB719F8E8EF2}" srcOrd="0" destOrd="0" presId="urn:microsoft.com/office/officeart/2005/8/layout/process1"/>
    <dgm:cxn modelId="{A5709843-508B-4A55-A654-E63CBE101F53}" type="presOf" srcId="{24D149DD-2CED-4B19-BCE8-D179DDD302C5}" destId="{42AB1BF4-AD4A-42DB-92ED-75ADB8BB20BF}" srcOrd="1" destOrd="0" presId="urn:microsoft.com/office/officeart/2005/8/layout/process1"/>
    <dgm:cxn modelId="{5465B5C4-9092-4730-9C4A-39096BAE9C9C}" type="presOf" srcId="{25ED2B31-8716-4061-84D0-B903C34F5109}" destId="{D8072E15-5AE7-4693-9B2D-C3E606890C81}" srcOrd="0" destOrd="0" presId="urn:microsoft.com/office/officeart/2005/8/layout/process1"/>
    <dgm:cxn modelId="{AC96F58F-E744-4E7C-812C-30135A485BFC}" srcId="{14424474-B89D-4FBF-A123-2569E08E2C2A}" destId="{757C3300-752A-49B3-A66E-DB6B9EA7F697}" srcOrd="2" destOrd="0" parTransId="{57F03285-C172-466C-B5EF-17D33CE58B43}" sibTransId="{E564D297-D3E1-4978-873A-C78854FA0175}"/>
    <dgm:cxn modelId="{E3E48752-7647-4C1B-821B-FB19CDF6A53A}" type="presOf" srcId="{326C0826-07DA-4E79-BC98-C105FFD90689}" destId="{F426861D-B8A4-45D4-B290-AE7E3D4ADCEC}" srcOrd="0" destOrd="0" presId="urn:microsoft.com/office/officeart/2005/8/layout/process1"/>
    <dgm:cxn modelId="{63D1520B-FCBD-48B5-B111-396F048ED469}" type="presOf" srcId="{24D149DD-2CED-4B19-BCE8-D179DDD302C5}" destId="{50B0EFF7-835D-4E9D-B650-DEAD2E9E2B1A}" srcOrd="0" destOrd="0" presId="urn:microsoft.com/office/officeart/2005/8/layout/process1"/>
    <dgm:cxn modelId="{94DBB098-BB5A-4EFD-9648-ED1525BC0F62}" type="presOf" srcId="{96F26784-4DF2-4369-BD6F-A004DFDB7807}" destId="{D26C33AD-1F36-4482-8D6B-32387A71C7A9}" srcOrd="0" destOrd="0" presId="urn:microsoft.com/office/officeart/2005/8/layout/process1"/>
    <dgm:cxn modelId="{F2F1EAF6-6F86-495B-B0B7-AEB7C2DBD1C5}" type="presOf" srcId="{757C3300-752A-49B3-A66E-DB6B9EA7F697}" destId="{7653ECD7-5321-4905-833D-1865B0E0AD25}" srcOrd="0" destOrd="0" presId="urn:microsoft.com/office/officeart/2005/8/layout/process1"/>
    <dgm:cxn modelId="{3E22DC31-7916-4901-BC83-4E2085650DD1}" srcId="{14424474-B89D-4FBF-A123-2569E08E2C2A}" destId="{326C0826-07DA-4E79-BC98-C105FFD90689}" srcOrd="1" destOrd="0" parTransId="{26EDB2F3-32DC-410F-AEED-C667D7508539}" sibTransId="{96F26784-4DF2-4369-BD6F-A004DFDB7807}"/>
    <dgm:cxn modelId="{1B77F17D-995E-4C70-8097-1EE222BFE8B9}" type="presParOf" srcId="{CC645F66-70A0-4620-A7F4-BB719F8E8EF2}" destId="{D8072E15-5AE7-4693-9B2D-C3E606890C81}" srcOrd="0" destOrd="0" presId="urn:microsoft.com/office/officeart/2005/8/layout/process1"/>
    <dgm:cxn modelId="{0801C044-DAF9-485A-AD38-98AC5B47FE1C}" type="presParOf" srcId="{CC645F66-70A0-4620-A7F4-BB719F8E8EF2}" destId="{50B0EFF7-835D-4E9D-B650-DEAD2E9E2B1A}" srcOrd="1" destOrd="0" presId="urn:microsoft.com/office/officeart/2005/8/layout/process1"/>
    <dgm:cxn modelId="{9A894DD1-4336-48A0-8D11-848BE8874CDE}" type="presParOf" srcId="{50B0EFF7-835D-4E9D-B650-DEAD2E9E2B1A}" destId="{42AB1BF4-AD4A-42DB-92ED-75ADB8BB20BF}" srcOrd="0" destOrd="0" presId="urn:microsoft.com/office/officeart/2005/8/layout/process1"/>
    <dgm:cxn modelId="{0AB3B416-D926-41B4-872E-75A63EEA9B79}" type="presParOf" srcId="{CC645F66-70A0-4620-A7F4-BB719F8E8EF2}" destId="{F426861D-B8A4-45D4-B290-AE7E3D4ADCEC}" srcOrd="2" destOrd="0" presId="urn:microsoft.com/office/officeart/2005/8/layout/process1"/>
    <dgm:cxn modelId="{178AA531-2C02-4461-BB1B-CF4236B96026}" type="presParOf" srcId="{CC645F66-70A0-4620-A7F4-BB719F8E8EF2}" destId="{D26C33AD-1F36-4482-8D6B-32387A71C7A9}" srcOrd="3" destOrd="0" presId="urn:microsoft.com/office/officeart/2005/8/layout/process1"/>
    <dgm:cxn modelId="{6E2521C6-D9EC-4E5E-95B9-655019570D16}" type="presParOf" srcId="{D26C33AD-1F36-4482-8D6B-32387A71C7A9}" destId="{66C7BE98-6D8A-4665-AB8A-593071A8E5DC}" srcOrd="0" destOrd="0" presId="urn:microsoft.com/office/officeart/2005/8/layout/process1"/>
    <dgm:cxn modelId="{3051407C-2597-44FF-897F-E582D22AFD33}" type="presParOf" srcId="{CC645F66-70A0-4620-A7F4-BB719F8E8EF2}" destId="{7653ECD7-5321-4905-833D-1865B0E0AD25}" srcOrd="4"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C25A2828-FEEB-48B1-9D63-D864E8A64904}" type="doc">
      <dgm:prSet loTypeId="urn:microsoft.com/office/officeart/2005/8/layout/balance1" loCatId="relationship" qsTypeId="urn:microsoft.com/office/officeart/2005/8/quickstyle/3d2" qsCatId="3D" csTypeId="urn:microsoft.com/office/officeart/2005/8/colors/accent2_5" csCatId="accent2" phldr="1"/>
      <dgm:spPr/>
      <dgm:t>
        <a:bodyPr/>
        <a:lstStyle/>
        <a:p>
          <a:endParaRPr lang="en-US"/>
        </a:p>
      </dgm:t>
    </dgm:pt>
    <dgm:pt modelId="{F400BE36-839F-4D08-8FF4-D0032B7BA3B9}">
      <dgm:prSet custT="1"/>
      <dgm:spPr/>
      <dgm:t>
        <a:bodyPr/>
        <a:lstStyle/>
        <a:p>
          <a:pPr rtl="0"/>
          <a:r>
            <a:rPr lang="en-US" sz="2800" dirty="0" smtClean="0"/>
            <a:t>Reduced Employer EI Rate</a:t>
          </a:r>
          <a:endParaRPr lang="en-US" sz="2800" dirty="0"/>
        </a:p>
      </dgm:t>
    </dgm:pt>
    <dgm:pt modelId="{8BB21493-340F-4BE3-8074-A2ACAB731508}" type="parTrans" cxnId="{1FCD5B33-3FC5-4BC6-9A8C-3A9EF6B55E89}">
      <dgm:prSet/>
      <dgm:spPr/>
      <dgm:t>
        <a:bodyPr/>
        <a:lstStyle/>
        <a:p>
          <a:endParaRPr lang="en-US"/>
        </a:p>
      </dgm:t>
    </dgm:pt>
    <dgm:pt modelId="{28DBB569-3E83-4947-9D4E-6B2A100C549F}" type="sibTrans" cxnId="{1FCD5B33-3FC5-4BC6-9A8C-3A9EF6B55E89}">
      <dgm:prSet/>
      <dgm:spPr/>
      <dgm:t>
        <a:bodyPr/>
        <a:lstStyle/>
        <a:p>
          <a:endParaRPr lang="en-US"/>
        </a:p>
      </dgm:t>
    </dgm:pt>
    <dgm:pt modelId="{023468C8-1F39-4A65-87B0-9FFC6CB20B41}">
      <dgm:prSet custT="1"/>
      <dgm:spPr/>
      <dgm:t>
        <a:bodyPr/>
        <a:lstStyle/>
        <a:p>
          <a:pPr rtl="0"/>
          <a:r>
            <a:rPr lang="en-US" sz="1800" dirty="0" smtClean="0"/>
            <a:t>Employer typically pays 100% STD premiums/ benefits</a:t>
          </a:r>
          <a:endParaRPr lang="en-US" sz="1800" dirty="0"/>
        </a:p>
      </dgm:t>
    </dgm:pt>
    <dgm:pt modelId="{C9E592D1-2A57-48C5-8224-341E029495C4}" type="parTrans" cxnId="{FDA85E62-D153-4428-B491-AE416CDB2776}">
      <dgm:prSet/>
      <dgm:spPr/>
      <dgm:t>
        <a:bodyPr/>
        <a:lstStyle/>
        <a:p>
          <a:endParaRPr lang="en-US"/>
        </a:p>
      </dgm:t>
    </dgm:pt>
    <dgm:pt modelId="{65C34301-3E64-4B28-B73C-135E1B75EA75}" type="sibTrans" cxnId="{FDA85E62-D153-4428-B491-AE416CDB2776}">
      <dgm:prSet/>
      <dgm:spPr/>
      <dgm:t>
        <a:bodyPr/>
        <a:lstStyle/>
        <a:p>
          <a:endParaRPr lang="en-US"/>
        </a:p>
      </dgm:t>
    </dgm:pt>
    <dgm:pt modelId="{4718B6BD-9F92-4AFA-A4D2-28B37F2D96DB}">
      <dgm:prSet custT="1"/>
      <dgm:spPr/>
      <dgm:t>
        <a:bodyPr/>
        <a:lstStyle/>
        <a:p>
          <a:pPr rtl="0"/>
          <a:r>
            <a:rPr lang="en-US" sz="1800" dirty="0" smtClean="0"/>
            <a:t>Plus cost of administering STD plan</a:t>
          </a:r>
          <a:endParaRPr lang="en-US" sz="1800" dirty="0"/>
        </a:p>
      </dgm:t>
    </dgm:pt>
    <dgm:pt modelId="{B969547E-67E6-4ABB-87C7-D1F9709CE782}" type="parTrans" cxnId="{9BEDEF17-1B6C-49CE-BDBE-8EA8D255CDB2}">
      <dgm:prSet/>
      <dgm:spPr/>
      <dgm:t>
        <a:bodyPr/>
        <a:lstStyle/>
        <a:p>
          <a:endParaRPr lang="en-US"/>
        </a:p>
      </dgm:t>
    </dgm:pt>
    <dgm:pt modelId="{AA014D3C-29C6-4ADC-981B-E720C3570D5F}" type="sibTrans" cxnId="{9BEDEF17-1B6C-49CE-BDBE-8EA8D255CDB2}">
      <dgm:prSet/>
      <dgm:spPr/>
      <dgm:t>
        <a:bodyPr/>
        <a:lstStyle/>
        <a:p>
          <a:endParaRPr lang="en-US"/>
        </a:p>
      </dgm:t>
    </dgm:pt>
    <dgm:pt modelId="{483C9E34-1D8A-43EF-AF77-1D53A0EA10FF}">
      <dgm:prSet custT="1"/>
      <dgm:spPr/>
      <dgm:t>
        <a:bodyPr/>
        <a:lstStyle/>
        <a:p>
          <a:pPr rtl="0"/>
          <a:r>
            <a:rPr lang="en-US" sz="1800" dirty="0" smtClean="0"/>
            <a:t>Plus cost of administering 5/12</a:t>
          </a:r>
          <a:endParaRPr lang="en-US" sz="1600" dirty="0"/>
        </a:p>
      </dgm:t>
    </dgm:pt>
    <dgm:pt modelId="{5015DA54-03C3-49E3-BA86-4043C87687FB}" type="parTrans" cxnId="{76FCAAEF-BF9C-41F7-B08F-1E2E9609E0DE}">
      <dgm:prSet/>
      <dgm:spPr/>
      <dgm:t>
        <a:bodyPr/>
        <a:lstStyle/>
        <a:p>
          <a:endParaRPr lang="en-US"/>
        </a:p>
      </dgm:t>
    </dgm:pt>
    <dgm:pt modelId="{286BF6E5-F9EB-4161-BF4B-F60339A03681}" type="sibTrans" cxnId="{76FCAAEF-BF9C-41F7-B08F-1E2E9609E0DE}">
      <dgm:prSet/>
      <dgm:spPr/>
      <dgm:t>
        <a:bodyPr/>
        <a:lstStyle/>
        <a:p>
          <a:endParaRPr lang="en-US"/>
        </a:p>
      </dgm:t>
    </dgm:pt>
    <dgm:pt modelId="{FDB20905-6E26-4FC1-93FC-8C6A377CDFCC}" type="pres">
      <dgm:prSet presAssocID="{C25A2828-FEEB-48B1-9D63-D864E8A64904}" presName="outerComposite" presStyleCnt="0">
        <dgm:presLayoutVars>
          <dgm:chMax val="2"/>
          <dgm:animLvl val="lvl"/>
          <dgm:resizeHandles val="exact"/>
        </dgm:presLayoutVars>
      </dgm:prSet>
      <dgm:spPr/>
      <dgm:t>
        <a:bodyPr/>
        <a:lstStyle/>
        <a:p>
          <a:endParaRPr lang="en-CA"/>
        </a:p>
      </dgm:t>
    </dgm:pt>
    <dgm:pt modelId="{AD075341-E46E-41ED-8071-A6791AB23495}" type="pres">
      <dgm:prSet presAssocID="{C25A2828-FEEB-48B1-9D63-D864E8A64904}" presName="dummyMaxCanvas" presStyleCnt="0"/>
      <dgm:spPr/>
      <dgm:t>
        <a:bodyPr/>
        <a:lstStyle/>
        <a:p>
          <a:endParaRPr lang="en-CA"/>
        </a:p>
      </dgm:t>
    </dgm:pt>
    <dgm:pt modelId="{A86D6886-5B6F-4EB4-8CC6-6C47E4CF6771}" type="pres">
      <dgm:prSet presAssocID="{C25A2828-FEEB-48B1-9D63-D864E8A64904}" presName="parentComposite" presStyleCnt="0"/>
      <dgm:spPr/>
      <dgm:t>
        <a:bodyPr/>
        <a:lstStyle/>
        <a:p>
          <a:endParaRPr lang="en-CA"/>
        </a:p>
      </dgm:t>
    </dgm:pt>
    <dgm:pt modelId="{8E4E3790-22C3-4342-A6E2-6264D25DCAE0}" type="pres">
      <dgm:prSet presAssocID="{C25A2828-FEEB-48B1-9D63-D864E8A64904}" presName="parent1" presStyleLbl="alignAccFollowNode1" presStyleIdx="0" presStyleCnt="4" custAng="0" custScaleX="152959" custScaleY="221541" custLinFactY="64802" custLinFactNeighborX="97264" custLinFactNeighborY="100000">
        <dgm:presLayoutVars>
          <dgm:chMax val="4"/>
        </dgm:presLayoutVars>
      </dgm:prSet>
      <dgm:spPr/>
      <dgm:t>
        <a:bodyPr/>
        <a:lstStyle/>
        <a:p>
          <a:endParaRPr lang="en-US"/>
        </a:p>
      </dgm:t>
    </dgm:pt>
    <dgm:pt modelId="{4C768AFC-3E12-4E98-8CBD-BEE00F73AFCC}" type="pres">
      <dgm:prSet presAssocID="{C25A2828-FEEB-48B1-9D63-D864E8A64904}" presName="parent2" presStyleLbl="alignAccFollowNode1" presStyleIdx="1" presStyleCnt="4" custFlipVert="0" custFlipHor="1" custScaleX="2938" custScaleY="25191" custLinFactY="33262" custLinFactNeighborX="21271" custLinFactNeighborY="100000">
        <dgm:presLayoutVars>
          <dgm:chMax val="4"/>
        </dgm:presLayoutVars>
      </dgm:prSet>
      <dgm:spPr/>
      <dgm:t>
        <a:bodyPr/>
        <a:lstStyle/>
        <a:p>
          <a:endParaRPr lang="en-CA"/>
        </a:p>
      </dgm:t>
    </dgm:pt>
    <dgm:pt modelId="{CD55BB41-C049-46C1-82B5-C0E3ECC2208C}" type="pres">
      <dgm:prSet presAssocID="{C25A2828-FEEB-48B1-9D63-D864E8A64904}" presName="childrenComposite" presStyleCnt="0"/>
      <dgm:spPr/>
      <dgm:t>
        <a:bodyPr/>
        <a:lstStyle/>
        <a:p>
          <a:endParaRPr lang="en-CA"/>
        </a:p>
      </dgm:t>
    </dgm:pt>
    <dgm:pt modelId="{AC359CFB-9848-40E4-934C-6C75E10CB1DF}" type="pres">
      <dgm:prSet presAssocID="{C25A2828-FEEB-48B1-9D63-D864E8A64904}" presName="dummyMaxCanvas_ChildArea" presStyleCnt="0"/>
      <dgm:spPr/>
      <dgm:t>
        <a:bodyPr/>
        <a:lstStyle/>
        <a:p>
          <a:endParaRPr lang="en-CA"/>
        </a:p>
      </dgm:t>
    </dgm:pt>
    <dgm:pt modelId="{92A85998-59BA-4AF8-88BD-69E1684FE1EA}" type="pres">
      <dgm:prSet presAssocID="{C25A2828-FEEB-48B1-9D63-D864E8A64904}" presName="fulcrum" presStyleLbl="alignAccFollowNode1" presStyleIdx="2" presStyleCnt="4"/>
      <dgm:spPr/>
      <dgm:t>
        <a:bodyPr/>
        <a:lstStyle/>
        <a:p>
          <a:endParaRPr lang="en-CA"/>
        </a:p>
      </dgm:t>
    </dgm:pt>
    <dgm:pt modelId="{A9950585-FC1D-4EF9-A3E8-69FA7A250665}" type="pres">
      <dgm:prSet presAssocID="{C25A2828-FEEB-48B1-9D63-D864E8A64904}" presName="balance_30" presStyleLbl="alignAccFollowNode1" presStyleIdx="3" presStyleCnt="4">
        <dgm:presLayoutVars>
          <dgm:bulletEnabled val="1"/>
        </dgm:presLayoutVars>
      </dgm:prSet>
      <dgm:spPr/>
      <dgm:t>
        <a:bodyPr/>
        <a:lstStyle/>
        <a:p>
          <a:endParaRPr lang="en-CA"/>
        </a:p>
      </dgm:t>
    </dgm:pt>
    <dgm:pt modelId="{7BD51846-C948-462C-BB48-F3188B655FDD}" type="pres">
      <dgm:prSet presAssocID="{C25A2828-FEEB-48B1-9D63-D864E8A64904}" presName="left_30_1" presStyleLbl="node1" presStyleIdx="0" presStyleCnt="3" custScaleX="105994" custScaleY="187226" custLinFactY="-125010" custLinFactNeighborX="-13586" custLinFactNeighborY="-200000">
        <dgm:presLayoutVars>
          <dgm:bulletEnabled val="1"/>
        </dgm:presLayoutVars>
      </dgm:prSet>
      <dgm:spPr/>
      <dgm:t>
        <a:bodyPr/>
        <a:lstStyle/>
        <a:p>
          <a:endParaRPr lang="en-US"/>
        </a:p>
      </dgm:t>
    </dgm:pt>
    <dgm:pt modelId="{A68D0A3D-56A7-4C01-9078-A8C4ADF239B0}" type="pres">
      <dgm:prSet presAssocID="{C25A2828-FEEB-48B1-9D63-D864E8A64904}" presName="left_30_2" presStyleLbl="node1" presStyleIdx="1" presStyleCnt="3" custScaleX="104721" custScaleY="148168" custLinFactNeighborX="-1705" custLinFactNeighborY="-77283">
        <dgm:presLayoutVars>
          <dgm:bulletEnabled val="1"/>
        </dgm:presLayoutVars>
      </dgm:prSet>
      <dgm:spPr/>
      <dgm:t>
        <a:bodyPr/>
        <a:lstStyle/>
        <a:p>
          <a:endParaRPr lang="en-CA"/>
        </a:p>
      </dgm:t>
    </dgm:pt>
    <dgm:pt modelId="{98DEF0F8-29E8-4F55-A834-43D9714A0BBB}" type="pres">
      <dgm:prSet presAssocID="{C25A2828-FEEB-48B1-9D63-D864E8A64904}" presName="left_30_3" presStyleLbl="node1" presStyleIdx="2" presStyleCnt="3" custScaleX="104456" custScaleY="160605" custLinFactY="59407" custLinFactNeighborX="10680" custLinFactNeighborY="100000">
        <dgm:presLayoutVars>
          <dgm:bulletEnabled val="1"/>
        </dgm:presLayoutVars>
      </dgm:prSet>
      <dgm:spPr/>
      <dgm:t>
        <a:bodyPr/>
        <a:lstStyle/>
        <a:p>
          <a:endParaRPr lang="en-CA"/>
        </a:p>
      </dgm:t>
    </dgm:pt>
  </dgm:ptLst>
  <dgm:cxnLst>
    <dgm:cxn modelId="{C8671B29-931E-4855-A09C-0618F501A16E}" type="presOf" srcId="{C25A2828-FEEB-48B1-9D63-D864E8A64904}" destId="{FDB20905-6E26-4FC1-93FC-8C6A377CDFCC}" srcOrd="0" destOrd="0" presId="urn:microsoft.com/office/officeart/2005/8/layout/balance1"/>
    <dgm:cxn modelId="{76FCAAEF-BF9C-41F7-B08F-1E2E9609E0DE}" srcId="{F400BE36-839F-4D08-8FF4-D0032B7BA3B9}" destId="{483C9E34-1D8A-43EF-AF77-1D53A0EA10FF}" srcOrd="2" destOrd="0" parTransId="{5015DA54-03C3-49E3-BA86-4043C87687FB}" sibTransId="{286BF6E5-F9EB-4161-BF4B-F60339A03681}"/>
    <dgm:cxn modelId="{1FCD5B33-3FC5-4BC6-9A8C-3A9EF6B55E89}" srcId="{C25A2828-FEEB-48B1-9D63-D864E8A64904}" destId="{F400BE36-839F-4D08-8FF4-D0032B7BA3B9}" srcOrd="0" destOrd="0" parTransId="{8BB21493-340F-4BE3-8074-A2ACAB731508}" sibTransId="{28DBB569-3E83-4947-9D4E-6B2A100C549F}"/>
    <dgm:cxn modelId="{3C218344-F7E4-4635-AE0F-89796ABC902B}" type="presOf" srcId="{4718B6BD-9F92-4AFA-A4D2-28B37F2D96DB}" destId="{A68D0A3D-56A7-4C01-9078-A8C4ADF239B0}" srcOrd="0" destOrd="0" presId="urn:microsoft.com/office/officeart/2005/8/layout/balance1"/>
    <dgm:cxn modelId="{FDA85E62-D153-4428-B491-AE416CDB2776}" srcId="{F400BE36-839F-4D08-8FF4-D0032B7BA3B9}" destId="{023468C8-1F39-4A65-87B0-9FFC6CB20B41}" srcOrd="0" destOrd="0" parTransId="{C9E592D1-2A57-48C5-8224-341E029495C4}" sibTransId="{65C34301-3E64-4B28-B73C-135E1B75EA75}"/>
    <dgm:cxn modelId="{B160B9B0-F6F4-47C7-8E3E-AE478A1E9BFC}" type="presOf" srcId="{023468C8-1F39-4A65-87B0-9FFC6CB20B41}" destId="{7BD51846-C948-462C-BB48-F3188B655FDD}" srcOrd="0" destOrd="0" presId="urn:microsoft.com/office/officeart/2005/8/layout/balance1"/>
    <dgm:cxn modelId="{9BEDEF17-1B6C-49CE-BDBE-8EA8D255CDB2}" srcId="{F400BE36-839F-4D08-8FF4-D0032B7BA3B9}" destId="{4718B6BD-9F92-4AFA-A4D2-28B37F2D96DB}" srcOrd="1" destOrd="0" parTransId="{B969547E-67E6-4ABB-87C7-D1F9709CE782}" sibTransId="{AA014D3C-29C6-4ADC-981B-E720C3570D5F}"/>
    <dgm:cxn modelId="{012D0BB9-45E7-4D76-9EFE-C72F62D9BD9E}" type="presOf" srcId="{483C9E34-1D8A-43EF-AF77-1D53A0EA10FF}" destId="{98DEF0F8-29E8-4F55-A834-43D9714A0BBB}" srcOrd="0" destOrd="0" presId="urn:microsoft.com/office/officeart/2005/8/layout/balance1"/>
    <dgm:cxn modelId="{5E7E41CD-E2D1-48C8-888B-ADEC2C528B3C}" type="presOf" srcId="{F400BE36-839F-4D08-8FF4-D0032B7BA3B9}" destId="{8E4E3790-22C3-4342-A6E2-6264D25DCAE0}" srcOrd="0" destOrd="0" presId="urn:microsoft.com/office/officeart/2005/8/layout/balance1"/>
    <dgm:cxn modelId="{E5312AB1-40FF-4333-B5CF-A93C88FEE49F}" type="presParOf" srcId="{FDB20905-6E26-4FC1-93FC-8C6A377CDFCC}" destId="{AD075341-E46E-41ED-8071-A6791AB23495}" srcOrd="0" destOrd="0" presId="urn:microsoft.com/office/officeart/2005/8/layout/balance1"/>
    <dgm:cxn modelId="{1FDE9BCC-F3FB-48DE-A2E6-77319CC502EA}" type="presParOf" srcId="{FDB20905-6E26-4FC1-93FC-8C6A377CDFCC}" destId="{A86D6886-5B6F-4EB4-8CC6-6C47E4CF6771}" srcOrd="1" destOrd="0" presId="urn:microsoft.com/office/officeart/2005/8/layout/balance1"/>
    <dgm:cxn modelId="{942B2553-053C-448A-8001-BFADAAC3D4C8}" type="presParOf" srcId="{A86D6886-5B6F-4EB4-8CC6-6C47E4CF6771}" destId="{8E4E3790-22C3-4342-A6E2-6264D25DCAE0}" srcOrd="0" destOrd="0" presId="urn:microsoft.com/office/officeart/2005/8/layout/balance1"/>
    <dgm:cxn modelId="{6B2E43DE-1E2F-4D95-9A08-FAD3F260803D}" type="presParOf" srcId="{A86D6886-5B6F-4EB4-8CC6-6C47E4CF6771}" destId="{4C768AFC-3E12-4E98-8CBD-BEE00F73AFCC}" srcOrd="1" destOrd="0" presId="urn:microsoft.com/office/officeart/2005/8/layout/balance1"/>
    <dgm:cxn modelId="{58A9571A-F83B-4A9E-BEF9-46578C2463E0}" type="presParOf" srcId="{FDB20905-6E26-4FC1-93FC-8C6A377CDFCC}" destId="{CD55BB41-C049-46C1-82B5-C0E3ECC2208C}" srcOrd="2" destOrd="0" presId="urn:microsoft.com/office/officeart/2005/8/layout/balance1"/>
    <dgm:cxn modelId="{138ABA79-111D-4CFE-B9E9-13BDEC908E53}" type="presParOf" srcId="{CD55BB41-C049-46C1-82B5-C0E3ECC2208C}" destId="{AC359CFB-9848-40E4-934C-6C75E10CB1DF}" srcOrd="0" destOrd="0" presId="urn:microsoft.com/office/officeart/2005/8/layout/balance1"/>
    <dgm:cxn modelId="{34866F8A-4B6A-49D5-8EA6-FA896BAF730C}" type="presParOf" srcId="{CD55BB41-C049-46C1-82B5-C0E3ECC2208C}" destId="{92A85998-59BA-4AF8-88BD-69E1684FE1EA}" srcOrd="1" destOrd="0" presId="urn:microsoft.com/office/officeart/2005/8/layout/balance1"/>
    <dgm:cxn modelId="{5B5630C0-3E4F-42FF-95D1-935573EAB521}" type="presParOf" srcId="{CD55BB41-C049-46C1-82B5-C0E3ECC2208C}" destId="{A9950585-FC1D-4EF9-A3E8-69FA7A250665}" srcOrd="2" destOrd="0" presId="urn:microsoft.com/office/officeart/2005/8/layout/balance1"/>
    <dgm:cxn modelId="{3B17749F-B0E3-45EC-BC95-B4E8FEB73391}" type="presParOf" srcId="{CD55BB41-C049-46C1-82B5-C0E3ECC2208C}" destId="{7BD51846-C948-462C-BB48-F3188B655FDD}" srcOrd="3" destOrd="0" presId="urn:microsoft.com/office/officeart/2005/8/layout/balance1"/>
    <dgm:cxn modelId="{6064699C-C7FC-4ED4-B18F-B777E31F8C55}" type="presParOf" srcId="{CD55BB41-C049-46C1-82B5-C0E3ECC2208C}" destId="{A68D0A3D-56A7-4C01-9078-A8C4ADF239B0}" srcOrd="4" destOrd="0" presId="urn:microsoft.com/office/officeart/2005/8/layout/balance1"/>
    <dgm:cxn modelId="{AC035BC8-9C23-4AC8-A340-B23B34509D4F}" type="presParOf" srcId="{CD55BB41-C049-46C1-82B5-C0E3ECC2208C}" destId="{98DEF0F8-29E8-4F55-A834-43D9714A0BBB}" srcOrd="5" destOrd="0" presId="urn:microsoft.com/office/officeart/2005/8/layout/balance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B37F34D8-7AC8-43F1-82C5-5D1035C1E46D}" type="doc">
      <dgm:prSet loTypeId="urn:microsoft.com/office/officeart/2005/8/layout/hierarchy2" loCatId="hierarchy" qsTypeId="urn:microsoft.com/office/officeart/2005/8/quickstyle/simple5" qsCatId="simple" csTypeId="urn:microsoft.com/office/officeart/2005/8/colors/colorful5" csCatId="colorful"/>
      <dgm:spPr/>
      <dgm:t>
        <a:bodyPr/>
        <a:lstStyle/>
        <a:p>
          <a:endParaRPr lang="en-US"/>
        </a:p>
      </dgm:t>
    </dgm:pt>
    <dgm:pt modelId="{F6BEA055-4EE6-444B-9BC1-9B6D2E01C521}">
      <dgm:prSet/>
      <dgm:spPr/>
      <dgm:t>
        <a:bodyPr/>
        <a:lstStyle/>
        <a:p>
          <a:pPr rtl="0"/>
          <a:r>
            <a:rPr lang="en-CA" smtClean="0"/>
            <a:t>Employer typically pays 100% of STD plan</a:t>
          </a:r>
          <a:endParaRPr lang="en-US"/>
        </a:p>
      </dgm:t>
    </dgm:pt>
    <dgm:pt modelId="{61004C83-1D58-47AE-A526-9A072891C9F4}" type="parTrans" cxnId="{0CD51541-E015-4A51-9EE2-414A86AF9AC3}">
      <dgm:prSet/>
      <dgm:spPr/>
      <dgm:t>
        <a:bodyPr/>
        <a:lstStyle/>
        <a:p>
          <a:endParaRPr lang="en-US"/>
        </a:p>
      </dgm:t>
    </dgm:pt>
    <dgm:pt modelId="{25C3F3BD-97ED-4B7C-9BF2-ADF3ECFAFC0F}" type="sibTrans" cxnId="{0CD51541-E015-4A51-9EE2-414A86AF9AC3}">
      <dgm:prSet/>
      <dgm:spPr/>
      <dgm:t>
        <a:bodyPr/>
        <a:lstStyle/>
        <a:p>
          <a:endParaRPr lang="en-US"/>
        </a:p>
      </dgm:t>
    </dgm:pt>
    <dgm:pt modelId="{786FB812-79ED-4AB8-9EB2-00AAA14F06E4}">
      <dgm:prSet/>
      <dgm:spPr/>
      <dgm:t>
        <a:bodyPr/>
        <a:lstStyle/>
        <a:p>
          <a:pPr rtl="0"/>
          <a:r>
            <a:rPr lang="en-CA" smtClean="0"/>
            <a:t>Employer should be entitled to 100% incentive; or</a:t>
          </a:r>
          <a:endParaRPr lang="en-US"/>
        </a:p>
      </dgm:t>
    </dgm:pt>
    <dgm:pt modelId="{B2BA4E4F-672A-46A7-8B60-0117E05F4FCD}" type="parTrans" cxnId="{36C86697-1B8B-4941-A7E2-804DB10DD244}">
      <dgm:prSet/>
      <dgm:spPr/>
      <dgm:t>
        <a:bodyPr/>
        <a:lstStyle/>
        <a:p>
          <a:endParaRPr lang="en-US"/>
        </a:p>
      </dgm:t>
    </dgm:pt>
    <dgm:pt modelId="{35336B3A-78C5-433F-A574-832FBF851144}" type="sibTrans" cxnId="{36C86697-1B8B-4941-A7E2-804DB10DD244}">
      <dgm:prSet/>
      <dgm:spPr/>
      <dgm:t>
        <a:bodyPr/>
        <a:lstStyle/>
        <a:p>
          <a:endParaRPr lang="en-US"/>
        </a:p>
      </dgm:t>
    </dgm:pt>
    <dgm:pt modelId="{69886AED-B65C-40AE-ABE0-EF9A39582D8C}">
      <dgm:prSet/>
      <dgm:spPr/>
      <dgm:t>
        <a:bodyPr/>
        <a:lstStyle/>
        <a:p>
          <a:pPr rtl="0"/>
          <a:r>
            <a:rPr lang="en-US" smtClean="0"/>
            <a:t>Employer’s cost of STD premiums should be put toward satisfying the 5/12</a:t>
          </a:r>
          <a:endParaRPr lang="en-US"/>
        </a:p>
      </dgm:t>
    </dgm:pt>
    <dgm:pt modelId="{4946F1BB-EA93-48D1-9AA3-A914C93EB4E6}" type="parTrans" cxnId="{46FDA8E5-4317-4BEC-853F-F8D165923CE3}">
      <dgm:prSet/>
      <dgm:spPr/>
      <dgm:t>
        <a:bodyPr/>
        <a:lstStyle/>
        <a:p>
          <a:endParaRPr lang="en-US"/>
        </a:p>
      </dgm:t>
    </dgm:pt>
    <dgm:pt modelId="{1F14900B-E913-4542-A308-6A75EEE49495}" type="sibTrans" cxnId="{46FDA8E5-4317-4BEC-853F-F8D165923CE3}">
      <dgm:prSet/>
      <dgm:spPr/>
      <dgm:t>
        <a:bodyPr/>
        <a:lstStyle/>
        <a:p>
          <a:endParaRPr lang="en-US"/>
        </a:p>
      </dgm:t>
    </dgm:pt>
    <dgm:pt modelId="{20E228C2-3BEF-4A5B-A78B-93ECE4A1B79D}" type="pres">
      <dgm:prSet presAssocID="{B37F34D8-7AC8-43F1-82C5-5D1035C1E46D}" presName="diagram" presStyleCnt="0">
        <dgm:presLayoutVars>
          <dgm:chPref val="1"/>
          <dgm:dir/>
          <dgm:animOne val="branch"/>
          <dgm:animLvl val="lvl"/>
          <dgm:resizeHandles val="exact"/>
        </dgm:presLayoutVars>
      </dgm:prSet>
      <dgm:spPr/>
      <dgm:t>
        <a:bodyPr/>
        <a:lstStyle/>
        <a:p>
          <a:endParaRPr lang="en-CA"/>
        </a:p>
      </dgm:t>
    </dgm:pt>
    <dgm:pt modelId="{AC318671-1F70-410D-879A-E72AE606F7AE}" type="pres">
      <dgm:prSet presAssocID="{F6BEA055-4EE6-444B-9BC1-9B6D2E01C521}" presName="root1" presStyleCnt="0"/>
      <dgm:spPr/>
    </dgm:pt>
    <dgm:pt modelId="{9070E133-1664-4D78-A367-7A17D03BC49A}" type="pres">
      <dgm:prSet presAssocID="{F6BEA055-4EE6-444B-9BC1-9B6D2E01C521}" presName="LevelOneTextNode" presStyleLbl="node0" presStyleIdx="0" presStyleCnt="1">
        <dgm:presLayoutVars>
          <dgm:chPref val="3"/>
        </dgm:presLayoutVars>
      </dgm:prSet>
      <dgm:spPr/>
      <dgm:t>
        <a:bodyPr/>
        <a:lstStyle/>
        <a:p>
          <a:endParaRPr lang="en-CA"/>
        </a:p>
      </dgm:t>
    </dgm:pt>
    <dgm:pt modelId="{399898F0-3A68-4790-BFDD-E1670FA6394C}" type="pres">
      <dgm:prSet presAssocID="{F6BEA055-4EE6-444B-9BC1-9B6D2E01C521}" presName="level2hierChild" presStyleCnt="0"/>
      <dgm:spPr/>
    </dgm:pt>
    <dgm:pt modelId="{B942B09F-6835-49FC-92EF-95EAC695E313}" type="pres">
      <dgm:prSet presAssocID="{B2BA4E4F-672A-46A7-8B60-0117E05F4FCD}" presName="conn2-1" presStyleLbl="parChTrans1D2" presStyleIdx="0" presStyleCnt="2"/>
      <dgm:spPr/>
      <dgm:t>
        <a:bodyPr/>
        <a:lstStyle/>
        <a:p>
          <a:endParaRPr lang="en-CA"/>
        </a:p>
      </dgm:t>
    </dgm:pt>
    <dgm:pt modelId="{00887091-129D-4EFD-8463-5C46C114D6CA}" type="pres">
      <dgm:prSet presAssocID="{B2BA4E4F-672A-46A7-8B60-0117E05F4FCD}" presName="connTx" presStyleLbl="parChTrans1D2" presStyleIdx="0" presStyleCnt="2"/>
      <dgm:spPr/>
      <dgm:t>
        <a:bodyPr/>
        <a:lstStyle/>
        <a:p>
          <a:endParaRPr lang="en-CA"/>
        </a:p>
      </dgm:t>
    </dgm:pt>
    <dgm:pt modelId="{75ABF424-AF7C-4099-8BE9-603BEFFBDBD7}" type="pres">
      <dgm:prSet presAssocID="{786FB812-79ED-4AB8-9EB2-00AAA14F06E4}" presName="root2" presStyleCnt="0"/>
      <dgm:spPr/>
    </dgm:pt>
    <dgm:pt modelId="{01E4997D-441B-4400-840D-FA0720092A18}" type="pres">
      <dgm:prSet presAssocID="{786FB812-79ED-4AB8-9EB2-00AAA14F06E4}" presName="LevelTwoTextNode" presStyleLbl="node2" presStyleIdx="0" presStyleCnt="2">
        <dgm:presLayoutVars>
          <dgm:chPref val="3"/>
        </dgm:presLayoutVars>
      </dgm:prSet>
      <dgm:spPr/>
      <dgm:t>
        <a:bodyPr/>
        <a:lstStyle/>
        <a:p>
          <a:endParaRPr lang="en-CA"/>
        </a:p>
      </dgm:t>
    </dgm:pt>
    <dgm:pt modelId="{BDE8EE59-B3D4-48D4-8C93-639D8B5166D3}" type="pres">
      <dgm:prSet presAssocID="{786FB812-79ED-4AB8-9EB2-00AAA14F06E4}" presName="level3hierChild" presStyleCnt="0"/>
      <dgm:spPr/>
    </dgm:pt>
    <dgm:pt modelId="{C91276C8-3D43-43B1-99E4-46102D47AD72}" type="pres">
      <dgm:prSet presAssocID="{4946F1BB-EA93-48D1-9AA3-A914C93EB4E6}" presName="conn2-1" presStyleLbl="parChTrans1D2" presStyleIdx="1" presStyleCnt="2"/>
      <dgm:spPr/>
      <dgm:t>
        <a:bodyPr/>
        <a:lstStyle/>
        <a:p>
          <a:endParaRPr lang="en-CA"/>
        </a:p>
      </dgm:t>
    </dgm:pt>
    <dgm:pt modelId="{B6043E69-53AA-4320-A80B-44020A306127}" type="pres">
      <dgm:prSet presAssocID="{4946F1BB-EA93-48D1-9AA3-A914C93EB4E6}" presName="connTx" presStyleLbl="parChTrans1D2" presStyleIdx="1" presStyleCnt="2"/>
      <dgm:spPr/>
      <dgm:t>
        <a:bodyPr/>
        <a:lstStyle/>
        <a:p>
          <a:endParaRPr lang="en-CA"/>
        </a:p>
      </dgm:t>
    </dgm:pt>
    <dgm:pt modelId="{785F11F2-5C62-42AE-93E4-249BC342F077}" type="pres">
      <dgm:prSet presAssocID="{69886AED-B65C-40AE-ABE0-EF9A39582D8C}" presName="root2" presStyleCnt="0"/>
      <dgm:spPr/>
    </dgm:pt>
    <dgm:pt modelId="{42D86E12-9514-404A-9B9D-0F81E2D06439}" type="pres">
      <dgm:prSet presAssocID="{69886AED-B65C-40AE-ABE0-EF9A39582D8C}" presName="LevelTwoTextNode" presStyleLbl="node2" presStyleIdx="1" presStyleCnt="2">
        <dgm:presLayoutVars>
          <dgm:chPref val="3"/>
        </dgm:presLayoutVars>
      </dgm:prSet>
      <dgm:spPr/>
      <dgm:t>
        <a:bodyPr/>
        <a:lstStyle/>
        <a:p>
          <a:endParaRPr lang="en-CA"/>
        </a:p>
      </dgm:t>
    </dgm:pt>
    <dgm:pt modelId="{E0F70C3D-1EC4-4C52-AF76-DC9FA0F360B2}" type="pres">
      <dgm:prSet presAssocID="{69886AED-B65C-40AE-ABE0-EF9A39582D8C}" presName="level3hierChild" presStyleCnt="0"/>
      <dgm:spPr/>
    </dgm:pt>
  </dgm:ptLst>
  <dgm:cxnLst>
    <dgm:cxn modelId="{46FDA8E5-4317-4BEC-853F-F8D165923CE3}" srcId="{F6BEA055-4EE6-444B-9BC1-9B6D2E01C521}" destId="{69886AED-B65C-40AE-ABE0-EF9A39582D8C}" srcOrd="1" destOrd="0" parTransId="{4946F1BB-EA93-48D1-9AA3-A914C93EB4E6}" sibTransId="{1F14900B-E913-4542-A308-6A75EEE49495}"/>
    <dgm:cxn modelId="{FC433761-05E6-4210-81B3-C0B15ED815A3}" type="presOf" srcId="{4946F1BB-EA93-48D1-9AA3-A914C93EB4E6}" destId="{C91276C8-3D43-43B1-99E4-46102D47AD72}" srcOrd="0" destOrd="0" presId="urn:microsoft.com/office/officeart/2005/8/layout/hierarchy2"/>
    <dgm:cxn modelId="{028A60B0-4C6D-4C0B-8FC5-7D0C00D0CD2D}" type="presOf" srcId="{B2BA4E4F-672A-46A7-8B60-0117E05F4FCD}" destId="{B942B09F-6835-49FC-92EF-95EAC695E313}" srcOrd="0" destOrd="0" presId="urn:microsoft.com/office/officeart/2005/8/layout/hierarchy2"/>
    <dgm:cxn modelId="{0CD51541-E015-4A51-9EE2-414A86AF9AC3}" srcId="{B37F34D8-7AC8-43F1-82C5-5D1035C1E46D}" destId="{F6BEA055-4EE6-444B-9BC1-9B6D2E01C521}" srcOrd="0" destOrd="0" parTransId="{61004C83-1D58-47AE-A526-9A072891C9F4}" sibTransId="{25C3F3BD-97ED-4B7C-9BF2-ADF3ECFAFC0F}"/>
    <dgm:cxn modelId="{426B2B40-69A3-458E-A944-0ED6E494D200}" type="presOf" srcId="{786FB812-79ED-4AB8-9EB2-00AAA14F06E4}" destId="{01E4997D-441B-4400-840D-FA0720092A18}" srcOrd="0" destOrd="0" presId="urn:microsoft.com/office/officeart/2005/8/layout/hierarchy2"/>
    <dgm:cxn modelId="{99817631-DE05-42A1-8925-44C4D147139A}" type="presOf" srcId="{69886AED-B65C-40AE-ABE0-EF9A39582D8C}" destId="{42D86E12-9514-404A-9B9D-0F81E2D06439}" srcOrd="0" destOrd="0" presId="urn:microsoft.com/office/officeart/2005/8/layout/hierarchy2"/>
    <dgm:cxn modelId="{E44608C2-051A-422F-95BC-C9ED2BE4DE7D}" type="presOf" srcId="{B37F34D8-7AC8-43F1-82C5-5D1035C1E46D}" destId="{20E228C2-3BEF-4A5B-A78B-93ECE4A1B79D}" srcOrd="0" destOrd="0" presId="urn:microsoft.com/office/officeart/2005/8/layout/hierarchy2"/>
    <dgm:cxn modelId="{EF087FA8-2507-4B78-9A3D-CBAE4C014701}" type="presOf" srcId="{F6BEA055-4EE6-444B-9BC1-9B6D2E01C521}" destId="{9070E133-1664-4D78-A367-7A17D03BC49A}" srcOrd="0" destOrd="0" presId="urn:microsoft.com/office/officeart/2005/8/layout/hierarchy2"/>
    <dgm:cxn modelId="{36C86697-1B8B-4941-A7E2-804DB10DD244}" srcId="{F6BEA055-4EE6-444B-9BC1-9B6D2E01C521}" destId="{786FB812-79ED-4AB8-9EB2-00AAA14F06E4}" srcOrd="0" destOrd="0" parTransId="{B2BA4E4F-672A-46A7-8B60-0117E05F4FCD}" sibTransId="{35336B3A-78C5-433F-A574-832FBF851144}"/>
    <dgm:cxn modelId="{5C3BD96C-18E6-4E07-9589-266D410EA359}" type="presOf" srcId="{4946F1BB-EA93-48D1-9AA3-A914C93EB4E6}" destId="{B6043E69-53AA-4320-A80B-44020A306127}" srcOrd="1" destOrd="0" presId="urn:microsoft.com/office/officeart/2005/8/layout/hierarchy2"/>
    <dgm:cxn modelId="{28D43C96-2E33-4216-A1E5-0AFF627D0233}" type="presOf" srcId="{B2BA4E4F-672A-46A7-8B60-0117E05F4FCD}" destId="{00887091-129D-4EFD-8463-5C46C114D6CA}" srcOrd="1" destOrd="0" presId="urn:microsoft.com/office/officeart/2005/8/layout/hierarchy2"/>
    <dgm:cxn modelId="{2773D3E6-683D-4342-AC00-4B87AB71CD0C}" type="presParOf" srcId="{20E228C2-3BEF-4A5B-A78B-93ECE4A1B79D}" destId="{AC318671-1F70-410D-879A-E72AE606F7AE}" srcOrd="0" destOrd="0" presId="urn:microsoft.com/office/officeart/2005/8/layout/hierarchy2"/>
    <dgm:cxn modelId="{E247E974-8F85-41F4-8061-AE9E35DE40D6}" type="presParOf" srcId="{AC318671-1F70-410D-879A-E72AE606F7AE}" destId="{9070E133-1664-4D78-A367-7A17D03BC49A}" srcOrd="0" destOrd="0" presId="urn:microsoft.com/office/officeart/2005/8/layout/hierarchy2"/>
    <dgm:cxn modelId="{B901710C-9F40-4122-A1CE-735E88CD1D6C}" type="presParOf" srcId="{AC318671-1F70-410D-879A-E72AE606F7AE}" destId="{399898F0-3A68-4790-BFDD-E1670FA6394C}" srcOrd="1" destOrd="0" presId="urn:microsoft.com/office/officeart/2005/8/layout/hierarchy2"/>
    <dgm:cxn modelId="{6286F23B-DEC9-43B6-959D-5BC2E4D9C5E0}" type="presParOf" srcId="{399898F0-3A68-4790-BFDD-E1670FA6394C}" destId="{B942B09F-6835-49FC-92EF-95EAC695E313}" srcOrd="0" destOrd="0" presId="urn:microsoft.com/office/officeart/2005/8/layout/hierarchy2"/>
    <dgm:cxn modelId="{B1A5EC67-6672-4E30-9AF5-49E8C4DACF9D}" type="presParOf" srcId="{B942B09F-6835-49FC-92EF-95EAC695E313}" destId="{00887091-129D-4EFD-8463-5C46C114D6CA}" srcOrd="0" destOrd="0" presId="urn:microsoft.com/office/officeart/2005/8/layout/hierarchy2"/>
    <dgm:cxn modelId="{24B8D300-4350-4D20-A7CE-B878AAEB0B9E}" type="presParOf" srcId="{399898F0-3A68-4790-BFDD-E1670FA6394C}" destId="{75ABF424-AF7C-4099-8BE9-603BEFFBDBD7}" srcOrd="1" destOrd="0" presId="urn:microsoft.com/office/officeart/2005/8/layout/hierarchy2"/>
    <dgm:cxn modelId="{016D7B32-8182-401A-8138-E77B4808F79F}" type="presParOf" srcId="{75ABF424-AF7C-4099-8BE9-603BEFFBDBD7}" destId="{01E4997D-441B-4400-840D-FA0720092A18}" srcOrd="0" destOrd="0" presId="urn:microsoft.com/office/officeart/2005/8/layout/hierarchy2"/>
    <dgm:cxn modelId="{FD658323-CD3E-451F-85E3-940AC36ECC33}" type="presParOf" srcId="{75ABF424-AF7C-4099-8BE9-603BEFFBDBD7}" destId="{BDE8EE59-B3D4-48D4-8C93-639D8B5166D3}" srcOrd="1" destOrd="0" presId="urn:microsoft.com/office/officeart/2005/8/layout/hierarchy2"/>
    <dgm:cxn modelId="{15856BF0-01D8-494A-9EC6-19D00C0B12AA}" type="presParOf" srcId="{399898F0-3A68-4790-BFDD-E1670FA6394C}" destId="{C91276C8-3D43-43B1-99E4-46102D47AD72}" srcOrd="2" destOrd="0" presId="urn:microsoft.com/office/officeart/2005/8/layout/hierarchy2"/>
    <dgm:cxn modelId="{4E5E8CEC-556F-4A9A-9DD1-2E1C7D3E54A6}" type="presParOf" srcId="{C91276C8-3D43-43B1-99E4-46102D47AD72}" destId="{B6043E69-53AA-4320-A80B-44020A306127}" srcOrd="0" destOrd="0" presId="urn:microsoft.com/office/officeart/2005/8/layout/hierarchy2"/>
    <dgm:cxn modelId="{8B140546-BF1B-4752-B803-2D4CF4E0289D}" type="presParOf" srcId="{399898F0-3A68-4790-BFDD-E1670FA6394C}" destId="{785F11F2-5C62-42AE-93E4-249BC342F077}" srcOrd="3" destOrd="0" presId="urn:microsoft.com/office/officeart/2005/8/layout/hierarchy2"/>
    <dgm:cxn modelId="{299CD0DE-3052-44EA-8F89-810FF717017A}" type="presParOf" srcId="{785F11F2-5C62-42AE-93E4-249BC342F077}" destId="{42D86E12-9514-404A-9B9D-0F81E2D06439}" srcOrd="0" destOrd="0" presId="urn:microsoft.com/office/officeart/2005/8/layout/hierarchy2"/>
    <dgm:cxn modelId="{DB909C21-9DAA-44B8-BA41-D7092DC2687B}" type="presParOf" srcId="{785F11F2-5C62-42AE-93E4-249BC342F077}" destId="{E0F70C3D-1EC4-4C52-AF76-DC9FA0F360B2}" srcOrd="1" destOrd="0" presId="urn:microsoft.com/office/officeart/2005/8/layout/hierarchy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309931E7-793E-4852-A4F1-5F4A754282A8}" type="doc">
      <dgm:prSet loTypeId="urn:microsoft.com/office/officeart/2005/8/layout/orgChart1" loCatId="hierarchy" qsTypeId="urn:microsoft.com/office/officeart/2005/8/quickstyle/simple4" qsCatId="simple" csTypeId="urn:microsoft.com/office/officeart/2005/8/colors/colorful2" csCatId="colorful" phldr="1"/>
      <dgm:spPr/>
      <dgm:t>
        <a:bodyPr/>
        <a:lstStyle/>
        <a:p>
          <a:endParaRPr lang="en-US"/>
        </a:p>
      </dgm:t>
    </dgm:pt>
    <dgm:pt modelId="{995259C0-963D-4303-A878-3352641D6865}">
      <dgm:prSet custT="1"/>
      <dgm:spPr/>
      <dgm:t>
        <a:bodyPr/>
        <a:lstStyle/>
        <a:p>
          <a:pPr rtl="0"/>
          <a:r>
            <a:rPr lang="en-US" sz="2800" dirty="0" smtClean="0"/>
            <a:t>Increasing PRP incentive and awareness would benefit:</a:t>
          </a:r>
          <a:endParaRPr lang="en-US" sz="2800" dirty="0"/>
        </a:p>
      </dgm:t>
    </dgm:pt>
    <dgm:pt modelId="{7C73B2FB-74EB-40B9-8F29-DD08B5C2B792}" type="parTrans" cxnId="{4BDAE51B-C955-4932-9B23-8AD5534CF345}">
      <dgm:prSet/>
      <dgm:spPr/>
      <dgm:t>
        <a:bodyPr/>
        <a:lstStyle/>
        <a:p>
          <a:endParaRPr lang="en-US"/>
        </a:p>
      </dgm:t>
    </dgm:pt>
    <dgm:pt modelId="{E863767E-BADC-42F6-A9DD-CD6DDE3335B5}" type="sibTrans" cxnId="{4BDAE51B-C955-4932-9B23-8AD5534CF345}">
      <dgm:prSet/>
      <dgm:spPr/>
      <dgm:t>
        <a:bodyPr/>
        <a:lstStyle/>
        <a:p>
          <a:endParaRPr lang="en-US"/>
        </a:p>
      </dgm:t>
    </dgm:pt>
    <dgm:pt modelId="{545183D2-990B-4C6C-A456-A95037959C35}">
      <dgm:prSet custT="1"/>
      <dgm:spPr/>
      <dgm:t>
        <a:bodyPr/>
        <a:lstStyle/>
        <a:p>
          <a:pPr rtl="0"/>
          <a:r>
            <a:rPr lang="en-US" sz="2200" dirty="0" smtClean="0"/>
            <a:t>Employee (STD benefits are often paid at a higher rate than 55% of the Maximum Insurable Earnings)</a:t>
          </a:r>
          <a:endParaRPr lang="en-US" sz="2200" dirty="0"/>
        </a:p>
      </dgm:t>
    </dgm:pt>
    <dgm:pt modelId="{C946B8CC-05F5-4909-BF97-8BDEB8C910F6}" type="parTrans" cxnId="{5A68DB20-D827-4B28-9611-3177754536F0}">
      <dgm:prSet/>
      <dgm:spPr/>
      <dgm:t>
        <a:bodyPr/>
        <a:lstStyle/>
        <a:p>
          <a:endParaRPr lang="en-US"/>
        </a:p>
      </dgm:t>
    </dgm:pt>
    <dgm:pt modelId="{DBF8E67B-079F-4F2D-9058-2BC36E81A8A2}" type="sibTrans" cxnId="{5A68DB20-D827-4B28-9611-3177754536F0}">
      <dgm:prSet/>
      <dgm:spPr/>
      <dgm:t>
        <a:bodyPr/>
        <a:lstStyle/>
        <a:p>
          <a:endParaRPr lang="en-US"/>
        </a:p>
      </dgm:t>
    </dgm:pt>
    <dgm:pt modelId="{7261F2EA-2439-4441-8C31-3B7F8DC76218}">
      <dgm:prSet/>
      <dgm:spPr/>
      <dgm:t>
        <a:bodyPr/>
        <a:lstStyle/>
        <a:p>
          <a:pPr rtl="0"/>
          <a:r>
            <a:rPr lang="en-US" dirty="0" smtClean="0"/>
            <a:t>Employer (especially smaller employers who must compete with larger employers who already offer disability benefits)</a:t>
          </a:r>
          <a:endParaRPr lang="en-US" dirty="0"/>
        </a:p>
      </dgm:t>
    </dgm:pt>
    <dgm:pt modelId="{454BF92D-C19D-428F-B65C-B8B6086E4406}" type="parTrans" cxnId="{18535014-F794-498F-87D1-650026EF238F}">
      <dgm:prSet/>
      <dgm:spPr/>
      <dgm:t>
        <a:bodyPr/>
        <a:lstStyle/>
        <a:p>
          <a:endParaRPr lang="en-US"/>
        </a:p>
      </dgm:t>
    </dgm:pt>
    <dgm:pt modelId="{D112831B-4F59-432D-B103-19686D9E0721}" type="sibTrans" cxnId="{18535014-F794-498F-87D1-650026EF238F}">
      <dgm:prSet/>
      <dgm:spPr/>
      <dgm:t>
        <a:bodyPr/>
        <a:lstStyle/>
        <a:p>
          <a:endParaRPr lang="en-US"/>
        </a:p>
      </dgm:t>
    </dgm:pt>
    <dgm:pt modelId="{029E4D6D-1EB4-4A1B-9318-9E25DC597F2A}">
      <dgm:prSet custT="1"/>
      <dgm:spPr/>
      <dgm:t>
        <a:bodyPr/>
        <a:lstStyle/>
        <a:p>
          <a:pPr rtl="0"/>
          <a:r>
            <a:rPr lang="en-US" sz="2300" dirty="0" smtClean="0"/>
            <a:t>Federal government through fewer claims for sick benefits</a:t>
          </a:r>
          <a:endParaRPr lang="en-US" sz="2300" dirty="0"/>
        </a:p>
      </dgm:t>
    </dgm:pt>
    <dgm:pt modelId="{F9A4E1B4-B2C0-414B-AEC1-123F9E7FE4CD}" type="parTrans" cxnId="{D5019D6D-7E64-4461-A8F1-9A9576A7C97A}">
      <dgm:prSet/>
      <dgm:spPr/>
      <dgm:t>
        <a:bodyPr/>
        <a:lstStyle/>
        <a:p>
          <a:endParaRPr lang="en-US"/>
        </a:p>
      </dgm:t>
    </dgm:pt>
    <dgm:pt modelId="{B0CCF6A8-8BFD-46FF-8CA4-42A48A798BDD}" type="sibTrans" cxnId="{D5019D6D-7E64-4461-A8F1-9A9576A7C97A}">
      <dgm:prSet/>
      <dgm:spPr/>
      <dgm:t>
        <a:bodyPr/>
        <a:lstStyle/>
        <a:p>
          <a:endParaRPr lang="en-US"/>
        </a:p>
      </dgm:t>
    </dgm:pt>
    <dgm:pt modelId="{F3E74C3D-D4F6-4B0E-BCAC-26DD36D8F665}" type="pres">
      <dgm:prSet presAssocID="{309931E7-793E-4852-A4F1-5F4A754282A8}" presName="hierChild1" presStyleCnt="0">
        <dgm:presLayoutVars>
          <dgm:orgChart val="1"/>
          <dgm:chPref val="1"/>
          <dgm:dir/>
          <dgm:animOne val="branch"/>
          <dgm:animLvl val="lvl"/>
          <dgm:resizeHandles/>
        </dgm:presLayoutVars>
      </dgm:prSet>
      <dgm:spPr/>
      <dgm:t>
        <a:bodyPr/>
        <a:lstStyle/>
        <a:p>
          <a:endParaRPr lang="en-CA"/>
        </a:p>
      </dgm:t>
    </dgm:pt>
    <dgm:pt modelId="{256302D4-9516-47DC-A57E-44D8EAF6F6E6}" type="pres">
      <dgm:prSet presAssocID="{995259C0-963D-4303-A878-3352641D6865}" presName="hierRoot1" presStyleCnt="0">
        <dgm:presLayoutVars>
          <dgm:hierBranch val="init"/>
        </dgm:presLayoutVars>
      </dgm:prSet>
      <dgm:spPr/>
      <dgm:t>
        <a:bodyPr/>
        <a:lstStyle/>
        <a:p>
          <a:endParaRPr lang="en-CA"/>
        </a:p>
      </dgm:t>
    </dgm:pt>
    <dgm:pt modelId="{69442C5A-DB29-436A-A8C7-5D21AF98B080}" type="pres">
      <dgm:prSet presAssocID="{995259C0-963D-4303-A878-3352641D6865}" presName="rootComposite1" presStyleCnt="0"/>
      <dgm:spPr/>
      <dgm:t>
        <a:bodyPr/>
        <a:lstStyle/>
        <a:p>
          <a:endParaRPr lang="en-CA"/>
        </a:p>
      </dgm:t>
    </dgm:pt>
    <dgm:pt modelId="{CE900B94-D284-48DF-BB77-414D9BECC4B3}" type="pres">
      <dgm:prSet presAssocID="{995259C0-963D-4303-A878-3352641D6865}" presName="rootText1" presStyleLbl="node0" presStyleIdx="0" presStyleCnt="1" custScaleX="143657" custScaleY="145781" custLinFactNeighborX="0" custLinFactNeighborY="-31865">
        <dgm:presLayoutVars>
          <dgm:chPref val="3"/>
        </dgm:presLayoutVars>
      </dgm:prSet>
      <dgm:spPr/>
      <dgm:t>
        <a:bodyPr/>
        <a:lstStyle/>
        <a:p>
          <a:endParaRPr lang="en-US"/>
        </a:p>
      </dgm:t>
    </dgm:pt>
    <dgm:pt modelId="{FD70CB29-39EF-4F91-8BED-4E2DCA83C3A3}" type="pres">
      <dgm:prSet presAssocID="{995259C0-963D-4303-A878-3352641D6865}" presName="rootConnector1" presStyleLbl="node1" presStyleIdx="0" presStyleCnt="0"/>
      <dgm:spPr/>
      <dgm:t>
        <a:bodyPr/>
        <a:lstStyle/>
        <a:p>
          <a:endParaRPr lang="en-CA"/>
        </a:p>
      </dgm:t>
    </dgm:pt>
    <dgm:pt modelId="{F69C1F7A-D121-4BAF-9C9D-A3BA9B185FD5}" type="pres">
      <dgm:prSet presAssocID="{995259C0-963D-4303-A878-3352641D6865}" presName="hierChild2" presStyleCnt="0"/>
      <dgm:spPr/>
      <dgm:t>
        <a:bodyPr/>
        <a:lstStyle/>
        <a:p>
          <a:endParaRPr lang="en-CA"/>
        </a:p>
      </dgm:t>
    </dgm:pt>
    <dgm:pt modelId="{1CF3AB45-E290-4855-BA2B-8C1689FE9148}" type="pres">
      <dgm:prSet presAssocID="{C946B8CC-05F5-4909-BF97-8BDEB8C910F6}" presName="Name37" presStyleLbl="parChTrans1D2" presStyleIdx="0" presStyleCnt="3"/>
      <dgm:spPr/>
      <dgm:t>
        <a:bodyPr/>
        <a:lstStyle/>
        <a:p>
          <a:endParaRPr lang="en-CA"/>
        </a:p>
      </dgm:t>
    </dgm:pt>
    <dgm:pt modelId="{2E201683-4D15-4206-B4E2-8E2B33083E95}" type="pres">
      <dgm:prSet presAssocID="{545183D2-990B-4C6C-A456-A95037959C35}" presName="hierRoot2" presStyleCnt="0">
        <dgm:presLayoutVars>
          <dgm:hierBranch val="init"/>
        </dgm:presLayoutVars>
      </dgm:prSet>
      <dgm:spPr/>
      <dgm:t>
        <a:bodyPr/>
        <a:lstStyle/>
        <a:p>
          <a:endParaRPr lang="en-CA"/>
        </a:p>
      </dgm:t>
    </dgm:pt>
    <dgm:pt modelId="{C6539A96-60A4-4FBD-92BB-354C2DCF34C9}" type="pres">
      <dgm:prSet presAssocID="{545183D2-990B-4C6C-A456-A95037959C35}" presName="rootComposite" presStyleCnt="0"/>
      <dgm:spPr/>
      <dgm:t>
        <a:bodyPr/>
        <a:lstStyle/>
        <a:p>
          <a:endParaRPr lang="en-CA"/>
        </a:p>
      </dgm:t>
    </dgm:pt>
    <dgm:pt modelId="{9792560F-6AA8-4A7B-8CA1-D62CC284F006}" type="pres">
      <dgm:prSet presAssocID="{545183D2-990B-4C6C-A456-A95037959C35}" presName="rootText" presStyleLbl="node2" presStyleIdx="0" presStyleCnt="3" custScaleY="243204">
        <dgm:presLayoutVars>
          <dgm:chPref val="3"/>
        </dgm:presLayoutVars>
      </dgm:prSet>
      <dgm:spPr/>
      <dgm:t>
        <a:bodyPr/>
        <a:lstStyle/>
        <a:p>
          <a:endParaRPr lang="en-US"/>
        </a:p>
      </dgm:t>
    </dgm:pt>
    <dgm:pt modelId="{E010F7D8-4060-444F-9085-A594D459AD7A}" type="pres">
      <dgm:prSet presAssocID="{545183D2-990B-4C6C-A456-A95037959C35}" presName="rootConnector" presStyleLbl="node2" presStyleIdx="0" presStyleCnt="3"/>
      <dgm:spPr/>
      <dgm:t>
        <a:bodyPr/>
        <a:lstStyle/>
        <a:p>
          <a:endParaRPr lang="en-CA"/>
        </a:p>
      </dgm:t>
    </dgm:pt>
    <dgm:pt modelId="{03D2E057-B2E3-49F5-89B0-D590454A34DD}" type="pres">
      <dgm:prSet presAssocID="{545183D2-990B-4C6C-A456-A95037959C35}" presName="hierChild4" presStyleCnt="0"/>
      <dgm:spPr/>
      <dgm:t>
        <a:bodyPr/>
        <a:lstStyle/>
        <a:p>
          <a:endParaRPr lang="en-CA"/>
        </a:p>
      </dgm:t>
    </dgm:pt>
    <dgm:pt modelId="{97E5D8CF-27CC-4CF7-83D9-A328A119E051}" type="pres">
      <dgm:prSet presAssocID="{545183D2-990B-4C6C-A456-A95037959C35}" presName="hierChild5" presStyleCnt="0"/>
      <dgm:spPr/>
      <dgm:t>
        <a:bodyPr/>
        <a:lstStyle/>
        <a:p>
          <a:endParaRPr lang="en-CA"/>
        </a:p>
      </dgm:t>
    </dgm:pt>
    <dgm:pt modelId="{106DABFE-3B14-4F35-A102-DFED129F1A3F}" type="pres">
      <dgm:prSet presAssocID="{454BF92D-C19D-428F-B65C-B8B6086E4406}" presName="Name37" presStyleLbl="parChTrans1D2" presStyleIdx="1" presStyleCnt="3"/>
      <dgm:spPr/>
      <dgm:t>
        <a:bodyPr/>
        <a:lstStyle/>
        <a:p>
          <a:endParaRPr lang="en-CA"/>
        </a:p>
      </dgm:t>
    </dgm:pt>
    <dgm:pt modelId="{6749C7FF-3E11-426C-B472-B609C521F1C5}" type="pres">
      <dgm:prSet presAssocID="{7261F2EA-2439-4441-8C31-3B7F8DC76218}" presName="hierRoot2" presStyleCnt="0">
        <dgm:presLayoutVars>
          <dgm:hierBranch val="init"/>
        </dgm:presLayoutVars>
      </dgm:prSet>
      <dgm:spPr/>
      <dgm:t>
        <a:bodyPr/>
        <a:lstStyle/>
        <a:p>
          <a:endParaRPr lang="en-CA"/>
        </a:p>
      </dgm:t>
    </dgm:pt>
    <dgm:pt modelId="{065A2BA3-6ACC-43D6-8252-3CF7D1B00022}" type="pres">
      <dgm:prSet presAssocID="{7261F2EA-2439-4441-8C31-3B7F8DC76218}" presName="rootComposite" presStyleCnt="0"/>
      <dgm:spPr/>
      <dgm:t>
        <a:bodyPr/>
        <a:lstStyle/>
        <a:p>
          <a:endParaRPr lang="en-CA"/>
        </a:p>
      </dgm:t>
    </dgm:pt>
    <dgm:pt modelId="{C087B965-D182-4FF6-B8DE-98B71B636504}" type="pres">
      <dgm:prSet presAssocID="{7261F2EA-2439-4441-8C31-3B7F8DC76218}" presName="rootText" presStyleLbl="node2" presStyleIdx="1" presStyleCnt="3" custScaleY="249234">
        <dgm:presLayoutVars>
          <dgm:chPref val="3"/>
        </dgm:presLayoutVars>
      </dgm:prSet>
      <dgm:spPr/>
      <dgm:t>
        <a:bodyPr/>
        <a:lstStyle/>
        <a:p>
          <a:endParaRPr lang="en-US"/>
        </a:p>
      </dgm:t>
    </dgm:pt>
    <dgm:pt modelId="{24FCDD57-BA2D-4457-B8A2-C8B41C675595}" type="pres">
      <dgm:prSet presAssocID="{7261F2EA-2439-4441-8C31-3B7F8DC76218}" presName="rootConnector" presStyleLbl="node2" presStyleIdx="1" presStyleCnt="3"/>
      <dgm:spPr/>
      <dgm:t>
        <a:bodyPr/>
        <a:lstStyle/>
        <a:p>
          <a:endParaRPr lang="en-CA"/>
        </a:p>
      </dgm:t>
    </dgm:pt>
    <dgm:pt modelId="{12FD3914-0773-4D9D-8844-058421C5C347}" type="pres">
      <dgm:prSet presAssocID="{7261F2EA-2439-4441-8C31-3B7F8DC76218}" presName="hierChild4" presStyleCnt="0"/>
      <dgm:spPr/>
      <dgm:t>
        <a:bodyPr/>
        <a:lstStyle/>
        <a:p>
          <a:endParaRPr lang="en-CA"/>
        </a:p>
      </dgm:t>
    </dgm:pt>
    <dgm:pt modelId="{8AB05F68-A169-46F8-B4F5-3D846668DF82}" type="pres">
      <dgm:prSet presAssocID="{7261F2EA-2439-4441-8C31-3B7F8DC76218}" presName="hierChild5" presStyleCnt="0"/>
      <dgm:spPr/>
      <dgm:t>
        <a:bodyPr/>
        <a:lstStyle/>
        <a:p>
          <a:endParaRPr lang="en-CA"/>
        </a:p>
      </dgm:t>
    </dgm:pt>
    <dgm:pt modelId="{9E1D5656-FEB5-4976-B86C-6324DE0965A3}" type="pres">
      <dgm:prSet presAssocID="{F9A4E1B4-B2C0-414B-AEC1-123F9E7FE4CD}" presName="Name37" presStyleLbl="parChTrans1D2" presStyleIdx="2" presStyleCnt="3"/>
      <dgm:spPr/>
      <dgm:t>
        <a:bodyPr/>
        <a:lstStyle/>
        <a:p>
          <a:endParaRPr lang="en-CA"/>
        </a:p>
      </dgm:t>
    </dgm:pt>
    <dgm:pt modelId="{B89BE115-3618-45D4-8D97-50A5636DC322}" type="pres">
      <dgm:prSet presAssocID="{029E4D6D-1EB4-4A1B-9318-9E25DC597F2A}" presName="hierRoot2" presStyleCnt="0">
        <dgm:presLayoutVars>
          <dgm:hierBranch val="init"/>
        </dgm:presLayoutVars>
      </dgm:prSet>
      <dgm:spPr/>
      <dgm:t>
        <a:bodyPr/>
        <a:lstStyle/>
        <a:p>
          <a:endParaRPr lang="en-CA"/>
        </a:p>
      </dgm:t>
    </dgm:pt>
    <dgm:pt modelId="{05C6E0A6-4820-48AE-86AE-EB5D59E539E7}" type="pres">
      <dgm:prSet presAssocID="{029E4D6D-1EB4-4A1B-9318-9E25DC597F2A}" presName="rootComposite" presStyleCnt="0"/>
      <dgm:spPr/>
      <dgm:t>
        <a:bodyPr/>
        <a:lstStyle/>
        <a:p>
          <a:endParaRPr lang="en-CA"/>
        </a:p>
      </dgm:t>
    </dgm:pt>
    <dgm:pt modelId="{3F126315-CDD7-42AA-8823-47CBD736E5DE}" type="pres">
      <dgm:prSet presAssocID="{029E4D6D-1EB4-4A1B-9318-9E25DC597F2A}" presName="rootText" presStyleLbl="node2" presStyleIdx="2" presStyleCnt="3" custScaleY="240805">
        <dgm:presLayoutVars>
          <dgm:chPref val="3"/>
        </dgm:presLayoutVars>
      </dgm:prSet>
      <dgm:spPr/>
      <dgm:t>
        <a:bodyPr/>
        <a:lstStyle/>
        <a:p>
          <a:endParaRPr lang="en-US"/>
        </a:p>
      </dgm:t>
    </dgm:pt>
    <dgm:pt modelId="{60E88D72-3C5F-44AF-ABAC-249A16102C8C}" type="pres">
      <dgm:prSet presAssocID="{029E4D6D-1EB4-4A1B-9318-9E25DC597F2A}" presName="rootConnector" presStyleLbl="node2" presStyleIdx="2" presStyleCnt="3"/>
      <dgm:spPr/>
      <dgm:t>
        <a:bodyPr/>
        <a:lstStyle/>
        <a:p>
          <a:endParaRPr lang="en-CA"/>
        </a:p>
      </dgm:t>
    </dgm:pt>
    <dgm:pt modelId="{3333FDC8-5BBF-410D-ABFE-A40CAAAC3250}" type="pres">
      <dgm:prSet presAssocID="{029E4D6D-1EB4-4A1B-9318-9E25DC597F2A}" presName="hierChild4" presStyleCnt="0"/>
      <dgm:spPr/>
      <dgm:t>
        <a:bodyPr/>
        <a:lstStyle/>
        <a:p>
          <a:endParaRPr lang="en-CA"/>
        </a:p>
      </dgm:t>
    </dgm:pt>
    <dgm:pt modelId="{16BAD976-278F-4EFE-80C7-FE30D1E6F8C4}" type="pres">
      <dgm:prSet presAssocID="{029E4D6D-1EB4-4A1B-9318-9E25DC597F2A}" presName="hierChild5" presStyleCnt="0"/>
      <dgm:spPr/>
      <dgm:t>
        <a:bodyPr/>
        <a:lstStyle/>
        <a:p>
          <a:endParaRPr lang="en-CA"/>
        </a:p>
      </dgm:t>
    </dgm:pt>
    <dgm:pt modelId="{F1FED730-2425-4D79-8B52-BA67D02B6361}" type="pres">
      <dgm:prSet presAssocID="{995259C0-963D-4303-A878-3352641D6865}" presName="hierChild3" presStyleCnt="0"/>
      <dgm:spPr/>
      <dgm:t>
        <a:bodyPr/>
        <a:lstStyle/>
        <a:p>
          <a:endParaRPr lang="en-CA"/>
        </a:p>
      </dgm:t>
    </dgm:pt>
  </dgm:ptLst>
  <dgm:cxnLst>
    <dgm:cxn modelId="{18535014-F794-498F-87D1-650026EF238F}" srcId="{995259C0-963D-4303-A878-3352641D6865}" destId="{7261F2EA-2439-4441-8C31-3B7F8DC76218}" srcOrd="1" destOrd="0" parTransId="{454BF92D-C19D-428F-B65C-B8B6086E4406}" sibTransId="{D112831B-4F59-432D-B103-19686D9E0721}"/>
    <dgm:cxn modelId="{CC4904E8-1488-4CAF-999F-DA37DB14E9D4}" type="presOf" srcId="{545183D2-990B-4C6C-A456-A95037959C35}" destId="{9792560F-6AA8-4A7B-8CA1-D62CC284F006}" srcOrd="0" destOrd="0" presId="urn:microsoft.com/office/officeart/2005/8/layout/orgChart1"/>
    <dgm:cxn modelId="{9B5653FC-C41D-4EDF-93EA-3D5D94070CF8}" type="presOf" srcId="{C946B8CC-05F5-4909-BF97-8BDEB8C910F6}" destId="{1CF3AB45-E290-4855-BA2B-8C1689FE9148}" srcOrd="0" destOrd="0" presId="urn:microsoft.com/office/officeart/2005/8/layout/orgChart1"/>
    <dgm:cxn modelId="{43A0B791-EB22-4F5F-BEA1-DE19BCE4FFDC}" type="presOf" srcId="{995259C0-963D-4303-A878-3352641D6865}" destId="{FD70CB29-39EF-4F91-8BED-4E2DCA83C3A3}" srcOrd="1" destOrd="0" presId="urn:microsoft.com/office/officeart/2005/8/layout/orgChart1"/>
    <dgm:cxn modelId="{4BDAE51B-C955-4932-9B23-8AD5534CF345}" srcId="{309931E7-793E-4852-A4F1-5F4A754282A8}" destId="{995259C0-963D-4303-A878-3352641D6865}" srcOrd="0" destOrd="0" parTransId="{7C73B2FB-74EB-40B9-8F29-DD08B5C2B792}" sibTransId="{E863767E-BADC-42F6-A9DD-CD6DDE3335B5}"/>
    <dgm:cxn modelId="{1949B092-8350-4EE1-ACD7-47D3D3DE63E5}" type="presOf" srcId="{029E4D6D-1EB4-4A1B-9318-9E25DC597F2A}" destId="{60E88D72-3C5F-44AF-ABAC-249A16102C8C}" srcOrd="1" destOrd="0" presId="urn:microsoft.com/office/officeart/2005/8/layout/orgChart1"/>
    <dgm:cxn modelId="{F228DBFC-A79C-4A1F-A594-3CF80B648ECB}" type="presOf" srcId="{7261F2EA-2439-4441-8C31-3B7F8DC76218}" destId="{C087B965-D182-4FF6-B8DE-98B71B636504}" srcOrd="0" destOrd="0" presId="urn:microsoft.com/office/officeart/2005/8/layout/orgChart1"/>
    <dgm:cxn modelId="{79D70A65-548E-4374-962D-7F44F649923C}" type="presOf" srcId="{7261F2EA-2439-4441-8C31-3B7F8DC76218}" destId="{24FCDD57-BA2D-4457-B8A2-C8B41C675595}" srcOrd="1" destOrd="0" presId="urn:microsoft.com/office/officeart/2005/8/layout/orgChart1"/>
    <dgm:cxn modelId="{8EDAB37E-7A1C-4F4B-A744-F6D87AC0476C}" type="presOf" srcId="{029E4D6D-1EB4-4A1B-9318-9E25DC597F2A}" destId="{3F126315-CDD7-42AA-8823-47CBD736E5DE}" srcOrd="0" destOrd="0" presId="urn:microsoft.com/office/officeart/2005/8/layout/orgChart1"/>
    <dgm:cxn modelId="{F3C472CC-A499-4A43-90FA-860E16CB0D1E}" type="presOf" srcId="{454BF92D-C19D-428F-B65C-B8B6086E4406}" destId="{106DABFE-3B14-4F35-A102-DFED129F1A3F}" srcOrd="0" destOrd="0" presId="urn:microsoft.com/office/officeart/2005/8/layout/orgChart1"/>
    <dgm:cxn modelId="{5A68DB20-D827-4B28-9611-3177754536F0}" srcId="{995259C0-963D-4303-A878-3352641D6865}" destId="{545183D2-990B-4C6C-A456-A95037959C35}" srcOrd="0" destOrd="0" parTransId="{C946B8CC-05F5-4909-BF97-8BDEB8C910F6}" sibTransId="{DBF8E67B-079F-4F2D-9058-2BC36E81A8A2}"/>
    <dgm:cxn modelId="{5E3B7B36-8020-403D-9E9F-CF9B89522D0C}" type="presOf" srcId="{F9A4E1B4-B2C0-414B-AEC1-123F9E7FE4CD}" destId="{9E1D5656-FEB5-4976-B86C-6324DE0965A3}" srcOrd="0" destOrd="0" presId="urn:microsoft.com/office/officeart/2005/8/layout/orgChart1"/>
    <dgm:cxn modelId="{D5019D6D-7E64-4461-A8F1-9A9576A7C97A}" srcId="{995259C0-963D-4303-A878-3352641D6865}" destId="{029E4D6D-1EB4-4A1B-9318-9E25DC597F2A}" srcOrd="2" destOrd="0" parTransId="{F9A4E1B4-B2C0-414B-AEC1-123F9E7FE4CD}" sibTransId="{B0CCF6A8-8BFD-46FF-8CA4-42A48A798BDD}"/>
    <dgm:cxn modelId="{77B7D9B2-50D2-421F-9466-B36DE798770C}" type="presOf" srcId="{309931E7-793E-4852-A4F1-5F4A754282A8}" destId="{F3E74C3D-D4F6-4B0E-BCAC-26DD36D8F665}" srcOrd="0" destOrd="0" presId="urn:microsoft.com/office/officeart/2005/8/layout/orgChart1"/>
    <dgm:cxn modelId="{041775D7-6BB7-42F6-8E83-E02B2AC5E56E}" type="presOf" srcId="{545183D2-990B-4C6C-A456-A95037959C35}" destId="{E010F7D8-4060-444F-9085-A594D459AD7A}" srcOrd="1" destOrd="0" presId="urn:microsoft.com/office/officeart/2005/8/layout/orgChart1"/>
    <dgm:cxn modelId="{8B12BFD8-59AC-4D2E-8294-7D92403EF11E}" type="presOf" srcId="{995259C0-963D-4303-A878-3352641D6865}" destId="{CE900B94-D284-48DF-BB77-414D9BECC4B3}" srcOrd="0" destOrd="0" presId="urn:microsoft.com/office/officeart/2005/8/layout/orgChart1"/>
    <dgm:cxn modelId="{8AFBF710-71C0-477F-9A79-BB14C469A16F}" type="presParOf" srcId="{F3E74C3D-D4F6-4B0E-BCAC-26DD36D8F665}" destId="{256302D4-9516-47DC-A57E-44D8EAF6F6E6}" srcOrd="0" destOrd="0" presId="urn:microsoft.com/office/officeart/2005/8/layout/orgChart1"/>
    <dgm:cxn modelId="{71FF3678-1239-49B2-A0DF-0C70C4180CDC}" type="presParOf" srcId="{256302D4-9516-47DC-A57E-44D8EAF6F6E6}" destId="{69442C5A-DB29-436A-A8C7-5D21AF98B080}" srcOrd="0" destOrd="0" presId="urn:microsoft.com/office/officeart/2005/8/layout/orgChart1"/>
    <dgm:cxn modelId="{E935ACDF-C04E-4713-A182-8B7D7CE3AEC5}" type="presParOf" srcId="{69442C5A-DB29-436A-A8C7-5D21AF98B080}" destId="{CE900B94-D284-48DF-BB77-414D9BECC4B3}" srcOrd="0" destOrd="0" presId="urn:microsoft.com/office/officeart/2005/8/layout/orgChart1"/>
    <dgm:cxn modelId="{DD08E125-84B0-45C6-8410-A6F32811D1E1}" type="presParOf" srcId="{69442C5A-DB29-436A-A8C7-5D21AF98B080}" destId="{FD70CB29-39EF-4F91-8BED-4E2DCA83C3A3}" srcOrd="1" destOrd="0" presId="urn:microsoft.com/office/officeart/2005/8/layout/orgChart1"/>
    <dgm:cxn modelId="{5C859387-18C3-4B7F-98F2-5F752AB37C46}" type="presParOf" srcId="{256302D4-9516-47DC-A57E-44D8EAF6F6E6}" destId="{F69C1F7A-D121-4BAF-9C9D-A3BA9B185FD5}" srcOrd="1" destOrd="0" presId="urn:microsoft.com/office/officeart/2005/8/layout/orgChart1"/>
    <dgm:cxn modelId="{7E13EBCF-D0F0-472C-8A59-75139A3A16EB}" type="presParOf" srcId="{F69C1F7A-D121-4BAF-9C9D-A3BA9B185FD5}" destId="{1CF3AB45-E290-4855-BA2B-8C1689FE9148}" srcOrd="0" destOrd="0" presId="urn:microsoft.com/office/officeart/2005/8/layout/orgChart1"/>
    <dgm:cxn modelId="{C654FE86-B622-4C58-A37F-0DB3A0A25B76}" type="presParOf" srcId="{F69C1F7A-D121-4BAF-9C9D-A3BA9B185FD5}" destId="{2E201683-4D15-4206-B4E2-8E2B33083E95}" srcOrd="1" destOrd="0" presId="urn:microsoft.com/office/officeart/2005/8/layout/orgChart1"/>
    <dgm:cxn modelId="{C0688F0F-90C8-44E2-A6D3-28FBC1AE1455}" type="presParOf" srcId="{2E201683-4D15-4206-B4E2-8E2B33083E95}" destId="{C6539A96-60A4-4FBD-92BB-354C2DCF34C9}" srcOrd="0" destOrd="0" presId="urn:microsoft.com/office/officeart/2005/8/layout/orgChart1"/>
    <dgm:cxn modelId="{E57A1729-24BB-4D43-8112-C13CCDC38EA6}" type="presParOf" srcId="{C6539A96-60A4-4FBD-92BB-354C2DCF34C9}" destId="{9792560F-6AA8-4A7B-8CA1-D62CC284F006}" srcOrd="0" destOrd="0" presId="urn:microsoft.com/office/officeart/2005/8/layout/orgChart1"/>
    <dgm:cxn modelId="{429F1EE7-EB7D-4EDC-BDEB-A1E8FF30AE7A}" type="presParOf" srcId="{C6539A96-60A4-4FBD-92BB-354C2DCF34C9}" destId="{E010F7D8-4060-444F-9085-A594D459AD7A}" srcOrd="1" destOrd="0" presId="urn:microsoft.com/office/officeart/2005/8/layout/orgChart1"/>
    <dgm:cxn modelId="{E594CAFA-575E-4A1B-80F1-2B5F351FA389}" type="presParOf" srcId="{2E201683-4D15-4206-B4E2-8E2B33083E95}" destId="{03D2E057-B2E3-49F5-89B0-D590454A34DD}" srcOrd="1" destOrd="0" presId="urn:microsoft.com/office/officeart/2005/8/layout/orgChart1"/>
    <dgm:cxn modelId="{CC19DBDA-4F72-4CEF-96F8-B0D42466DAF8}" type="presParOf" srcId="{2E201683-4D15-4206-B4E2-8E2B33083E95}" destId="{97E5D8CF-27CC-4CF7-83D9-A328A119E051}" srcOrd="2" destOrd="0" presId="urn:microsoft.com/office/officeart/2005/8/layout/orgChart1"/>
    <dgm:cxn modelId="{2689B9AE-F26C-4CF3-9213-2A58F0BB6D29}" type="presParOf" srcId="{F69C1F7A-D121-4BAF-9C9D-A3BA9B185FD5}" destId="{106DABFE-3B14-4F35-A102-DFED129F1A3F}" srcOrd="2" destOrd="0" presId="urn:microsoft.com/office/officeart/2005/8/layout/orgChart1"/>
    <dgm:cxn modelId="{436615DE-0090-47C8-8FF7-C6AF5AD684CF}" type="presParOf" srcId="{F69C1F7A-D121-4BAF-9C9D-A3BA9B185FD5}" destId="{6749C7FF-3E11-426C-B472-B609C521F1C5}" srcOrd="3" destOrd="0" presId="urn:microsoft.com/office/officeart/2005/8/layout/orgChart1"/>
    <dgm:cxn modelId="{EDEBFEA8-D804-4DA4-8939-E06C53D483F5}" type="presParOf" srcId="{6749C7FF-3E11-426C-B472-B609C521F1C5}" destId="{065A2BA3-6ACC-43D6-8252-3CF7D1B00022}" srcOrd="0" destOrd="0" presId="urn:microsoft.com/office/officeart/2005/8/layout/orgChart1"/>
    <dgm:cxn modelId="{52AEEEDE-7450-4C5A-90AA-C2101E556945}" type="presParOf" srcId="{065A2BA3-6ACC-43D6-8252-3CF7D1B00022}" destId="{C087B965-D182-4FF6-B8DE-98B71B636504}" srcOrd="0" destOrd="0" presId="urn:microsoft.com/office/officeart/2005/8/layout/orgChart1"/>
    <dgm:cxn modelId="{EBB51244-4F2D-48CB-A3CE-823A23E9F78E}" type="presParOf" srcId="{065A2BA3-6ACC-43D6-8252-3CF7D1B00022}" destId="{24FCDD57-BA2D-4457-B8A2-C8B41C675595}" srcOrd="1" destOrd="0" presId="urn:microsoft.com/office/officeart/2005/8/layout/orgChart1"/>
    <dgm:cxn modelId="{0A88FA61-396C-42A8-84BE-15A23B48D460}" type="presParOf" srcId="{6749C7FF-3E11-426C-B472-B609C521F1C5}" destId="{12FD3914-0773-4D9D-8844-058421C5C347}" srcOrd="1" destOrd="0" presId="urn:microsoft.com/office/officeart/2005/8/layout/orgChart1"/>
    <dgm:cxn modelId="{56B934BF-CB25-4F97-A613-C079DD93F714}" type="presParOf" srcId="{6749C7FF-3E11-426C-B472-B609C521F1C5}" destId="{8AB05F68-A169-46F8-B4F5-3D846668DF82}" srcOrd="2" destOrd="0" presId="urn:microsoft.com/office/officeart/2005/8/layout/orgChart1"/>
    <dgm:cxn modelId="{2ED881CB-C5C6-44E3-BEA0-2E570425A337}" type="presParOf" srcId="{F69C1F7A-D121-4BAF-9C9D-A3BA9B185FD5}" destId="{9E1D5656-FEB5-4976-B86C-6324DE0965A3}" srcOrd="4" destOrd="0" presId="urn:microsoft.com/office/officeart/2005/8/layout/orgChart1"/>
    <dgm:cxn modelId="{9C8C97D8-79F0-4C93-8322-0233D074A5CC}" type="presParOf" srcId="{F69C1F7A-D121-4BAF-9C9D-A3BA9B185FD5}" destId="{B89BE115-3618-45D4-8D97-50A5636DC322}" srcOrd="5" destOrd="0" presId="urn:microsoft.com/office/officeart/2005/8/layout/orgChart1"/>
    <dgm:cxn modelId="{E5B9D0EA-6EAC-4FEB-B2DA-4F37492541AA}" type="presParOf" srcId="{B89BE115-3618-45D4-8D97-50A5636DC322}" destId="{05C6E0A6-4820-48AE-86AE-EB5D59E539E7}" srcOrd="0" destOrd="0" presId="urn:microsoft.com/office/officeart/2005/8/layout/orgChart1"/>
    <dgm:cxn modelId="{3D815195-45ED-4418-92D6-78538D0719F9}" type="presParOf" srcId="{05C6E0A6-4820-48AE-86AE-EB5D59E539E7}" destId="{3F126315-CDD7-42AA-8823-47CBD736E5DE}" srcOrd="0" destOrd="0" presId="urn:microsoft.com/office/officeart/2005/8/layout/orgChart1"/>
    <dgm:cxn modelId="{92FB72BC-C1CC-45CB-B2AF-E75CE149C633}" type="presParOf" srcId="{05C6E0A6-4820-48AE-86AE-EB5D59E539E7}" destId="{60E88D72-3C5F-44AF-ABAC-249A16102C8C}" srcOrd="1" destOrd="0" presId="urn:microsoft.com/office/officeart/2005/8/layout/orgChart1"/>
    <dgm:cxn modelId="{7F0B3974-6847-4CA7-90A0-CFDC394633F7}" type="presParOf" srcId="{B89BE115-3618-45D4-8D97-50A5636DC322}" destId="{3333FDC8-5BBF-410D-ABFE-A40CAAAC3250}" srcOrd="1" destOrd="0" presId="urn:microsoft.com/office/officeart/2005/8/layout/orgChart1"/>
    <dgm:cxn modelId="{B53A6835-D36D-4664-82BB-413C692C7CD4}" type="presParOf" srcId="{B89BE115-3618-45D4-8D97-50A5636DC322}" destId="{16BAD976-278F-4EFE-80C7-FE30D1E6F8C4}" srcOrd="2" destOrd="0" presId="urn:microsoft.com/office/officeart/2005/8/layout/orgChart1"/>
    <dgm:cxn modelId="{B57FEE76-7C66-4E38-880A-FD3A2A1F3B71}" type="presParOf" srcId="{256302D4-9516-47DC-A57E-44D8EAF6F6E6}" destId="{F1FED730-2425-4D79-8B52-BA67D02B6361}"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EA3402-7BD7-40B8-90D7-FEF7A788F66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CA"/>
        </a:p>
      </dgm:t>
    </dgm:pt>
    <dgm:pt modelId="{0AF583A7-047A-445A-AA9D-41973DDDDB8A}">
      <dgm:prSet/>
      <dgm:spPr/>
      <dgm:t>
        <a:bodyPr/>
        <a:lstStyle/>
        <a:p>
          <a:pPr rtl="0"/>
          <a:r>
            <a:rPr lang="en-CA" smtClean="0"/>
            <a:t>9.5M ROEs</a:t>
          </a:r>
          <a:endParaRPr lang="en-CA"/>
        </a:p>
      </dgm:t>
    </dgm:pt>
    <dgm:pt modelId="{DCC1EB35-347E-48E1-A156-A3A6E6065A63}" type="parTrans" cxnId="{67330EF9-D7AD-4F10-963B-F5050BE005CD}">
      <dgm:prSet/>
      <dgm:spPr/>
      <dgm:t>
        <a:bodyPr/>
        <a:lstStyle/>
        <a:p>
          <a:endParaRPr lang="en-CA"/>
        </a:p>
      </dgm:t>
    </dgm:pt>
    <dgm:pt modelId="{8354A7DE-EE0E-4BFD-BF70-6E287D20A5E4}" type="sibTrans" cxnId="{67330EF9-D7AD-4F10-963B-F5050BE005CD}">
      <dgm:prSet/>
      <dgm:spPr/>
      <dgm:t>
        <a:bodyPr/>
        <a:lstStyle/>
        <a:p>
          <a:endParaRPr lang="en-CA"/>
        </a:p>
      </dgm:t>
    </dgm:pt>
    <dgm:pt modelId="{C989FC6C-8BA5-49AB-A321-4D4C768F2714}">
      <dgm:prSet/>
      <dgm:spPr>
        <a:solidFill>
          <a:srgbClr val="00B050"/>
        </a:solidFill>
      </dgm:spPr>
      <dgm:t>
        <a:bodyPr/>
        <a:lstStyle/>
        <a:p>
          <a:pPr rtl="0"/>
          <a:r>
            <a:rPr lang="en-CA" smtClean="0"/>
            <a:t>1M used for EI claims</a:t>
          </a:r>
          <a:endParaRPr lang="en-CA"/>
        </a:p>
      </dgm:t>
    </dgm:pt>
    <dgm:pt modelId="{77A481E3-A863-44AF-8950-66EB960D4D2C}" type="parTrans" cxnId="{FE963F3B-B155-435B-BEA6-50727CFE5533}">
      <dgm:prSet/>
      <dgm:spPr/>
      <dgm:t>
        <a:bodyPr/>
        <a:lstStyle/>
        <a:p>
          <a:endParaRPr lang="en-CA"/>
        </a:p>
      </dgm:t>
    </dgm:pt>
    <dgm:pt modelId="{F33147CA-95F6-47A0-A590-9463E32186E7}" type="sibTrans" cxnId="{FE963F3B-B155-435B-BEA6-50727CFE5533}">
      <dgm:prSet/>
      <dgm:spPr/>
      <dgm:t>
        <a:bodyPr/>
        <a:lstStyle/>
        <a:p>
          <a:endParaRPr lang="en-CA"/>
        </a:p>
      </dgm:t>
    </dgm:pt>
    <dgm:pt modelId="{C9C55D0F-59DA-4409-940D-5E5C72377C1E}">
      <dgm:prSet/>
      <dgm:spPr>
        <a:solidFill>
          <a:schemeClr val="accent6">
            <a:lumMod val="75000"/>
          </a:schemeClr>
        </a:solidFill>
      </dgm:spPr>
      <dgm:t>
        <a:bodyPr/>
        <a:lstStyle/>
        <a:p>
          <a:pPr rtl="0"/>
          <a:r>
            <a:rPr lang="en-CA" dirty="0" smtClean="0"/>
            <a:t>2M used for integrity purposes</a:t>
          </a:r>
          <a:endParaRPr lang="en-CA" dirty="0"/>
        </a:p>
      </dgm:t>
    </dgm:pt>
    <dgm:pt modelId="{B4D6B6A2-A43A-45FA-8B3F-0D6DD607C86D}" type="parTrans" cxnId="{00128525-5C3B-4D44-8E74-32D3A36BAE89}">
      <dgm:prSet/>
      <dgm:spPr/>
      <dgm:t>
        <a:bodyPr/>
        <a:lstStyle/>
        <a:p>
          <a:endParaRPr lang="en-CA"/>
        </a:p>
      </dgm:t>
    </dgm:pt>
    <dgm:pt modelId="{882CBFB2-A528-474E-A5DB-81168B22DFD9}" type="sibTrans" cxnId="{00128525-5C3B-4D44-8E74-32D3A36BAE89}">
      <dgm:prSet/>
      <dgm:spPr/>
      <dgm:t>
        <a:bodyPr/>
        <a:lstStyle/>
        <a:p>
          <a:endParaRPr lang="en-CA"/>
        </a:p>
      </dgm:t>
    </dgm:pt>
    <dgm:pt modelId="{A1B89EB5-AE5B-43C0-A795-147115A2537D}">
      <dgm:prSet/>
      <dgm:spPr>
        <a:solidFill>
          <a:srgbClr val="CC0000"/>
        </a:solidFill>
      </dgm:spPr>
      <dgm:t>
        <a:bodyPr/>
        <a:lstStyle/>
        <a:p>
          <a:pPr rtl="0"/>
          <a:r>
            <a:rPr lang="en-CA" dirty="0" smtClean="0"/>
            <a:t>6.5M not used for EI purposes</a:t>
          </a:r>
          <a:endParaRPr lang="en-CA" dirty="0"/>
        </a:p>
      </dgm:t>
    </dgm:pt>
    <dgm:pt modelId="{7157C614-0394-4CDB-9C89-B8400883B2B5}" type="parTrans" cxnId="{06EB02B0-A9D5-4888-890D-8760BB38845F}">
      <dgm:prSet/>
      <dgm:spPr/>
      <dgm:t>
        <a:bodyPr/>
        <a:lstStyle/>
        <a:p>
          <a:endParaRPr lang="en-CA"/>
        </a:p>
      </dgm:t>
    </dgm:pt>
    <dgm:pt modelId="{8F7BC62B-4FA7-4F63-8E0C-75FCCA83A3D7}" type="sibTrans" cxnId="{06EB02B0-A9D5-4888-890D-8760BB38845F}">
      <dgm:prSet/>
      <dgm:spPr/>
      <dgm:t>
        <a:bodyPr/>
        <a:lstStyle/>
        <a:p>
          <a:endParaRPr lang="en-CA"/>
        </a:p>
      </dgm:t>
    </dgm:pt>
    <dgm:pt modelId="{C463733B-5D6E-4F1B-89B1-E509C709097E}" type="pres">
      <dgm:prSet presAssocID="{A2EA3402-7BD7-40B8-90D7-FEF7A788F668}" presName="hierChild1" presStyleCnt="0">
        <dgm:presLayoutVars>
          <dgm:orgChart val="1"/>
          <dgm:chPref val="1"/>
          <dgm:dir/>
          <dgm:animOne val="branch"/>
          <dgm:animLvl val="lvl"/>
          <dgm:resizeHandles/>
        </dgm:presLayoutVars>
      </dgm:prSet>
      <dgm:spPr/>
      <dgm:t>
        <a:bodyPr/>
        <a:lstStyle/>
        <a:p>
          <a:endParaRPr lang="en-US"/>
        </a:p>
      </dgm:t>
    </dgm:pt>
    <dgm:pt modelId="{E49CCC6C-B109-4B7C-9538-596B2A066CE6}" type="pres">
      <dgm:prSet presAssocID="{0AF583A7-047A-445A-AA9D-41973DDDDB8A}" presName="hierRoot1" presStyleCnt="0">
        <dgm:presLayoutVars>
          <dgm:hierBranch val="init"/>
        </dgm:presLayoutVars>
      </dgm:prSet>
      <dgm:spPr/>
    </dgm:pt>
    <dgm:pt modelId="{3154F834-5075-40F5-A7F2-9B34F052DFEA}" type="pres">
      <dgm:prSet presAssocID="{0AF583A7-047A-445A-AA9D-41973DDDDB8A}" presName="rootComposite1" presStyleCnt="0"/>
      <dgm:spPr/>
    </dgm:pt>
    <dgm:pt modelId="{24368DEF-798E-4AC5-B341-6B58D5C64AFC}" type="pres">
      <dgm:prSet presAssocID="{0AF583A7-047A-445A-AA9D-41973DDDDB8A}" presName="rootText1" presStyleLbl="node0" presStyleIdx="0" presStyleCnt="1">
        <dgm:presLayoutVars>
          <dgm:chPref val="3"/>
        </dgm:presLayoutVars>
      </dgm:prSet>
      <dgm:spPr/>
      <dgm:t>
        <a:bodyPr/>
        <a:lstStyle/>
        <a:p>
          <a:endParaRPr lang="en-US"/>
        </a:p>
      </dgm:t>
    </dgm:pt>
    <dgm:pt modelId="{362AA8A8-EACC-4C17-890A-91E9A7DC95CA}" type="pres">
      <dgm:prSet presAssocID="{0AF583A7-047A-445A-AA9D-41973DDDDB8A}" presName="rootConnector1" presStyleLbl="node1" presStyleIdx="0" presStyleCnt="0"/>
      <dgm:spPr/>
      <dgm:t>
        <a:bodyPr/>
        <a:lstStyle/>
        <a:p>
          <a:endParaRPr lang="en-US"/>
        </a:p>
      </dgm:t>
    </dgm:pt>
    <dgm:pt modelId="{3CE0E698-1011-4BC7-A27E-B66C34DB4280}" type="pres">
      <dgm:prSet presAssocID="{0AF583A7-047A-445A-AA9D-41973DDDDB8A}" presName="hierChild2" presStyleCnt="0"/>
      <dgm:spPr/>
    </dgm:pt>
    <dgm:pt modelId="{48E60855-6A9E-46A5-AA58-5EF6A5479C06}" type="pres">
      <dgm:prSet presAssocID="{77A481E3-A863-44AF-8950-66EB960D4D2C}" presName="Name37" presStyleLbl="parChTrans1D2" presStyleIdx="0" presStyleCnt="3"/>
      <dgm:spPr/>
      <dgm:t>
        <a:bodyPr/>
        <a:lstStyle/>
        <a:p>
          <a:endParaRPr lang="en-US"/>
        </a:p>
      </dgm:t>
    </dgm:pt>
    <dgm:pt modelId="{0E4E0939-0172-41F4-81EB-F9C042D02EC0}" type="pres">
      <dgm:prSet presAssocID="{C989FC6C-8BA5-49AB-A321-4D4C768F2714}" presName="hierRoot2" presStyleCnt="0">
        <dgm:presLayoutVars>
          <dgm:hierBranch val="init"/>
        </dgm:presLayoutVars>
      </dgm:prSet>
      <dgm:spPr/>
    </dgm:pt>
    <dgm:pt modelId="{EEAF4D0F-543F-4F8A-B813-CE390474AC24}" type="pres">
      <dgm:prSet presAssocID="{C989FC6C-8BA5-49AB-A321-4D4C768F2714}" presName="rootComposite" presStyleCnt="0"/>
      <dgm:spPr/>
    </dgm:pt>
    <dgm:pt modelId="{01E280D9-9890-40E4-BD91-1A92A4D408AA}" type="pres">
      <dgm:prSet presAssocID="{C989FC6C-8BA5-49AB-A321-4D4C768F2714}" presName="rootText" presStyleLbl="node2" presStyleIdx="0" presStyleCnt="3">
        <dgm:presLayoutVars>
          <dgm:chPref val="3"/>
        </dgm:presLayoutVars>
      </dgm:prSet>
      <dgm:spPr/>
      <dgm:t>
        <a:bodyPr/>
        <a:lstStyle/>
        <a:p>
          <a:endParaRPr lang="en-US"/>
        </a:p>
      </dgm:t>
    </dgm:pt>
    <dgm:pt modelId="{31975A42-C437-43C9-976C-9B2388BDF0E1}" type="pres">
      <dgm:prSet presAssocID="{C989FC6C-8BA5-49AB-A321-4D4C768F2714}" presName="rootConnector" presStyleLbl="node2" presStyleIdx="0" presStyleCnt="3"/>
      <dgm:spPr/>
      <dgm:t>
        <a:bodyPr/>
        <a:lstStyle/>
        <a:p>
          <a:endParaRPr lang="en-US"/>
        </a:p>
      </dgm:t>
    </dgm:pt>
    <dgm:pt modelId="{EBCA5035-3838-4F90-BD0C-858BCD9D43DC}" type="pres">
      <dgm:prSet presAssocID="{C989FC6C-8BA5-49AB-A321-4D4C768F2714}" presName="hierChild4" presStyleCnt="0"/>
      <dgm:spPr/>
    </dgm:pt>
    <dgm:pt modelId="{DFA31E78-9FEE-43D9-ACE6-5AEEC1823C36}" type="pres">
      <dgm:prSet presAssocID="{C989FC6C-8BA5-49AB-A321-4D4C768F2714}" presName="hierChild5" presStyleCnt="0"/>
      <dgm:spPr/>
    </dgm:pt>
    <dgm:pt modelId="{9C2BED4C-840F-4C5A-AF9B-1A6D9336563F}" type="pres">
      <dgm:prSet presAssocID="{B4D6B6A2-A43A-45FA-8B3F-0D6DD607C86D}" presName="Name37" presStyleLbl="parChTrans1D2" presStyleIdx="1" presStyleCnt="3"/>
      <dgm:spPr/>
      <dgm:t>
        <a:bodyPr/>
        <a:lstStyle/>
        <a:p>
          <a:endParaRPr lang="en-US"/>
        </a:p>
      </dgm:t>
    </dgm:pt>
    <dgm:pt modelId="{D44A36BB-85E8-46EB-9358-F996F69B6F5F}" type="pres">
      <dgm:prSet presAssocID="{C9C55D0F-59DA-4409-940D-5E5C72377C1E}" presName="hierRoot2" presStyleCnt="0">
        <dgm:presLayoutVars>
          <dgm:hierBranch val="init"/>
        </dgm:presLayoutVars>
      </dgm:prSet>
      <dgm:spPr/>
    </dgm:pt>
    <dgm:pt modelId="{EDA18C30-D1A6-4C56-AB5A-B1D52E9EFA18}" type="pres">
      <dgm:prSet presAssocID="{C9C55D0F-59DA-4409-940D-5E5C72377C1E}" presName="rootComposite" presStyleCnt="0"/>
      <dgm:spPr/>
    </dgm:pt>
    <dgm:pt modelId="{3EA712D5-28F7-4DC3-A4C3-BBB16B12DAFF}" type="pres">
      <dgm:prSet presAssocID="{C9C55D0F-59DA-4409-940D-5E5C72377C1E}" presName="rootText" presStyleLbl="node2" presStyleIdx="1" presStyleCnt="3">
        <dgm:presLayoutVars>
          <dgm:chPref val="3"/>
        </dgm:presLayoutVars>
      </dgm:prSet>
      <dgm:spPr/>
      <dgm:t>
        <a:bodyPr/>
        <a:lstStyle/>
        <a:p>
          <a:endParaRPr lang="en-US"/>
        </a:p>
      </dgm:t>
    </dgm:pt>
    <dgm:pt modelId="{3EECEDA4-E68D-4F6E-A5D1-A7A6D856081B}" type="pres">
      <dgm:prSet presAssocID="{C9C55D0F-59DA-4409-940D-5E5C72377C1E}" presName="rootConnector" presStyleLbl="node2" presStyleIdx="1" presStyleCnt="3"/>
      <dgm:spPr/>
      <dgm:t>
        <a:bodyPr/>
        <a:lstStyle/>
        <a:p>
          <a:endParaRPr lang="en-US"/>
        </a:p>
      </dgm:t>
    </dgm:pt>
    <dgm:pt modelId="{4C83D0D5-9B7D-4B3C-B95B-53EBBD4B1A2A}" type="pres">
      <dgm:prSet presAssocID="{C9C55D0F-59DA-4409-940D-5E5C72377C1E}" presName="hierChild4" presStyleCnt="0"/>
      <dgm:spPr/>
    </dgm:pt>
    <dgm:pt modelId="{EE2B6834-4CF3-49D3-94DF-03D5F4D14F60}" type="pres">
      <dgm:prSet presAssocID="{C9C55D0F-59DA-4409-940D-5E5C72377C1E}" presName="hierChild5" presStyleCnt="0"/>
      <dgm:spPr/>
    </dgm:pt>
    <dgm:pt modelId="{E22E366D-1591-4D98-B5B6-1438800D8556}" type="pres">
      <dgm:prSet presAssocID="{7157C614-0394-4CDB-9C89-B8400883B2B5}" presName="Name37" presStyleLbl="parChTrans1D2" presStyleIdx="2" presStyleCnt="3"/>
      <dgm:spPr/>
      <dgm:t>
        <a:bodyPr/>
        <a:lstStyle/>
        <a:p>
          <a:endParaRPr lang="en-US"/>
        </a:p>
      </dgm:t>
    </dgm:pt>
    <dgm:pt modelId="{4913A157-293C-4E62-A638-0331137EFB94}" type="pres">
      <dgm:prSet presAssocID="{A1B89EB5-AE5B-43C0-A795-147115A2537D}" presName="hierRoot2" presStyleCnt="0">
        <dgm:presLayoutVars>
          <dgm:hierBranch val="init"/>
        </dgm:presLayoutVars>
      </dgm:prSet>
      <dgm:spPr/>
    </dgm:pt>
    <dgm:pt modelId="{05600F45-967C-4E03-BF5F-789CB8982E56}" type="pres">
      <dgm:prSet presAssocID="{A1B89EB5-AE5B-43C0-A795-147115A2537D}" presName="rootComposite" presStyleCnt="0"/>
      <dgm:spPr/>
    </dgm:pt>
    <dgm:pt modelId="{4A6716A7-C939-421E-9DFF-3BB0546DF414}" type="pres">
      <dgm:prSet presAssocID="{A1B89EB5-AE5B-43C0-A795-147115A2537D}" presName="rootText" presStyleLbl="node2" presStyleIdx="2" presStyleCnt="3">
        <dgm:presLayoutVars>
          <dgm:chPref val="3"/>
        </dgm:presLayoutVars>
      </dgm:prSet>
      <dgm:spPr/>
      <dgm:t>
        <a:bodyPr/>
        <a:lstStyle/>
        <a:p>
          <a:endParaRPr lang="en-US"/>
        </a:p>
      </dgm:t>
    </dgm:pt>
    <dgm:pt modelId="{B85E648E-7DB5-4680-B085-32DB4E360DFA}" type="pres">
      <dgm:prSet presAssocID="{A1B89EB5-AE5B-43C0-A795-147115A2537D}" presName="rootConnector" presStyleLbl="node2" presStyleIdx="2" presStyleCnt="3"/>
      <dgm:spPr/>
      <dgm:t>
        <a:bodyPr/>
        <a:lstStyle/>
        <a:p>
          <a:endParaRPr lang="en-US"/>
        </a:p>
      </dgm:t>
    </dgm:pt>
    <dgm:pt modelId="{ED1F9179-4441-41E1-BB7D-CE5ED138B587}" type="pres">
      <dgm:prSet presAssocID="{A1B89EB5-AE5B-43C0-A795-147115A2537D}" presName="hierChild4" presStyleCnt="0"/>
      <dgm:spPr/>
    </dgm:pt>
    <dgm:pt modelId="{0A49C6D0-5303-48E5-B795-8F417DA0F9BC}" type="pres">
      <dgm:prSet presAssocID="{A1B89EB5-AE5B-43C0-A795-147115A2537D}" presName="hierChild5" presStyleCnt="0"/>
      <dgm:spPr/>
    </dgm:pt>
    <dgm:pt modelId="{E770D1CA-012F-4966-A9A5-480CE5CEDEAD}" type="pres">
      <dgm:prSet presAssocID="{0AF583A7-047A-445A-AA9D-41973DDDDB8A}" presName="hierChild3" presStyleCnt="0"/>
      <dgm:spPr/>
    </dgm:pt>
  </dgm:ptLst>
  <dgm:cxnLst>
    <dgm:cxn modelId="{0F441B4E-9BC8-49E0-83E6-11B7246AB274}" type="presOf" srcId="{B4D6B6A2-A43A-45FA-8B3F-0D6DD607C86D}" destId="{9C2BED4C-840F-4C5A-AF9B-1A6D9336563F}" srcOrd="0" destOrd="0" presId="urn:microsoft.com/office/officeart/2005/8/layout/orgChart1"/>
    <dgm:cxn modelId="{FE963F3B-B155-435B-BEA6-50727CFE5533}" srcId="{0AF583A7-047A-445A-AA9D-41973DDDDB8A}" destId="{C989FC6C-8BA5-49AB-A321-4D4C768F2714}" srcOrd="0" destOrd="0" parTransId="{77A481E3-A863-44AF-8950-66EB960D4D2C}" sibTransId="{F33147CA-95F6-47A0-A590-9463E32186E7}"/>
    <dgm:cxn modelId="{CF960E15-5F5E-455E-8575-8C7D9A43704B}" type="presOf" srcId="{77A481E3-A863-44AF-8950-66EB960D4D2C}" destId="{48E60855-6A9E-46A5-AA58-5EF6A5479C06}" srcOrd="0" destOrd="0" presId="urn:microsoft.com/office/officeart/2005/8/layout/orgChart1"/>
    <dgm:cxn modelId="{EFFE3B7B-A31C-423A-8EEC-9C9195A39F3C}" type="presOf" srcId="{C9C55D0F-59DA-4409-940D-5E5C72377C1E}" destId="{3EA712D5-28F7-4DC3-A4C3-BBB16B12DAFF}" srcOrd="0" destOrd="0" presId="urn:microsoft.com/office/officeart/2005/8/layout/orgChart1"/>
    <dgm:cxn modelId="{3B5BA20F-8076-431D-B0C7-C6F35EEDFBE8}" type="presOf" srcId="{7157C614-0394-4CDB-9C89-B8400883B2B5}" destId="{E22E366D-1591-4D98-B5B6-1438800D8556}" srcOrd="0" destOrd="0" presId="urn:microsoft.com/office/officeart/2005/8/layout/orgChart1"/>
    <dgm:cxn modelId="{00128525-5C3B-4D44-8E74-32D3A36BAE89}" srcId="{0AF583A7-047A-445A-AA9D-41973DDDDB8A}" destId="{C9C55D0F-59DA-4409-940D-5E5C72377C1E}" srcOrd="1" destOrd="0" parTransId="{B4D6B6A2-A43A-45FA-8B3F-0D6DD607C86D}" sibTransId="{882CBFB2-A528-474E-A5DB-81168B22DFD9}"/>
    <dgm:cxn modelId="{FC7F8099-BAB6-4759-8CD5-3DBBD48AACF2}" type="presOf" srcId="{C989FC6C-8BA5-49AB-A321-4D4C768F2714}" destId="{01E280D9-9890-40E4-BD91-1A92A4D408AA}" srcOrd="0" destOrd="0" presId="urn:microsoft.com/office/officeart/2005/8/layout/orgChart1"/>
    <dgm:cxn modelId="{AC556491-B395-4E99-8719-025DEB12A548}" type="presOf" srcId="{A1B89EB5-AE5B-43C0-A795-147115A2537D}" destId="{B85E648E-7DB5-4680-B085-32DB4E360DFA}" srcOrd="1" destOrd="0" presId="urn:microsoft.com/office/officeart/2005/8/layout/orgChart1"/>
    <dgm:cxn modelId="{8206BE86-7DB5-4969-BC42-30E2F2E65615}" type="presOf" srcId="{A2EA3402-7BD7-40B8-90D7-FEF7A788F668}" destId="{C463733B-5D6E-4F1B-89B1-E509C709097E}" srcOrd="0" destOrd="0" presId="urn:microsoft.com/office/officeart/2005/8/layout/orgChart1"/>
    <dgm:cxn modelId="{67330EF9-D7AD-4F10-963B-F5050BE005CD}" srcId="{A2EA3402-7BD7-40B8-90D7-FEF7A788F668}" destId="{0AF583A7-047A-445A-AA9D-41973DDDDB8A}" srcOrd="0" destOrd="0" parTransId="{DCC1EB35-347E-48E1-A156-A3A6E6065A63}" sibTransId="{8354A7DE-EE0E-4BFD-BF70-6E287D20A5E4}"/>
    <dgm:cxn modelId="{1AA23350-A69D-4D64-9DC1-2E5F05500937}" type="presOf" srcId="{C9C55D0F-59DA-4409-940D-5E5C72377C1E}" destId="{3EECEDA4-E68D-4F6E-A5D1-A7A6D856081B}" srcOrd="1" destOrd="0" presId="urn:microsoft.com/office/officeart/2005/8/layout/orgChart1"/>
    <dgm:cxn modelId="{06EB02B0-A9D5-4888-890D-8760BB38845F}" srcId="{0AF583A7-047A-445A-AA9D-41973DDDDB8A}" destId="{A1B89EB5-AE5B-43C0-A795-147115A2537D}" srcOrd="2" destOrd="0" parTransId="{7157C614-0394-4CDB-9C89-B8400883B2B5}" sibTransId="{8F7BC62B-4FA7-4F63-8E0C-75FCCA83A3D7}"/>
    <dgm:cxn modelId="{551B87E7-4430-4B74-A4F2-922D5E3CBF1F}" type="presOf" srcId="{A1B89EB5-AE5B-43C0-A795-147115A2537D}" destId="{4A6716A7-C939-421E-9DFF-3BB0546DF414}" srcOrd="0" destOrd="0" presId="urn:microsoft.com/office/officeart/2005/8/layout/orgChart1"/>
    <dgm:cxn modelId="{78C43239-27C3-480D-A855-98B80089BC56}" type="presOf" srcId="{0AF583A7-047A-445A-AA9D-41973DDDDB8A}" destId="{362AA8A8-EACC-4C17-890A-91E9A7DC95CA}" srcOrd="1" destOrd="0" presId="urn:microsoft.com/office/officeart/2005/8/layout/orgChart1"/>
    <dgm:cxn modelId="{EEEE7265-0D7A-4C35-9333-E5894869BC50}" type="presOf" srcId="{C989FC6C-8BA5-49AB-A321-4D4C768F2714}" destId="{31975A42-C437-43C9-976C-9B2388BDF0E1}" srcOrd="1" destOrd="0" presId="urn:microsoft.com/office/officeart/2005/8/layout/orgChart1"/>
    <dgm:cxn modelId="{D70FFBE1-06E9-492A-BC54-C1FA00613041}" type="presOf" srcId="{0AF583A7-047A-445A-AA9D-41973DDDDB8A}" destId="{24368DEF-798E-4AC5-B341-6B58D5C64AFC}" srcOrd="0" destOrd="0" presId="urn:microsoft.com/office/officeart/2005/8/layout/orgChart1"/>
    <dgm:cxn modelId="{76B07015-9E0C-416C-9F8E-245E7A32E0B2}" type="presParOf" srcId="{C463733B-5D6E-4F1B-89B1-E509C709097E}" destId="{E49CCC6C-B109-4B7C-9538-596B2A066CE6}" srcOrd="0" destOrd="0" presId="urn:microsoft.com/office/officeart/2005/8/layout/orgChart1"/>
    <dgm:cxn modelId="{A425DCCD-7B64-42A7-AD64-115EECB8D182}" type="presParOf" srcId="{E49CCC6C-B109-4B7C-9538-596B2A066CE6}" destId="{3154F834-5075-40F5-A7F2-9B34F052DFEA}" srcOrd="0" destOrd="0" presId="urn:microsoft.com/office/officeart/2005/8/layout/orgChart1"/>
    <dgm:cxn modelId="{54B0633B-CF23-4D79-93CC-07AA785E693C}" type="presParOf" srcId="{3154F834-5075-40F5-A7F2-9B34F052DFEA}" destId="{24368DEF-798E-4AC5-B341-6B58D5C64AFC}" srcOrd="0" destOrd="0" presId="urn:microsoft.com/office/officeart/2005/8/layout/orgChart1"/>
    <dgm:cxn modelId="{CFEC304F-CFB1-4F85-9376-B7D2A7274078}" type="presParOf" srcId="{3154F834-5075-40F5-A7F2-9B34F052DFEA}" destId="{362AA8A8-EACC-4C17-890A-91E9A7DC95CA}" srcOrd="1" destOrd="0" presId="urn:microsoft.com/office/officeart/2005/8/layout/orgChart1"/>
    <dgm:cxn modelId="{D9F509BC-F126-4492-96B3-9AC10A03A222}" type="presParOf" srcId="{E49CCC6C-B109-4B7C-9538-596B2A066CE6}" destId="{3CE0E698-1011-4BC7-A27E-B66C34DB4280}" srcOrd="1" destOrd="0" presId="urn:microsoft.com/office/officeart/2005/8/layout/orgChart1"/>
    <dgm:cxn modelId="{B099DE41-3345-4518-B713-6AF3EACBFAFE}" type="presParOf" srcId="{3CE0E698-1011-4BC7-A27E-B66C34DB4280}" destId="{48E60855-6A9E-46A5-AA58-5EF6A5479C06}" srcOrd="0" destOrd="0" presId="urn:microsoft.com/office/officeart/2005/8/layout/orgChart1"/>
    <dgm:cxn modelId="{B07BCD7E-5E96-4EC9-B6DC-4477D79732C0}" type="presParOf" srcId="{3CE0E698-1011-4BC7-A27E-B66C34DB4280}" destId="{0E4E0939-0172-41F4-81EB-F9C042D02EC0}" srcOrd="1" destOrd="0" presId="urn:microsoft.com/office/officeart/2005/8/layout/orgChart1"/>
    <dgm:cxn modelId="{2DA9A87F-9D8B-4E00-B283-0DE0850D02FA}" type="presParOf" srcId="{0E4E0939-0172-41F4-81EB-F9C042D02EC0}" destId="{EEAF4D0F-543F-4F8A-B813-CE390474AC24}" srcOrd="0" destOrd="0" presId="urn:microsoft.com/office/officeart/2005/8/layout/orgChart1"/>
    <dgm:cxn modelId="{CDED5409-D231-4E53-B695-222C12DCE5E9}" type="presParOf" srcId="{EEAF4D0F-543F-4F8A-B813-CE390474AC24}" destId="{01E280D9-9890-40E4-BD91-1A92A4D408AA}" srcOrd="0" destOrd="0" presId="urn:microsoft.com/office/officeart/2005/8/layout/orgChart1"/>
    <dgm:cxn modelId="{E535229E-77A7-4EBD-B48C-C34F3AFAC6A0}" type="presParOf" srcId="{EEAF4D0F-543F-4F8A-B813-CE390474AC24}" destId="{31975A42-C437-43C9-976C-9B2388BDF0E1}" srcOrd="1" destOrd="0" presId="urn:microsoft.com/office/officeart/2005/8/layout/orgChart1"/>
    <dgm:cxn modelId="{17896C6B-A8A8-4B91-8F37-BA5DDFD7D012}" type="presParOf" srcId="{0E4E0939-0172-41F4-81EB-F9C042D02EC0}" destId="{EBCA5035-3838-4F90-BD0C-858BCD9D43DC}" srcOrd="1" destOrd="0" presId="urn:microsoft.com/office/officeart/2005/8/layout/orgChart1"/>
    <dgm:cxn modelId="{C85069E2-C727-4DF5-9B64-4EF44A50EDD3}" type="presParOf" srcId="{0E4E0939-0172-41F4-81EB-F9C042D02EC0}" destId="{DFA31E78-9FEE-43D9-ACE6-5AEEC1823C36}" srcOrd="2" destOrd="0" presId="urn:microsoft.com/office/officeart/2005/8/layout/orgChart1"/>
    <dgm:cxn modelId="{CA7660DF-DCE2-42CA-8A15-FF74EC7533E8}" type="presParOf" srcId="{3CE0E698-1011-4BC7-A27E-B66C34DB4280}" destId="{9C2BED4C-840F-4C5A-AF9B-1A6D9336563F}" srcOrd="2" destOrd="0" presId="urn:microsoft.com/office/officeart/2005/8/layout/orgChart1"/>
    <dgm:cxn modelId="{C4027DC4-CB91-459C-9B44-3B9B7169ABEB}" type="presParOf" srcId="{3CE0E698-1011-4BC7-A27E-B66C34DB4280}" destId="{D44A36BB-85E8-46EB-9358-F996F69B6F5F}" srcOrd="3" destOrd="0" presId="urn:microsoft.com/office/officeart/2005/8/layout/orgChart1"/>
    <dgm:cxn modelId="{8A7BC137-0856-4BB0-BE53-3EAD8CA1D704}" type="presParOf" srcId="{D44A36BB-85E8-46EB-9358-F996F69B6F5F}" destId="{EDA18C30-D1A6-4C56-AB5A-B1D52E9EFA18}" srcOrd="0" destOrd="0" presId="urn:microsoft.com/office/officeart/2005/8/layout/orgChart1"/>
    <dgm:cxn modelId="{604BEF2C-95D0-42D8-83F2-F213B171B8B4}" type="presParOf" srcId="{EDA18C30-D1A6-4C56-AB5A-B1D52E9EFA18}" destId="{3EA712D5-28F7-4DC3-A4C3-BBB16B12DAFF}" srcOrd="0" destOrd="0" presId="urn:microsoft.com/office/officeart/2005/8/layout/orgChart1"/>
    <dgm:cxn modelId="{2A8D5779-00E5-4699-8C4A-627E817E2CC8}" type="presParOf" srcId="{EDA18C30-D1A6-4C56-AB5A-B1D52E9EFA18}" destId="{3EECEDA4-E68D-4F6E-A5D1-A7A6D856081B}" srcOrd="1" destOrd="0" presId="urn:microsoft.com/office/officeart/2005/8/layout/orgChart1"/>
    <dgm:cxn modelId="{CBD8E3D5-FDDD-4BFF-8E02-6393532F9632}" type="presParOf" srcId="{D44A36BB-85E8-46EB-9358-F996F69B6F5F}" destId="{4C83D0D5-9B7D-4B3C-B95B-53EBBD4B1A2A}" srcOrd="1" destOrd="0" presId="urn:microsoft.com/office/officeart/2005/8/layout/orgChart1"/>
    <dgm:cxn modelId="{1D1C4AC9-CB58-4915-AD03-E79ACC36D32D}" type="presParOf" srcId="{D44A36BB-85E8-46EB-9358-F996F69B6F5F}" destId="{EE2B6834-4CF3-49D3-94DF-03D5F4D14F60}" srcOrd="2" destOrd="0" presId="urn:microsoft.com/office/officeart/2005/8/layout/orgChart1"/>
    <dgm:cxn modelId="{55540E5D-B55A-4CD2-B485-4326DB5ECC15}" type="presParOf" srcId="{3CE0E698-1011-4BC7-A27E-B66C34DB4280}" destId="{E22E366D-1591-4D98-B5B6-1438800D8556}" srcOrd="4" destOrd="0" presId="urn:microsoft.com/office/officeart/2005/8/layout/orgChart1"/>
    <dgm:cxn modelId="{40F4F0A6-692F-4791-833B-C72F2BBFF5E5}" type="presParOf" srcId="{3CE0E698-1011-4BC7-A27E-B66C34DB4280}" destId="{4913A157-293C-4E62-A638-0331137EFB94}" srcOrd="5" destOrd="0" presId="urn:microsoft.com/office/officeart/2005/8/layout/orgChart1"/>
    <dgm:cxn modelId="{F400FFA7-326A-4964-9CF2-C53BEB7863B9}" type="presParOf" srcId="{4913A157-293C-4E62-A638-0331137EFB94}" destId="{05600F45-967C-4E03-BF5F-789CB8982E56}" srcOrd="0" destOrd="0" presId="urn:microsoft.com/office/officeart/2005/8/layout/orgChart1"/>
    <dgm:cxn modelId="{D5A85332-891C-4587-B8B5-15F5C0C1994D}" type="presParOf" srcId="{05600F45-967C-4E03-BF5F-789CB8982E56}" destId="{4A6716A7-C939-421E-9DFF-3BB0546DF414}" srcOrd="0" destOrd="0" presId="urn:microsoft.com/office/officeart/2005/8/layout/orgChart1"/>
    <dgm:cxn modelId="{7F3BD283-3F3D-410F-BE35-C585348479C6}" type="presParOf" srcId="{05600F45-967C-4E03-BF5F-789CB8982E56}" destId="{B85E648E-7DB5-4680-B085-32DB4E360DFA}" srcOrd="1" destOrd="0" presId="urn:microsoft.com/office/officeart/2005/8/layout/orgChart1"/>
    <dgm:cxn modelId="{5CD614CA-70A8-42DF-A72B-3E354009A960}" type="presParOf" srcId="{4913A157-293C-4E62-A638-0331137EFB94}" destId="{ED1F9179-4441-41E1-BB7D-CE5ED138B587}" srcOrd="1" destOrd="0" presId="urn:microsoft.com/office/officeart/2005/8/layout/orgChart1"/>
    <dgm:cxn modelId="{96BD6529-B00C-47C3-B779-C63AA92BCD8B}" type="presParOf" srcId="{4913A157-293C-4E62-A638-0331137EFB94}" destId="{0A49C6D0-5303-48E5-B795-8F417DA0F9BC}" srcOrd="2" destOrd="0" presId="urn:microsoft.com/office/officeart/2005/8/layout/orgChart1"/>
    <dgm:cxn modelId="{69C8BF9E-AC85-46A8-B3B3-313DC6CCB858}" type="presParOf" srcId="{E49CCC6C-B109-4B7C-9538-596B2A066CE6}" destId="{E770D1CA-012F-4966-A9A5-480CE5CEDEAD}"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6874EA4-5DA6-4877-BD13-D1571F26A80C}" type="doc">
      <dgm:prSet loTypeId="urn:microsoft.com/office/officeart/2005/8/layout/hList6" loCatId="list" qsTypeId="urn:microsoft.com/office/officeart/2005/8/quickstyle/simple1" qsCatId="simple" csTypeId="urn:microsoft.com/office/officeart/2005/8/colors/colorful1" csCatId="colorful"/>
      <dgm:spPr/>
      <dgm:t>
        <a:bodyPr/>
        <a:lstStyle/>
        <a:p>
          <a:endParaRPr lang="en-US"/>
        </a:p>
      </dgm:t>
    </dgm:pt>
    <dgm:pt modelId="{EA90B929-7B33-4630-A796-8179402C9980}">
      <dgm:prSet/>
      <dgm:spPr/>
      <dgm:t>
        <a:bodyPr/>
        <a:lstStyle/>
        <a:p>
          <a:pPr rtl="0"/>
          <a:r>
            <a:rPr lang="en-CA" dirty="0" smtClean="0"/>
            <a:t>Regulated for determination of EI benefit eligibility, rate, and duration </a:t>
          </a:r>
          <a:endParaRPr lang="en-US" dirty="0"/>
        </a:p>
      </dgm:t>
    </dgm:pt>
    <dgm:pt modelId="{5F5C2FBB-919E-4FED-819D-2E3CCDE3DE51}" type="parTrans" cxnId="{C5DAABFB-A721-436D-BB2B-8A1CA7666938}">
      <dgm:prSet/>
      <dgm:spPr/>
      <dgm:t>
        <a:bodyPr/>
        <a:lstStyle/>
        <a:p>
          <a:endParaRPr lang="en-US"/>
        </a:p>
      </dgm:t>
    </dgm:pt>
    <dgm:pt modelId="{A2CB766E-3C4E-4142-BDB2-828AEBD23BC2}" type="sibTrans" cxnId="{C5DAABFB-A721-436D-BB2B-8A1CA7666938}">
      <dgm:prSet/>
      <dgm:spPr/>
      <dgm:t>
        <a:bodyPr/>
        <a:lstStyle/>
        <a:p>
          <a:endParaRPr lang="en-US"/>
        </a:p>
      </dgm:t>
    </dgm:pt>
    <dgm:pt modelId="{05F2B364-B08C-457B-87B8-0A4405BEA73E}">
      <dgm:prSet/>
      <dgm:spPr/>
      <dgm:t>
        <a:bodyPr/>
        <a:lstStyle/>
        <a:p>
          <a:pPr rtl="0"/>
          <a:r>
            <a:rPr lang="en-CA" dirty="0" smtClean="0"/>
            <a:t>Complex form with 50-page user-guide</a:t>
          </a:r>
          <a:endParaRPr lang="en-US" dirty="0"/>
        </a:p>
      </dgm:t>
    </dgm:pt>
    <dgm:pt modelId="{7100B97F-0F01-4B02-83FD-2AA15AC2E063}" type="parTrans" cxnId="{68621BDB-A265-4C5B-8ACA-DF1158F7AB56}">
      <dgm:prSet/>
      <dgm:spPr/>
      <dgm:t>
        <a:bodyPr/>
        <a:lstStyle/>
        <a:p>
          <a:endParaRPr lang="en-US"/>
        </a:p>
      </dgm:t>
    </dgm:pt>
    <dgm:pt modelId="{B1B98BA4-4A0A-4CBC-A0D0-77D3662424AC}" type="sibTrans" cxnId="{68621BDB-A265-4C5B-8ACA-DF1158F7AB56}">
      <dgm:prSet/>
      <dgm:spPr/>
      <dgm:t>
        <a:bodyPr/>
        <a:lstStyle/>
        <a:p>
          <a:endParaRPr lang="en-US"/>
        </a:p>
      </dgm:t>
    </dgm:pt>
    <dgm:pt modelId="{630C3983-61E6-4117-8BE3-A2F9A5F71763}">
      <dgm:prSet/>
      <dgm:spPr/>
      <dgm:t>
        <a:bodyPr/>
        <a:lstStyle/>
        <a:p>
          <a:pPr rtl="0"/>
          <a:r>
            <a:rPr lang="en-CA" dirty="0" smtClean="0"/>
            <a:t>ROE required for every separation of employment of 7 days or more</a:t>
          </a:r>
          <a:endParaRPr lang="en-US" dirty="0"/>
        </a:p>
      </dgm:t>
    </dgm:pt>
    <dgm:pt modelId="{C2AD4356-6AF7-43B5-8D68-0C42EB0A62D5}" type="parTrans" cxnId="{9E90ACD0-8A80-4BFC-86E1-81BB02FC3377}">
      <dgm:prSet/>
      <dgm:spPr/>
      <dgm:t>
        <a:bodyPr/>
        <a:lstStyle/>
        <a:p>
          <a:endParaRPr lang="en-US"/>
        </a:p>
      </dgm:t>
    </dgm:pt>
    <dgm:pt modelId="{94B07A07-586C-4DC4-ABF9-C03AB33C4BD4}" type="sibTrans" cxnId="{9E90ACD0-8A80-4BFC-86E1-81BB02FC3377}">
      <dgm:prSet/>
      <dgm:spPr/>
      <dgm:t>
        <a:bodyPr/>
        <a:lstStyle/>
        <a:p>
          <a:endParaRPr lang="en-US"/>
        </a:p>
      </dgm:t>
    </dgm:pt>
    <dgm:pt modelId="{34D5EDF7-3414-4AB8-B548-45FB3648B88E}">
      <dgm:prSet/>
      <dgm:spPr/>
      <dgm:t>
        <a:bodyPr/>
        <a:lstStyle/>
        <a:p>
          <a:pPr rtl="0"/>
          <a:r>
            <a:rPr lang="en-CA" dirty="0" smtClean="0"/>
            <a:t>Small employers that rarely produce ROEs challenged with compliance due to complexity</a:t>
          </a:r>
          <a:endParaRPr lang="en-US" dirty="0"/>
        </a:p>
      </dgm:t>
    </dgm:pt>
    <dgm:pt modelId="{58DCE2F8-04FF-4360-9C9D-5A194D25D73C}" type="parTrans" cxnId="{884FC122-F09B-45B0-B555-53E6751F8DFD}">
      <dgm:prSet/>
      <dgm:spPr/>
      <dgm:t>
        <a:bodyPr/>
        <a:lstStyle/>
        <a:p>
          <a:endParaRPr lang="en-US"/>
        </a:p>
      </dgm:t>
    </dgm:pt>
    <dgm:pt modelId="{AC868B6A-CA2A-4EDF-B65B-41A80F434F5B}" type="sibTrans" cxnId="{884FC122-F09B-45B0-B555-53E6751F8DFD}">
      <dgm:prSet/>
      <dgm:spPr/>
      <dgm:t>
        <a:bodyPr/>
        <a:lstStyle/>
        <a:p>
          <a:endParaRPr lang="en-US"/>
        </a:p>
      </dgm:t>
    </dgm:pt>
    <dgm:pt modelId="{D5CF68F3-582B-4FBE-AE01-6C0773DFA715}">
      <dgm:prSet/>
      <dgm:spPr/>
      <dgm:t>
        <a:bodyPr/>
        <a:lstStyle/>
        <a:p>
          <a:pPr rtl="0"/>
          <a:r>
            <a:rPr lang="en-CA" dirty="0" smtClean="0"/>
            <a:t>Larger employers with hundreds of interruption of earnings  </a:t>
          </a:r>
          <a:endParaRPr lang="en-US" dirty="0"/>
        </a:p>
      </dgm:t>
    </dgm:pt>
    <dgm:pt modelId="{024F2544-321E-4E22-8535-60716A2200BB}" type="parTrans" cxnId="{87FC7018-EF7F-4E00-B648-FEF1ACCBC333}">
      <dgm:prSet/>
      <dgm:spPr/>
      <dgm:t>
        <a:bodyPr/>
        <a:lstStyle/>
        <a:p>
          <a:endParaRPr lang="en-US"/>
        </a:p>
      </dgm:t>
    </dgm:pt>
    <dgm:pt modelId="{A6CACEE8-E74D-403F-95FD-B3B9891DC771}" type="sibTrans" cxnId="{87FC7018-EF7F-4E00-B648-FEF1ACCBC333}">
      <dgm:prSet/>
      <dgm:spPr/>
      <dgm:t>
        <a:bodyPr/>
        <a:lstStyle/>
        <a:p>
          <a:endParaRPr lang="en-US"/>
        </a:p>
      </dgm:t>
    </dgm:pt>
    <dgm:pt modelId="{F4CC411F-6511-470F-AA32-41DE9652F3B8}" type="pres">
      <dgm:prSet presAssocID="{B6874EA4-5DA6-4877-BD13-D1571F26A80C}" presName="Name0" presStyleCnt="0">
        <dgm:presLayoutVars>
          <dgm:dir/>
          <dgm:resizeHandles val="exact"/>
        </dgm:presLayoutVars>
      </dgm:prSet>
      <dgm:spPr/>
      <dgm:t>
        <a:bodyPr/>
        <a:lstStyle/>
        <a:p>
          <a:endParaRPr lang="en-US"/>
        </a:p>
      </dgm:t>
    </dgm:pt>
    <dgm:pt modelId="{53EA1932-DAA6-4FF5-9D8F-34D037C759B1}" type="pres">
      <dgm:prSet presAssocID="{EA90B929-7B33-4630-A796-8179402C9980}" presName="node" presStyleLbl="node1" presStyleIdx="0" presStyleCnt="5">
        <dgm:presLayoutVars>
          <dgm:bulletEnabled val="1"/>
        </dgm:presLayoutVars>
      </dgm:prSet>
      <dgm:spPr/>
      <dgm:t>
        <a:bodyPr/>
        <a:lstStyle/>
        <a:p>
          <a:endParaRPr lang="en-US"/>
        </a:p>
      </dgm:t>
    </dgm:pt>
    <dgm:pt modelId="{5B74513E-081E-4649-A454-1EBFBD742899}" type="pres">
      <dgm:prSet presAssocID="{A2CB766E-3C4E-4142-BDB2-828AEBD23BC2}" presName="sibTrans" presStyleCnt="0"/>
      <dgm:spPr/>
    </dgm:pt>
    <dgm:pt modelId="{EE9A43C5-10DA-4CE7-96E5-D97B408A3507}" type="pres">
      <dgm:prSet presAssocID="{05F2B364-B08C-457B-87B8-0A4405BEA73E}" presName="node" presStyleLbl="node1" presStyleIdx="1" presStyleCnt="5">
        <dgm:presLayoutVars>
          <dgm:bulletEnabled val="1"/>
        </dgm:presLayoutVars>
      </dgm:prSet>
      <dgm:spPr/>
      <dgm:t>
        <a:bodyPr/>
        <a:lstStyle/>
        <a:p>
          <a:endParaRPr lang="en-US"/>
        </a:p>
      </dgm:t>
    </dgm:pt>
    <dgm:pt modelId="{FF2A5C5E-90F6-4452-9496-507366F1A857}" type="pres">
      <dgm:prSet presAssocID="{B1B98BA4-4A0A-4CBC-A0D0-77D3662424AC}" presName="sibTrans" presStyleCnt="0"/>
      <dgm:spPr/>
    </dgm:pt>
    <dgm:pt modelId="{7DAE2B40-1B49-4829-9066-34BDDC7B89DD}" type="pres">
      <dgm:prSet presAssocID="{630C3983-61E6-4117-8BE3-A2F9A5F71763}" presName="node" presStyleLbl="node1" presStyleIdx="2" presStyleCnt="5">
        <dgm:presLayoutVars>
          <dgm:bulletEnabled val="1"/>
        </dgm:presLayoutVars>
      </dgm:prSet>
      <dgm:spPr/>
      <dgm:t>
        <a:bodyPr/>
        <a:lstStyle/>
        <a:p>
          <a:endParaRPr lang="en-US"/>
        </a:p>
      </dgm:t>
    </dgm:pt>
    <dgm:pt modelId="{CDE8B4C2-F28B-4C2D-BB09-848741AF0458}" type="pres">
      <dgm:prSet presAssocID="{94B07A07-586C-4DC4-ABF9-C03AB33C4BD4}" presName="sibTrans" presStyleCnt="0"/>
      <dgm:spPr/>
    </dgm:pt>
    <dgm:pt modelId="{A9E48D96-BC6B-44C7-9E04-4BDA36028BF9}" type="pres">
      <dgm:prSet presAssocID="{34D5EDF7-3414-4AB8-B548-45FB3648B88E}" presName="node" presStyleLbl="node1" presStyleIdx="3" presStyleCnt="5">
        <dgm:presLayoutVars>
          <dgm:bulletEnabled val="1"/>
        </dgm:presLayoutVars>
      </dgm:prSet>
      <dgm:spPr/>
      <dgm:t>
        <a:bodyPr/>
        <a:lstStyle/>
        <a:p>
          <a:endParaRPr lang="en-US"/>
        </a:p>
      </dgm:t>
    </dgm:pt>
    <dgm:pt modelId="{D41F974A-A4F5-4084-91F7-231F51B6E874}" type="pres">
      <dgm:prSet presAssocID="{AC868B6A-CA2A-4EDF-B65B-41A80F434F5B}" presName="sibTrans" presStyleCnt="0"/>
      <dgm:spPr/>
    </dgm:pt>
    <dgm:pt modelId="{F1099E3E-0015-4597-8900-57E52BEA81F4}" type="pres">
      <dgm:prSet presAssocID="{D5CF68F3-582B-4FBE-AE01-6C0773DFA715}" presName="node" presStyleLbl="node1" presStyleIdx="4" presStyleCnt="5">
        <dgm:presLayoutVars>
          <dgm:bulletEnabled val="1"/>
        </dgm:presLayoutVars>
      </dgm:prSet>
      <dgm:spPr/>
      <dgm:t>
        <a:bodyPr/>
        <a:lstStyle/>
        <a:p>
          <a:endParaRPr lang="en-US"/>
        </a:p>
      </dgm:t>
    </dgm:pt>
  </dgm:ptLst>
  <dgm:cxnLst>
    <dgm:cxn modelId="{68621BDB-A265-4C5B-8ACA-DF1158F7AB56}" srcId="{B6874EA4-5DA6-4877-BD13-D1571F26A80C}" destId="{05F2B364-B08C-457B-87B8-0A4405BEA73E}" srcOrd="1" destOrd="0" parTransId="{7100B97F-0F01-4B02-83FD-2AA15AC2E063}" sibTransId="{B1B98BA4-4A0A-4CBC-A0D0-77D3662424AC}"/>
    <dgm:cxn modelId="{83C2837C-ADA5-4529-B74D-5A886063938B}" type="presOf" srcId="{EA90B929-7B33-4630-A796-8179402C9980}" destId="{53EA1932-DAA6-4FF5-9D8F-34D037C759B1}" srcOrd="0" destOrd="0" presId="urn:microsoft.com/office/officeart/2005/8/layout/hList6"/>
    <dgm:cxn modelId="{460F23EE-BC5D-4A44-A8A3-264D0DC40AD1}" type="presOf" srcId="{34D5EDF7-3414-4AB8-B548-45FB3648B88E}" destId="{A9E48D96-BC6B-44C7-9E04-4BDA36028BF9}" srcOrd="0" destOrd="0" presId="urn:microsoft.com/office/officeart/2005/8/layout/hList6"/>
    <dgm:cxn modelId="{9E90ACD0-8A80-4BFC-86E1-81BB02FC3377}" srcId="{B6874EA4-5DA6-4877-BD13-D1571F26A80C}" destId="{630C3983-61E6-4117-8BE3-A2F9A5F71763}" srcOrd="2" destOrd="0" parTransId="{C2AD4356-6AF7-43B5-8D68-0C42EB0A62D5}" sibTransId="{94B07A07-586C-4DC4-ABF9-C03AB33C4BD4}"/>
    <dgm:cxn modelId="{884FC122-F09B-45B0-B555-53E6751F8DFD}" srcId="{B6874EA4-5DA6-4877-BD13-D1571F26A80C}" destId="{34D5EDF7-3414-4AB8-B548-45FB3648B88E}" srcOrd="3" destOrd="0" parTransId="{58DCE2F8-04FF-4360-9C9D-5A194D25D73C}" sibTransId="{AC868B6A-CA2A-4EDF-B65B-41A80F434F5B}"/>
    <dgm:cxn modelId="{21DC9C0A-DBD1-4C10-9CAA-1B1BAD375685}" type="presOf" srcId="{B6874EA4-5DA6-4877-BD13-D1571F26A80C}" destId="{F4CC411F-6511-470F-AA32-41DE9652F3B8}" srcOrd="0" destOrd="0" presId="urn:microsoft.com/office/officeart/2005/8/layout/hList6"/>
    <dgm:cxn modelId="{87FC7018-EF7F-4E00-B648-FEF1ACCBC333}" srcId="{B6874EA4-5DA6-4877-BD13-D1571F26A80C}" destId="{D5CF68F3-582B-4FBE-AE01-6C0773DFA715}" srcOrd="4" destOrd="0" parTransId="{024F2544-321E-4E22-8535-60716A2200BB}" sibTransId="{A6CACEE8-E74D-403F-95FD-B3B9891DC771}"/>
    <dgm:cxn modelId="{A608FE09-225F-4D12-AB2E-D5D4F2783314}" type="presOf" srcId="{D5CF68F3-582B-4FBE-AE01-6C0773DFA715}" destId="{F1099E3E-0015-4597-8900-57E52BEA81F4}" srcOrd="0" destOrd="0" presId="urn:microsoft.com/office/officeart/2005/8/layout/hList6"/>
    <dgm:cxn modelId="{07E9DBCA-BB04-4EF7-B6A6-25AF7D2493E2}" type="presOf" srcId="{630C3983-61E6-4117-8BE3-A2F9A5F71763}" destId="{7DAE2B40-1B49-4829-9066-34BDDC7B89DD}" srcOrd="0" destOrd="0" presId="urn:microsoft.com/office/officeart/2005/8/layout/hList6"/>
    <dgm:cxn modelId="{C5DAABFB-A721-436D-BB2B-8A1CA7666938}" srcId="{B6874EA4-5DA6-4877-BD13-D1571F26A80C}" destId="{EA90B929-7B33-4630-A796-8179402C9980}" srcOrd="0" destOrd="0" parTransId="{5F5C2FBB-919E-4FED-819D-2E3CCDE3DE51}" sibTransId="{A2CB766E-3C4E-4142-BDB2-828AEBD23BC2}"/>
    <dgm:cxn modelId="{C8F12CE4-02C7-437B-BA29-EF65BE6E28F2}" type="presOf" srcId="{05F2B364-B08C-457B-87B8-0A4405BEA73E}" destId="{EE9A43C5-10DA-4CE7-96E5-D97B408A3507}" srcOrd="0" destOrd="0" presId="urn:microsoft.com/office/officeart/2005/8/layout/hList6"/>
    <dgm:cxn modelId="{1BC304BC-49A8-44C3-9B81-4A2150681A81}" type="presParOf" srcId="{F4CC411F-6511-470F-AA32-41DE9652F3B8}" destId="{53EA1932-DAA6-4FF5-9D8F-34D037C759B1}" srcOrd="0" destOrd="0" presId="urn:microsoft.com/office/officeart/2005/8/layout/hList6"/>
    <dgm:cxn modelId="{2E71E300-AB78-483C-8551-0EE6E56D633E}" type="presParOf" srcId="{F4CC411F-6511-470F-AA32-41DE9652F3B8}" destId="{5B74513E-081E-4649-A454-1EBFBD742899}" srcOrd="1" destOrd="0" presId="urn:microsoft.com/office/officeart/2005/8/layout/hList6"/>
    <dgm:cxn modelId="{D8E8A7B2-11B4-4FE8-B610-28131FA57C0F}" type="presParOf" srcId="{F4CC411F-6511-470F-AA32-41DE9652F3B8}" destId="{EE9A43C5-10DA-4CE7-96E5-D97B408A3507}" srcOrd="2" destOrd="0" presId="urn:microsoft.com/office/officeart/2005/8/layout/hList6"/>
    <dgm:cxn modelId="{97F0A69B-79EB-48A9-8F49-4993AF610D86}" type="presParOf" srcId="{F4CC411F-6511-470F-AA32-41DE9652F3B8}" destId="{FF2A5C5E-90F6-4452-9496-507366F1A857}" srcOrd="3" destOrd="0" presId="urn:microsoft.com/office/officeart/2005/8/layout/hList6"/>
    <dgm:cxn modelId="{A485AF4A-EDE0-4239-BBCF-FF7F5A1E82C8}" type="presParOf" srcId="{F4CC411F-6511-470F-AA32-41DE9652F3B8}" destId="{7DAE2B40-1B49-4829-9066-34BDDC7B89DD}" srcOrd="4" destOrd="0" presId="urn:microsoft.com/office/officeart/2005/8/layout/hList6"/>
    <dgm:cxn modelId="{A5EE9CF7-FADD-4FF5-AD34-E677749FA51E}" type="presParOf" srcId="{F4CC411F-6511-470F-AA32-41DE9652F3B8}" destId="{CDE8B4C2-F28B-4C2D-BB09-848741AF0458}" srcOrd="5" destOrd="0" presId="urn:microsoft.com/office/officeart/2005/8/layout/hList6"/>
    <dgm:cxn modelId="{4440D930-0DD9-4CAC-B912-76E1DB0ED5A3}" type="presParOf" srcId="{F4CC411F-6511-470F-AA32-41DE9652F3B8}" destId="{A9E48D96-BC6B-44C7-9E04-4BDA36028BF9}" srcOrd="6" destOrd="0" presId="urn:microsoft.com/office/officeart/2005/8/layout/hList6"/>
    <dgm:cxn modelId="{98B5AB6A-D123-4209-B6A3-2B9AF49283F6}" type="presParOf" srcId="{F4CC411F-6511-470F-AA32-41DE9652F3B8}" destId="{D41F974A-A4F5-4084-91F7-231F51B6E874}" srcOrd="7" destOrd="0" presId="urn:microsoft.com/office/officeart/2005/8/layout/hList6"/>
    <dgm:cxn modelId="{0A4FE9E8-79F3-4AC4-B62A-873608477E29}" type="presParOf" srcId="{F4CC411F-6511-470F-AA32-41DE9652F3B8}" destId="{F1099E3E-0015-4597-8900-57E52BEA81F4}" srcOrd="8"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0C94D84-1E89-4A63-949A-CF5629BB2721}" type="doc">
      <dgm:prSet loTypeId="urn:microsoft.com/office/officeart/2005/8/layout/process4" loCatId="list" qsTypeId="urn:microsoft.com/office/officeart/2005/8/quickstyle/simple1" qsCatId="simple" csTypeId="urn:microsoft.com/office/officeart/2005/8/colors/colorful5" csCatId="colorful" phldr="1"/>
      <dgm:spPr/>
      <dgm:t>
        <a:bodyPr/>
        <a:lstStyle/>
        <a:p>
          <a:endParaRPr lang="en-US"/>
        </a:p>
      </dgm:t>
    </dgm:pt>
    <dgm:pt modelId="{B3483CA0-A8C5-4C39-95F9-FEE6A7AF41DF}">
      <dgm:prSet/>
      <dgm:spPr/>
      <dgm:t>
        <a:bodyPr/>
        <a:lstStyle/>
        <a:p>
          <a:pPr rtl="0"/>
          <a:r>
            <a:rPr lang="en-CA" dirty="0" smtClean="0"/>
            <a:t>Do </a:t>
          </a:r>
          <a:r>
            <a:rPr lang="en-CA" u="sng" dirty="0" smtClean="0"/>
            <a:t>not</a:t>
          </a:r>
          <a:r>
            <a:rPr lang="en-CA" dirty="0" smtClean="0"/>
            <a:t> require ROE for:</a:t>
          </a:r>
          <a:endParaRPr lang="en-US" dirty="0"/>
        </a:p>
      </dgm:t>
    </dgm:pt>
    <dgm:pt modelId="{B5A6112C-0CF2-4BD0-8F17-9DF672BEB3FA}" type="parTrans" cxnId="{EAC66427-2BF0-46D2-AD72-E9A6B9C78675}">
      <dgm:prSet/>
      <dgm:spPr/>
      <dgm:t>
        <a:bodyPr/>
        <a:lstStyle/>
        <a:p>
          <a:endParaRPr lang="en-US"/>
        </a:p>
      </dgm:t>
    </dgm:pt>
    <dgm:pt modelId="{88701302-A112-4243-88D5-85CC64BBB19A}" type="sibTrans" cxnId="{EAC66427-2BF0-46D2-AD72-E9A6B9C78675}">
      <dgm:prSet/>
      <dgm:spPr/>
      <dgm:t>
        <a:bodyPr/>
        <a:lstStyle/>
        <a:p>
          <a:endParaRPr lang="en-US"/>
        </a:p>
      </dgm:t>
    </dgm:pt>
    <dgm:pt modelId="{8A85D1F6-2C25-4F1F-BB31-8ABED6930C7D}">
      <dgm:prSet custT="1"/>
      <dgm:spPr/>
      <dgm:t>
        <a:bodyPr/>
        <a:lstStyle/>
        <a:p>
          <a:pPr rtl="0"/>
          <a:r>
            <a:rPr lang="en-CA" sz="2800" dirty="0" smtClean="0"/>
            <a:t>Retirement</a:t>
          </a:r>
          <a:endParaRPr lang="en-US" sz="2800" dirty="0"/>
        </a:p>
      </dgm:t>
    </dgm:pt>
    <dgm:pt modelId="{18986BBB-43CD-4AEE-95DD-728878EF9DD0}" type="parTrans" cxnId="{25C9E3E0-117A-448A-ABE4-A038208FE842}">
      <dgm:prSet/>
      <dgm:spPr/>
      <dgm:t>
        <a:bodyPr/>
        <a:lstStyle/>
        <a:p>
          <a:endParaRPr lang="en-US"/>
        </a:p>
      </dgm:t>
    </dgm:pt>
    <dgm:pt modelId="{907CA876-5FDF-415F-BBD8-96356A3DE133}" type="sibTrans" cxnId="{25C9E3E0-117A-448A-ABE4-A038208FE842}">
      <dgm:prSet/>
      <dgm:spPr/>
      <dgm:t>
        <a:bodyPr/>
        <a:lstStyle/>
        <a:p>
          <a:endParaRPr lang="en-US"/>
        </a:p>
      </dgm:t>
    </dgm:pt>
    <dgm:pt modelId="{21F7C9AA-E6D0-4A34-B366-8C2DFE585A80}">
      <dgm:prSet custT="1"/>
      <dgm:spPr/>
      <dgm:t>
        <a:bodyPr/>
        <a:lstStyle/>
        <a:p>
          <a:pPr rtl="0"/>
          <a:r>
            <a:rPr lang="en-CA" sz="2000" dirty="0" smtClean="0"/>
            <a:t>Quit (e.g., to take another job with another employer)*</a:t>
          </a:r>
          <a:endParaRPr lang="en-US" sz="2000" dirty="0"/>
        </a:p>
      </dgm:t>
    </dgm:pt>
    <dgm:pt modelId="{39924E25-8DFE-4CB2-8A3B-28741467C724}" type="parTrans" cxnId="{7F43C507-7EB7-4903-AF63-C3210FF368B9}">
      <dgm:prSet/>
      <dgm:spPr/>
      <dgm:t>
        <a:bodyPr/>
        <a:lstStyle/>
        <a:p>
          <a:endParaRPr lang="en-US"/>
        </a:p>
      </dgm:t>
    </dgm:pt>
    <dgm:pt modelId="{337A5E6A-EDC5-4715-BDC8-49F5DBDBE669}" type="sibTrans" cxnId="{7F43C507-7EB7-4903-AF63-C3210FF368B9}">
      <dgm:prSet/>
      <dgm:spPr/>
      <dgm:t>
        <a:bodyPr/>
        <a:lstStyle/>
        <a:p>
          <a:endParaRPr lang="en-US"/>
        </a:p>
      </dgm:t>
    </dgm:pt>
    <dgm:pt modelId="{DE7E78B3-688A-4E04-8458-B040AEF34AB4}">
      <dgm:prSet custT="1"/>
      <dgm:spPr/>
      <dgm:t>
        <a:bodyPr/>
        <a:lstStyle/>
        <a:p>
          <a:pPr rtl="0"/>
          <a:r>
            <a:rPr lang="en-CA" sz="4000" dirty="0" smtClean="0"/>
            <a:t>Death</a:t>
          </a:r>
          <a:endParaRPr lang="en-US" sz="5100" dirty="0"/>
        </a:p>
      </dgm:t>
    </dgm:pt>
    <dgm:pt modelId="{4263321D-5219-4648-BA4D-0E1A852273D5}" type="parTrans" cxnId="{ECA94845-7205-4DD7-93A3-9B87E831CEF9}">
      <dgm:prSet/>
      <dgm:spPr/>
      <dgm:t>
        <a:bodyPr/>
        <a:lstStyle/>
        <a:p>
          <a:endParaRPr lang="en-US"/>
        </a:p>
      </dgm:t>
    </dgm:pt>
    <dgm:pt modelId="{016A35D1-3C58-4EB1-B437-1458435AD441}" type="sibTrans" cxnId="{ECA94845-7205-4DD7-93A3-9B87E831CEF9}">
      <dgm:prSet/>
      <dgm:spPr/>
      <dgm:t>
        <a:bodyPr/>
        <a:lstStyle/>
        <a:p>
          <a:endParaRPr lang="en-US"/>
        </a:p>
      </dgm:t>
    </dgm:pt>
    <dgm:pt modelId="{ED24F8CC-0A63-4374-9306-39702F000669}">
      <dgm:prSet custT="1"/>
      <dgm:spPr>
        <a:solidFill>
          <a:schemeClr val="accent3">
            <a:lumMod val="60000"/>
            <a:lumOff val="40000"/>
          </a:schemeClr>
        </a:solidFill>
      </dgm:spPr>
      <dgm:t>
        <a:bodyPr/>
        <a:lstStyle/>
        <a:p>
          <a:pPr rtl="0"/>
          <a:r>
            <a:rPr lang="en-CA" sz="2400" dirty="0" smtClean="0">
              <a:solidFill>
                <a:schemeClr val="tx1"/>
              </a:solidFill>
            </a:rPr>
            <a:t>*For the rare cases of employees quitting and still being eligible for EI benefits (e.g., constructive dismissal), ROEs could be produced on request as part of the current investigation process</a:t>
          </a:r>
          <a:endParaRPr lang="en-US" sz="2400" dirty="0">
            <a:solidFill>
              <a:schemeClr val="tx1"/>
            </a:solidFill>
          </a:endParaRPr>
        </a:p>
      </dgm:t>
    </dgm:pt>
    <dgm:pt modelId="{69E780D3-3EA8-4132-B40D-2D9323C7B05E}" type="parTrans" cxnId="{0F7F4F58-9AF1-4F8F-91F9-1B3F0780CE42}">
      <dgm:prSet/>
      <dgm:spPr/>
      <dgm:t>
        <a:bodyPr/>
        <a:lstStyle/>
        <a:p>
          <a:endParaRPr lang="en-US"/>
        </a:p>
      </dgm:t>
    </dgm:pt>
    <dgm:pt modelId="{33AC7F30-12D7-4CA1-835A-E7B95D08F53B}" type="sibTrans" cxnId="{0F7F4F58-9AF1-4F8F-91F9-1B3F0780CE42}">
      <dgm:prSet/>
      <dgm:spPr/>
      <dgm:t>
        <a:bodyPr/>
        <a:lstStyle/>
        <a:p>
          <a:endParaRPr lang="en-US"/>
        </a:p>
      </dgm:t>
    </dgm:pt>
    <dgm:pt modelId="{BCE80831-E7BA-4425-88BB-B47B82E6B2B4}" type="pres">
      <dgm:prSet presAssocID="{40C94D84-1E89-4A63-949A-CF5629BB2721}" presName="Name0" presStyleCnt="0">
        <dgm:presLayoutVars>
          <dgm:dir/>
          <dgm:animLvl val="lvl"/>
          <dgm:resizeHandles val="exact"/>
        </dgm:presLayoutVars>
      </dgm:prSet>
      <dgm:spPr/>
      <dgm:t>
        <a:bodyPr/>
        <a:lstStyle/>
        <a:p>
          <a:endParaRPr lang="en-US"/>
        </a:p>
      </dgm:t>
    </dgm:pt>
    <dgm:pt modelId="{D7E9B307-F168-4447-9DF8-50F3E186DE1C}" type="pres">
      <dgm:prSet presAssocID="{ED24F8CC-0A63-4374-9306-39702F000669}" presName="boxAndChildren" presStyleCnt="0"/>
      <dgm:spPr/>
    </dgm:pt>
    <dgm:pt modelId="{93A85335-3827-49E0-BBA0-BAE6CF41E640}" type="pres">
      <dgm:prSet presAssocID="{ED24F8CC-0A63-4374-9306-39702F000669}" presName="parentTextBox" presStyleLbl="node1" presStyleIdx="0" presStyleCnt="2"/>
      <dgm:spPr/>
      <dgm:t>
        <a:bodyPr/>
        <a:lstStyle/>
        <a:p>
          <a:endParaRPr lang="en-US"/>
        </a:p>
      </dgm:t>
    </dgm:pt>
    <dgm:pt modelId="{430AD61B-2A47-4385-90F2-04DFF7EE15BD}" type="pres">
      <dgm:prSet presAssocID="{88701302-A112-4243-88D5-85CC64BBB19A}" presName="sp" presStyleCnt="0"/>
      <dgm:spPr/>
    </dgm:pt>
    <dgm:pt modelId="{81A3D2B8-8727-47F2-A786-5CD1E6805538}" type="pres">
      <dgm:prSet presAssocID="{B3483CA0-A8C5-4C39-95F9-FEE6A7AF41DF}" presName="arrowAndChildren" presStyleCnt="0"/>
      <dgm:spPr/>
    </dgm:pt>
    <dgm:pt modelId="{CE898EE8-8529-48AD-B483-A62B7AC39E33}" type="pres">
      <dgm:prSet presAssocID="{B3483CA0-A8C5-4C39-95F9-FEE6A7AF41DF}" presName="parentTextArrow" presStyleLbl="node1" presStyleIdx="0" presStyleCnt="2"/>
      <dgm:spPr/>
      <dgm:t>
        <a:bodyPr/>
        <a:lstStyle/>
        <a:p>
          <a:endParaRPr lang="en-US"/>
        </a:p>
      </dgm:t>
    </dgm:pt>
    <dgm:pt modelId="{764B3BBA-EF84-4F6F-9A91-06928BA90C30}" type="pres">
      <dgm:prSet presAssocID="{B3483CA0-A8C5-4C39-95F9-FEE6A7AF41DF}" presName="arrow" presStyleLbl="node1" presStyleIdx="1" presStyleCnt="2"/>
      <dgm:spPr/>
      <dgm:t>
        <a:bodyPr/>
        <a:lstStyle/>
        <a:p>
          <a:endParaRPr lang="en-US"/>
        </a:p>
      </dgm:t>
    </dgm:pt>
    <dgm:pt modelId="{CC66AAAB-3A30-4210-BB8F-3CDFAE52D20A}" type="pres">
      <dgm:prSet presAssocID="{B3483CA0-A8C5-4C39-95F9-FEE6A7AF41DF}" presName="descendantArrow" presStyleCnt="0"/>
      <dgm:spPr/>
    </dgm:pt>
    <dgm:pt modelId="{6E7FA3D5-5E91-438F-9958-3301A8ACAB58}" type="pres">
      <dgm:prSet presAssocID="{8A85D1F6-2C25-4F1F-BB31-8ABED6930C7D}" presName="childTextArrow" presStyleLbl="fgAccFollowNode1" presStyleIdx="0" presStyleCnt="3">
        <dgm:presLayoutVars>
          <dgm:bulletEnabled val="1"/>
        </dgm:presLayoutVars>
      </dgm:prSet>
      <dgm:spPr/>
      <dgm:t>
        <a:bodyPr/>
        <a:lstStyle/>
        <a:p>
          <a:endParaRPr lang="en-US"/>
        </a:p>
      </dgm:t>
    </dgm:pt>
    <dgm:pt modelId="{1E8BA7EB-5A11-41BB-B3DE-8367F32165FC}" type="pres">
      <dgm:prSet presAssocID="{21F7C9AA-E6D0-4A34-B366-8C2DFE585A80}" presName="childTextArrow" presStyleLbl="fgAccFollowNode1" presStyleIdx="1" presStyleCnt="3">
        <dgm:presLayoutVars>
          <dgm:bulletEnabled val="1"/>
        </dgm:presLayoutVars>
      </dgm:prSet>
      <dgm:spPr/>
      <dgm:t>
        <a:bodyPr/>
        <a:lstStyle/>
        <a:p>
          <a:endParaRPr lang="en-US"/>
        </a:p>
      </dgm:t>
    </dgm:pt>
    <dgm:pt modelId="{5CCA21DD-402D-4BE9-B50B-C8E9EFC9DEB3}" type="pres">
      <dgm:prSet presAssocID="{DE7E78B3-688A-4E04-8458-B040AEF34AB4}" presName="childTextArrow" presStyleLbl="fgAccFollowNode1" presStyleIdx="2" presStyleCnt="3">
        <dgm:presLayoutVars>
          <dgm:bulletEnabled val="1"/>
        </dgm:presLayoutVars>
      </dgm:prSet>
      <dgm:spPr/>
      <dgm:t>
        <a:bodyPr/>
        <a:lstStyle/>
        <a:p>
          <a:endParaRPr lang="en-US"/>
        </a:p>
      </dgm:t>
    </dgm:pt>
  </dgm:ptLst>
  <dgm:cxnLst>
    <dgm:cxn modelId="{04F63590-2F3F-43D6-9AA6-95E3DDA8170D}" type="presOf" srcId="{DE7E78B3-688A-4E04-8458-B040AEF34AB4}" destId="{5CCA21DD-402D-4BE9-B50B-C8E9EFC9DEB3}" srcOrd="0" destOrd="0" presId="urn:microsoft.com/office/officeart/2005/8/layout/process4"/>
    <dgm:cxn modelId="{F644EEEF-5EEA-4828-B2F6-DBA55734D331}" type="presOf" srcId="{ED24F8CC-0A63-4374-9306-39702F000669}" destId="{93A85335-3827-49E0-BBA0-BAE6CF41E640}" srcOrd="0" destOrd="0" presId="urn:microsoft.com/office/officeart/2005/8/layout/process4"/>
    <dgm:cxn modelId="{ECA94845-7205-4DD7-93A3-9B87E831CEF9}" srcId="{B3483CA0-A8C5-4C39-95F9-FEE6A7AF41DF}" destId="{DE7E78B3-688A-4E04-8458-B040AEF34AB4}" srcOrd="2" destOrd="0" parTransId="{4263321D-5219-4648-BA4D-0E1A852273D5}" sibTransId="{016A35D1-3C58-4EB1-B437-1458435AD441}"/>
    <dgm:cxn modelId="{EAC66427-2BF0-46D2-AD72-E9A6B9C78675}" srcId="{40C94D84-1E89-4A63-949A-CF5629BB2721}" destId="{B3483CA0-A8C5-4C39-95F9-FEE6A7AF41DF}" srcOrd="0" destOrd="0" parTransId="{B5A6112C-0CF2-4BD0-8F17-9DF672BEB3FA}" sibTransId="{88701302-A112-4243-88D5-85CC64BBB19A}"/>
    <dgm:cxn modelId="{75168E6C-5CF4-465A-B85E-C358537DD355}" type="presOf" srcId="{8A85D1F6-2C25-4F1F-BB31-8ABED6930C7D}" destId="{6E7FA3D5-5E91-438F-9958-3301A8ACAB58}" srcOrd="0" destOrd="0" presId="urn:microsoft.com/office/officeart/2005/8/layout/process4"/>
    <dgm:cxn modelId="{4B9FF6FD-22F3-49D9-ACFB-44F686B5F439}" type="presOf" srcId="{21F7C9AA-E6D0-4A34-B366-8C2DFE585A80}" destId="{1E8BA7EB-5A11-41BB-B3DE-8367F32165FC}" srcOrd="0" destOrd="0" presId="urn:microsoft.com/office/officeart/2005/8/layout/process4"/>
    <dgm:cxn modelId="{0F7F4F58-9AF1-4F8F-91F9-1B3F0780CE42}" srcId="{40C94D84-1E89-4A63-949A-CF5629BB2721}" destId="{ED24F8CC-0A63-4374-9306-39702F000669}" srcOrd="1" destOrd="0" parTransId="{69E780D3-3EA8-4132-B40D-2D9323C7B05E}" sibTransId="{33AC7F30-12D7-4CA1-835A-E7B95D08F53B}"/>
    <dgm:cxn modelId="{A5212622-5770-45FB-B692-B003CC6E0B59}" type="presOf" srcId="{40C94D84-1E89-4A63-949A-CF5629BB2721}" destId="{BCE80831-E7BA-4425-88BB-B47B82E6B2B4}" srcOrd="0" destOrd="0" presId="urn:microsoft.com/office/officeart/2005/8/layout/process4"/>
    <dgm:cxn modelId="{25C9E3E0-117A-448A-ABE4-A038208FE842}" srcId="{B3483CA0-A8C5-4C39-95F9-FEE6A7AF41DF}" destId="{8A85D1F6-2C25-4F1F-BB31-8ABED6930C7D}" srcOrd="0" destOrd="0" parTransId="{18986BBB-43CD-4AEE-95DD-728878EF9DD0}" sibTransId="{907CA876-5FDF-415F-BBD8-96356A3DE133}"/>
    <dgm:cxn modelId="{9415B94B-779C-460A-94E6-1E4C07424233}" type="presOf" srcId="{B3483CA0-A8C5-4C39-95F9-FEE6A7AF41DF}" destId="{CE898EE8-8529-48AD-B483-A62B7AC39E33}" srcOrd="0" destOrd="0" presId="urn:microsoft.com/office/officeart/2005/8/layout/process4"/>
    <dgm:cxn modelId="{7F43C507-7EB7-4903-AF63-C3210FF368B9}" srcId="{B3483CA0-A8C5-4C39-95F9-FEE6A7AF41DF}" destId="{21F7C9AA-E6D0-4A34-B366-8C2DFE585A80}" srcOrd="1" destOrd="0" parTransId="{39924E25-8DFE-4CB2-8A3B-28741467C724}" sibTransId="{337A5E6A-EDC5-4715-BDC8-49F5DBDBE669}"/>
    <dgm:cxn modelId="{348CAECB-63C0-43C0-A6CC-07BBA6532932}" type="presOf" srcId="{B3483CA0-A8C5-4C39-95F9-FEE6A7AF41DF}" destId="{764B3BBA-EF84-4F6F-9A91-06928BA90C30}" srcOrd="1" destOrd="0" presId="urn:microsoft.com/office/officeart/2005/8/layout/process4"/>
    <dgm:cxn modelId="{0903133D-2757-48C3-90D8-54BBAB629D26}" type="presParOf" srcId="{BCE80831-E7BA-4425-88BB-B47B82E6B2B4}" destId="{D7E9B307-F168-4447-9DF8-50F3E186DE1C}" srcOrd="0" destOrd="0" presId="urn:microsoft.com/office/officeart/2005/8/layout/process4"/>
    <dgm:cxn modelId="{E5396912-BE16-4EDE-A144-98ACA000FBA4}" type="presParOf" srcId="{D7E9B307-F168-4447-9DF8-50F3E186DE1C}" destId="{93A85335-3827-49E0-BBA0-BAE6CF41E640}" srcOrd="0" destOrd="0" presId="urn:microsoft.com/office/officeart/2005/8/layout/process4"/>
    <dgm:cxn modelId="{2054025B-881D-40F2-AB46-114840FF20B3}" type="presParOf" srcId="{BCE80831-E7BA-4425-88BB-B47B82E6B2B4}" destId="{430AD61B-2A47-4385-90F2-04DFF7EE15BD}" srcOrd="1" destOrd="0" presId="urn:microsoft.com/office/officeart/2005/8/layout/process4"/>
    <dgm:cxn modelId="{5B9B6406-F680-4C11-9980-990EAA2F6C78}" type="presParOf" srcId="{BCE80831-E7BA-4425-88BB-B47B82E6B2B4}" destId="{81A3D2B8-8727-47F2-A786-5CD1E6805538}" srcOrd="2" destOrd="0" presId="urn:microsoft.com/office/officeart/2005/8/layout/process4"/>
    <dgm:cxn modelId="{CC810AAD-549C-43F0-AFDD-A7374F781892}" type="presParOf" srcId="{81A3D2B8-8727-47F2-A786-5CD1E6805538}" destId="{CE898EE8-8529-48AD-B483-A62B7AC39E33}" srcOrd="0" destOrd="0" presId="urn:microsoft.com/office/officeart/2005/8/layout/process4"/>
    <dgm:cxn modelId="{E2AC600A-DC2E-4712-9C87-C70E4BB97B6F}" type="presParOf" srcId="{81A3D2B8-8727-47F2-A786-5CD1E6805538}" destId="{764B3BBA-EF84-4F6F-9A91-06928BA90C30}" srcOrd="1" destOrd="0" presId="urn:microsoft.com/office/officeart/2005/8/layout/process4"/>
    <dgm:cxn modelId="{44866DF2-77FF-452B-A3A8-D46B025FA1F1}" type="presParOf" srcId="{81A3D2B8-8727-47F2-A786-5CD1E6805538}" destId="{CC66AAAB-3A30-4210-BB8F-3CDFAE52D20A}" srcOrd="2" destOrd="0" presId="urn:microsoft.com/office/officeart/2005/8/layout/process4"/>
    <dgm:cxn modelId="{A7FB944B-CFDB-483D-A9E5-5E1978CB619A}" type="presParOf" srcId="{CC66AAAB-3A30-4210-BB8F-3CDFAE52D20A}" destId="{6E7FA3D5-5E91-438F-9958-3301A8ACAB58}" srcOrd="0" destOrd="0" presId="urn:microsoft.com/office/officeart/2005/8/layout/process4"/>
    <dgm:cxn modelId="{98A90484-9F38-427D-A1BA-88978CD709FA}" type="presParOf" srcId="{CC66AAAB-3A30-4210-BB8F-3CDFAE52D20A}" destId="{1E8BA7EB-5A11-41BB-B3DE-8367F32165FC}" srcOrd="1" destOrd="0" presId="urn:microsoft.com/office/officeart/2005/8/layout/process4"/>
    <dgm:cxn modelId="{8C9A8915-C44F-4825-A3C2-0DF78755F71A}" type="presParOf" srcId="{CC66AAAB-3A30-4210-BB8F-3CDFAE52D20A}" destId="{5CCA21DD-402D-4BE9-B50B-C8E9EFC9DEB3}"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C421E94-51E4-4541-B1AD-BC4250959090}"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en-US"/>
        </a:p>
      </dgm:t>
    </dgm:pt>
    <dgm:pt modelId="{D7E57A4E-DC0D-46F1-814B-C4BF4A0D8FDB}">
      <dgm:prSet/>
      <dgm:spPr/>
      <dgm:t>
        <a:bodyPr/>
        <a:lstStyle/>
        <a:p>
          <a:pPr rtl="0"/>
          <a:r>
            <a:rPr lang="en-CA" dirty="0" smtClean="0"/>
            <a:t>Currently, employers must provide (RFS) in all situations, even when separation was employee-initiated</a:t>
          </a:r>
          <a:endParaRPr lang="en-US" dirty="0"/>
        </a:p>
      </dgm:t>
    </dgm:pt>
    <dgm:pt modelId="{65F16D78-BA64-4E2A-B274-6AC00AF32703}" type="parTrans" cxnId="{99D0E91C-3015-4F00-8B41-E55B181DC0B6}">
      <dgm:prSet/>
      <dgm:spPr/>
      <dgm:t>
        <a:bodyPr/>
        <a:lstStyle/>
        <a:p>
          <a:endParaRPr lang="en-US"/>
        </a:p>
      </dgm:t>
    </dgm:pt>
    <dgm:pt modelId="{0F051C17-A169-457F-BF2E-1AB992181792}" type="sibTrans" cxnId="{99D0E91C-3015-4F00-8B41-E55B181DC0B6}">
      <dgm:prSet/>
      <dgm:spPr/>
      <dgm:t>
        <a:bodyPr/>
        <a:lstStyle/>
        <a:p>
          <a:endParaRPr lang="en-US"/>
        </a:p>
      </dgm:t>
    </dgm:pt>
    <dgm:pt modelId="{DDD62598-B462-4A87-BDA5-A70F93BEC978}">
      <dgm:prSet/>
      <dgm:spPr/>
      <dgm:t>
        <a:bodyPr/>
        <a:lstStyle/>
        <a:p>
          <a:pPr rtl="0"/>
          <a:r>
            <a:rPr lang="en-CA" smtClean="0"/>
            <a:t>Including more private matters, such as relocating with spouse</a:t>
          </a:r>
          <a:endParaRPr lang="en-US"/>
        </a:p>
      </dgm:t>
    </dgm:pt>
    <dgm:pt modelId="{8BF9BB90-30EB-448E-8556-1CB6D2FEA42F}" type="parTrans" cxnId="{73846994-2803-4AD8-A519-B072F6E977F9}">
      <dgm:prSet/>
      <dgm:spPr/>
      <dgm:t>
        <a:bodyPr/>
        <a:lstStyle/>
        <a:p>
          <a:endParaRPr lang="en-US"/>
        </a:p>
      </dgm:t>
    </dgm:pt>
    <dgm:pt modelId="{617EA641-9FE3-434E-84DA-BF0C002D8BCB}" type="sibTrans" cxnId="{73846994-2803-4AD8-A519-B072F6E977F9}">
      <dgm:prSet/>
      <dgm:spPr/>
      <dgm:t>
        <a:bodyPr/>
        <a:lstStyle/>
        <a:p>
          <a:endParaRPr lang="en-US"/>
        </a:p>
      </dgm:t>
    </dgm:pt>
    <dgm:pt modelId="{AFF28EFA-DB82-4EFA-BB79-524C2621AF1B}">
      <dgm:prSet/>
      <dgm:spPr/>
      <dgm:t>
        <a:bodyPr/>
        <a:lstStyle/>
        <a:p>
          <a:pPr rtl="0"/>
          <a:r>
            <a:rPr lang="en-CA" dirty="0" smtClean="0"/>
            <a:t>Not all employee-initiated separations result in a benefits claim</a:t>
          </a:r>
          <a:endParaRPr lang="en-US" dirty="0"/>
        </a:p>
      </dgm:t>
    </dgm:pt>
    <dgm:pt modelId="{B5BBCAD1-815C-4BFE-A248-DF702483AAE6}" type="parTrans" cxnId="{E7758F2E-F0C8-4177-BDBC-C2BDFAE55B38}">
      <dgm:prSet/>
      <dgm:spPr/>
      <dgm:t>
        <a:bodyPr/>
        <a:lstStyle/>
        <a:p>
          <a:endParaRPr lang="en-US"/>
        </a:p>
      </dgm:t>
    </dgm:pt>
    <dgm:pt modelId="{054A9EAE-A696-42C3-81B0-EC97C115311F}" type="sibTrans" cxnId="{E7758F2E-F0C8-4177-BDBC-C2BDFAE55B38}">
      <dgm:prSet/>
      <dgm:spPr/>
      <dgm:t>
        <a:bodyPr/>
        <a:lstStyle/>
        <a:p>
          <a:endParaRPr lang="en-US"/>
        </a:p>
      </dgm:t>
    </dgm:pt>
    <dgm:pt modelId="{74237F82-93F3-4E5F-B771-0967E83F9D80}">
      <dgm:prSet/>
      <dgm:spPr/>
      <dgm:t>
        <a:bodyPr/>
        <a:lstStyle/>
        <a:p>
          <a:pPr rtl="0"/>
          <a:r>
            <a:rPr lang="en-CA" smtClean="0"/>
            <a:t>Such as to take another job with a different employer </a:t>
          </a:r>
          <a:endParaRPr lang="en-US"/>
        </a:p>
      </dgm:t>
    </dgm:pt>
    <dgm:pt modelId="{87D0384C-D43D-492E-9854-E8B553641D13}" type="parTrans" cxnId="{A1C52ABE-884B-487F-BA6A-CF00138F04C7}">
      <dgm:prSet/>
      <dgm:spPr/>
      <dgm:t>
        <a:bodyPr/>
        <a:lstStyle/>
        <a:p>
          <a:endParaRPr lang="en-US"/>
        </a:p>
      </dgm:t>
    </dgm:pt>
    <dgm:pt modelId="{29F53E6C-D8B4-48CC-BBBB-CB275F4BD8F0}" type="sibTrans" cxnId="{A1C52ABE-884B-487F-BA6A-CF00138F04C7}">
      <dgm:prSet/>
      <dgm:spPr/>
      <dgm:t>
        <a:bodyPr/>
        <a:lstStyle/>
        <a:p>
          <a:endParaRPr lang="en-US"/>
        </a:p>
      </dgm:t>
    </dgm:pt>
    <dgm:pt modelId="{037F67EA-B4BF-4E8E-9D4B-D281C3E953D1}">
      <dgm:prSet/>
      <dgm:spPr/>
      <dgm:t>
        <a:bodyPr/>
        <a:lstStyle/>
        <a:p>
          <a:pPr rtl="0"/>
          <a:r>
            <a:rPr lang="en-CA" dirty="0" smtClean="0"/>
            <a:t>Employers are rarely in situation to confirm personal employee reason </a:t>
          </a:r>
          <a:endParaRPr lang="en-US" dirty="0"/>
        </a:p>
      </dgm:t>
    </dgm:pt>
    <dgm:pt modelId="{E0FD3D8D-A4FC-4460-A1A3-0699639F03D3}" type="parTrans" cxnId="{DB854962-27C7-4A10-85E8-9ECF1FCC041B}">
      <dgm:prSet/>
      <dgm:spPr/>
      <dgm:t>
        <a:bodyPr/>
        <a:lstStyle/>
        <a:p>
          <a:endParaRPr lang="en-US"/>
        </a:p>
      </dgm:t>
    </dgm:pt>
    <dgm:pt modelId="{6E25B34F-6BD0-4238-B120-ECBA218E3655}" type="sibTrans" cxnId="{DB854962-27C7-4A10-85E8-9ECF1FCC041B}">
      <dgm:prSet/>
      <dgm:spPr/>
      <dgm:t>
        <a:bodyPr/>
        <a:lstStyle/>
        <a:p>
          <a:endParaRPr lang="en-US"/>
        </a:p>
      </dgm:t>
    </dgm:pt>
    <dgm:pt modelId="{C722EA33-52AB-42F8-A782-AC29F6B5B2A8}" type="pres">
      <dgm:prSet presAssocID="{EC421E94-51E4-4541-B1AD-BC4250959090}" presName="diagram" presStyleCnt="0">
        <dgm:presLayoutVars>
          <dgm:chPref val="1"/>
          <dgm:dir/>
          <dgm:animOne val="branch"/>
          <dgm:animLvl val="lvl"/>
          <dgm:resizeHandles val="exact"/>
        </dgm:presLayoutVars>
      </dgm:prSet>
      <dgm:spPr/>
      <dgm:t>
        <a:bodyPr/>
        <a:lstStyle/>
        <a:p>
          <a:endParaRPr lang="en-US"/>
        </a:p>
      </dgm:t>
    </dgm:pt>
    <dgm:pt modelId="{C7322F25-EB1B-4F9A-AA43-337EF5A20F5F}" type="pres">
      <dgm:prSet presAssocID="{D7E57A4E-DC0D-46F1-814B-C4BF4A0D8FDB}" presName="root1" presStyleCnt="0"/>
      <dgm:spPr/>
    </dgm:pt>
    <dgm:pt modelId="{CA0C262D-762E-4628-827C-0542145923BC}" type="pres">
      <dgm:prSet presAssocID="{D7E57A4E-DC0D-46F1-814B-C4BF4A0D8FDB}" presName="LevelOneTextNode" presStyleLbl="node0" presStyleIdx="0" presStyleCnt="3" custScaleX="136330">
        <dgm:presLayoutVars>
          <dgm:chPref val="3"/>
        </dgm:presLayoutVars>
      </dgm:prSet>
      <dgm:spPr/>
      <dgm:t>
        <a:bodyPr/>
        <a:lstStyle/>
        <a:p>
          <a:endParaRPr lang="en-US"/>
        </a:p>
      </dgm:t>
    </dgm:pt>
    <dgm:pt modelId="{7F8F2F4D-8539-4BDE-9FFC-9FD65F5102FB}" type="pres">
      <dgm:prSet presAssocID="{D7E57A4E-DC0D-46F1-814B-C4BF4A0D8FDB}" presName="level2hierChild" presStyleCnt="0"/>
      <dgm:spPr/>
    </dgm:pt>
    <dgm:pt modelId="{6E3669D5-EFF1-4F5F-A93C-236852EC9181}" type="pres">
      <dgm:prSet presAssocID="{8BF9BB90-30EB-448E-8556-1CB6D2FEA42F}" presName="conn2-1" presStyleLbl="parChTrans1D2" presStyleIdx="0" presStyleCnt="2"/>
      <dgm:spPr/>
      <dgm:t>
        <a:bodyPr/>
        <a:lstStyle/>
        <a:p>
          <a:endParaRPr lang="en-US"/>
        </a:p>
      </dgm:t>
    </dgm:pt>
    <dgm:pt modelId="{0DEC8F4F-81AB-4459-8BC1-46A63AB0B267}" type="pres">
      <dgm:prSet presAssocID="{8BF9BB90-30EB-448E-8556-1CB6D2FEA42F}" presName="connTx" presStyleLbl="parChTrans1D2" presStyleIdx="0" presStyleCnt="2"/>
      <dgm:spPr/>
      <dgm:t>
        <a:bodyPr/>
        <a:lstStyle/>
        <a:p>
          <a:endParaRPr lang="en-US"/>
        </a:p>
      </dgm:t>
    </dgm:pt>
    <dgm:pt modelId="{651EE626-2A6D-4530-BE19-70BC3B9D30CE}" type="pres">
      <dgm:prSet presAssocID="{DDD62598-B462-4A87-BDA5-A70F93BEC978}" presName="root2" presStyleCnt="0"/>
      <dgm:spPr/>
    </dgm:pt>
    <dgm:pt modelId="{BB10A330-8C16-4AF2-8095-087E4CA8B2E9}" type="pres">
      <dgm:prSet presAssocID="{DDD62598-B462-4A87-BDA5-A70F93BEC978}" presName="LevelTwoTextNode" presStyleLbl="node2" presStyleIdx="0" presStyleCnt="2">
        <dgm:presLayoutVars>
          <dgm:chPref val="3"/>
        </dgm:presLayoutVars>
      </dgm:prSet>
      <dgm:spPr/>
      <dgm:t>
        <a:bodyPr/>
        <a:lstStyle/>
        <a:p>
          <a:endParaRPr lang="en-US"/>
        </a:p>
      </dgm:t>
    </dgm:pt>
    <dgm:pt modelId="{6C9781E0-77EB-43D3-910B-D9703841AE76}" type="pres">
      <dgm:prSet presAssocID="{DDD62598-B462-4A87-BDA5-A70F93BEC978}" presName="level3hierChild" presStyleCnt="0"/>
      <dgm:spPr/>
    </dgm:pt>
    <dgm:pt modelId="{0A1473AD-DF45-4A72-928F-0033D23269E0}" type="pres">
      <dgm:prSet presAssocID="{AFF28EFA-DB82-4EFA-BB79-524C2621AF1B}" presName="root1" presStyleCnt="0"/>
      <dgm:spPr/>
    </dgm:pt>
    <dgm:pt modelId="{0C6CC673-D5C6-4F4F-B4A5-44246A4B0C72}" type="pres">
      <dgm:prSet presAssocID="{AFF28EFA-DB82-4EFA-BB79-524C2621AF1B}" presName="LevelOneTextNode" presStyleLbl="node0" presStyleIdx="1" presStyleCnt="3" custScaleX="134676">
        <dgm:presLayoutVars>
          <dgm:chPref val="3"/>
        </dgm:presLayoutVars>
      </dgm:prSet>
      <dgm:spPr/>
      <dgm:t>
        <a:bodyPr/>
        <a:lstStyle/>
        <a:p>
          <a:endParaRPr lang="en-US"/>
        </a:p>
      </dgm:t>
    </dgm:pt>
    <dgm:pt modelId="{87984AEA-3817-4191-AECC-105C336311BE}" type="pres">
      <dgm:prSet presAssocID="{AFF28EFA-DB82-4EFA-BB79-524C2621AF1B}" presName="level2hierChild" presStyleCnt="0"/>
      <dgm:spPr/>
    </dgm:pt>
    <dgm:pt modelId="{0A3F55A0-C3C6-41D8-A09C-EAE34A8097E5}" type="pres">
      <dgm:prSet presAssocID="{87D0384C-D43D-492E-9854-E8B553641D13}" presName="conn2-1" presStyleLbl="parChTrans1D2" presStyleIdx="1" presStyleCnt="2"/>
      <dgm:spPr/>
      <dgm:t>
        <a:bodyPr/>
        <a:lstStyle/>
        <a:p>
          <a:endParaRPr lang="en-US"/>
        </a:p>
      </dgm:t>
    </dgm:pt>
    <dgm:pt modelId="{7483422B-0947-4270-B602-C36F99619A4E}" type="pres">
      <dgm:prSet presAssocID="{87D0384C-D43D-492E-9854-E8B553641D13}" presName="connTx" presStyleLbl="parChTrans1D2" presStyleIdx="1" presStyleCnt="2"/>
      <dgm:spPr/>
      <dgm:t>
        <a:bodyPr/>
        <a:lstStyle/>
        <a:p>
          <a:endParaRPr lang="en-US"/>
        </a:p>
      </dgm:t>
    </dgm:pt>
    <dgm:pt modelId="{65CF44B7-18DA-46D8-A901-2E433D1CDE86}" type="pres">
      <dgm:prSet presAssocID="{74237F82-93F3-4E5F-B771-0967E83F9D80}" presName="root2" presStyleCnt="0"/>
      <dgm:spPr/>
    </dgm:pt>
    <dgm:pt modelId="{658F8F1C-5364-48E4-AE7A-B40B64B41EF0}" type="pres">
      <dgm:prSet presAssocID="{74237F82-93F3-4E5F-B771-0967E83F9D80}" presName="LevelTwoTextNode" presStyleLbl="node2" presStyleIdx="1" presStyleCnt="2">
        <dgm:presLayoutVars>
          <dgm:chPref val="3"/>
        </dgm:presLayoutVars>
      </dgm:prSet>
      <dgm:spPr/>
      <dgm:t>
        <a:bodyPr/>
        <a:lstStyle/>
        <a:p>
          <a:endParaRPr lang="en-US"/>
        </a:p>
      </dgm:t>
    </dgm:pt>
    <dgm:pt modelId="{38F53214-771B-4154-9471-6E3EA9456EC5}" type="pres">
      <dgm:prSet presAssocID="{74237F82-93F3-4E5F-B771-0967E83F9D80}" presName="level3hierChild" presStyleCnt="0"/>
      <dgm:spPr/>
    </dgm:pt>
    <dgm:pt modelId="{55396F8C-E27A-4743-9260-61446F23EC02}" type="pres">
      <dgm:prSet presAssocID="{037F67EA-B4BF-4E8E-9D4B-D281C3E953D1}" presName="root1" presStyleCnt="0"/>
      <dgm:spPr/>
    </dgm:pt>
    <dgm:pt modelId="{A142EF11-D2DB-4F22-9E9A-3ABB3C55685F}" type="pres">
      <dgm:prSet presAssocID="{037F67EA-B4BF-4E8E-9D4B-D281C3E953D1}" presName="LevelOneTextNode" presStyleLbl="node0" presStyleIdx="2" presStyleCnt="3" custScaleX="135392">
        <dgm:presLayoutVars>
          <dgm:chPref val="3"/>
        </dgm:presLayoutVars>
      </dgm:prSet>
      <dgm:spPr/>
      <dgm:t>
        <a:bodyPr/>
        <a:lstStyle/>
        <a:p>
          <a:endParaRPr lang="en-US"/>
        </a:p>
      </dgm:t>
    </dgm:pt>
    <dgm:pt modelId="{5FE91B90-DB45-4A07-9A1E-EE88B0E86EFA}" type="pres">
      <dgm:prSet presAssocID="{037F67EA-B4BF-4E8E-9D4B-D281C3E953D1}" presName="level2hierChild" presStyleCnt="0"/>
      <dgm:spPr/>
    </dgm:pt>
  </dgm:ptLst>
  <dgm:cxnLst>
    <dgm:cxn modelId="{69C29BCD-827E-4F6B-A127-3D87C51A0C69}" type="presOf" srcId="{8BF9BB90-30EB-448E-8556-1CB6D2FEA42F}" destId="{6E3669D5-EFF1-4F5F-A93C-236852EC9181}" srcOrd="0" destOrd="0" presId="urn:microsoft.com/office/officeart/2005/8/layout/hierarchy2"/>
    <dgm:cxn modelId="{A0A8FB2A-A69D-4860-AED8-2BF7EFECC86B}" type="presOf" srcId="{74237F82-93F3-4E5F-B771-0967E83F9D80}" destId="{658F8F1C-5364-48E4-AE7A-B40B64B41EF0}" srcOrd="0" destOrd="0" presId="urn:microsoft.com/office/officeart/2005/8/layout/hierarchy2"/>
    <dgm:cxn modelId="{6D07AFD6-17CD-4454-81A3-7850498B430F}" type="presOf" srcId="{EC421E94-51E4-4541-B1AD-BC4250959090}" destId="{C722EA33-52AB-42F8-A782-AC29F6B5B2A8}" srcOrd="0" destOrd="0" presId="urn:microsoft.com/office/officeart/2005/8/layout/hierarchy2"/>
    <dgm:cxn modelId="{6901A1B2-9FF3-4185-9D9E-8894A3187A10}" type="presOf" srcId="{87D0384C-D43D-492E-9854-E8B553641D13}" destId="{7483422B-0947-4270-B602-C36F99619A4E}" srcOrd="1" destOrd="0" presId="urn:microsoft.com/office/officeart/2005/8/layout/hierarchy2"/>
    <dgm:cxn modelId="{E7758F2E-F0C8-4177-BDBC-C2BDFAE55B38}" srcId="{EC421E94-51E4-4541-B1AD-BC4250959090}" destId="{AFF28EFA-DB82-4EFA-BB79-524C2621AF1B}" srcOrd="1" destOrd="0" parTransId="{B5BBCAD1-815C-4BFE-A248-DF702483AAE6}" sibTransId="{054A9EAE-A696-42C3-81B0-EC97C115311F}"/>
    <dgm:cxn modelId="{73846994-2803-4AD8-A519-B072F6E977F9}" srcId="{D7E57A4E-DC0D-46F1-814B-C4BF4A0D8FDB}" destId="{DDD62598-B462-4A87-BDA5-A70F93BEC978}" srcOrd="0" destOrd="0" parTransId="{8BF9BB90-30EB-448E-8556-1CB6D2FEA42F}" sibTransId="{617EA641-9FE3-434E-84DA-BF0C002D8BCB}"/>
    <dgm:cxn modelId="{5918BE9B-5592-4FE7-B909-95693E618600}" type="presOf" srcId="{87D0384C-D43D-492E-9854-E8B553641D13}" destId="{0A3F55A0-C3C6-41D8-A09C-EAE34A8097E5}" srcOrd="0" destOrd="0" presId="urn:microsoft.com/office/officeart/2005/8/layout/hierarchy2"/>
    <dgm:cxn modelId="{6A21DD68-D6A9-437D-BE1F-69454B25261D}" type="presOf" srcId="{037F67EA-B4BF-4E8E-9D4B-D281C3E953D1}" destId="{A142EF11-D2DB-4F22-9E9A-3ABB3C55685F}" srcOrd="0" destOrd="0" presId="urn:microsoft.com/office/officeart/2005/8/layout/hierarchy2"/>
    <dgm:cxn modelId="{D3720C74-636A-4036-B8EF-603EB3904CEE}" type="presOf" srcId="{AFF28EFA-DB82-4EFA-BB79-524C2621AF1B}" destId="{0C6CC673-D5C6-4F4F-B4A5-44246A4B0C72}" srcOrd="0" destOrd="0" presId="urn:microsoft.com/office/officeart/2005/8/layout/hierarchy2"/>
    <dgm:cxn modelId="{DB854962-27C7-4A10-85E8-9ECF1FCC041B}" srcId="{EC421E94-51E4-4541-B1AD-BC4250959090}" destId="{037F67EA-B4BF-4E8E-9D4B-D281C3E953D1}" srcOrd="2" destOrd="0" parTransId="{E0FD3D8D-A4FC-4460-A1A3-0699639F03D3}" sibTransId="{6E25B34F-6BD0-4238-B120-ECBA218E3655}"/>
    <dgm:cxn modelId="{B9D8B712-FCC3-4694-9A9A-E408A15AA47B}" type="presOf" srcId="{8BF9BB90-30EB-448E-8556-1CB6D2FEA42F}" destId="{0DEC8F4F-81AB-4459-8BC1-46A63AB0B267}" srcOrd="1" destOrd="0" presId="urn:microsoft.com/office/officeart/2005/8/layout/hierarchy2"/>
    <dgm:cxn modelId="{99D0E91C-3015-4F00-8B41-E55B181DC0B6}" srcId="{EC421E94-51E4-4541-B1AD-BC4250959090}" destId="{D7E57A4E-DC0D-46F1-814B-C4BF4A0D8FDB}" srcOrd="0" destOrd="0" parTransId="{65F16D78-BA64-4E2A-B274-6AC00AF32703}" sibTransId="{0F051C17-A169-457F-BF2E-1AB992181792}"/>
    <dgm:cxn modelId="{F862974D-6CFC-427A-A0E4-226B5902A737}" type="presOf" srcId="{DDD62598-B462-4A87-BDA5-A70F93BEC978}" destId="{BB10A330-8C16-4AF2-8095-087E4CA8B2E9}" srcOrd="0" destOrd="0" presId="urn:microsoft.com/office/officeart/2005/8/layout/hierarchy2"/>
    <dgm:cxn modelId="{BD1FDDBB-BC62-47DA-B178-DFF256533FD3}" type="presOf" srcId="{D7E57A4E-DC0D-46F1-814B-C4BF4A0D8FDB}" destId="{CA0C262D-762E-4628-827C-0542145923BC}" srcOrd="0" destOrd="0" presId="urn:microsoft.com/office/officeart/2005/8/layout/hierarchy2"/>
    <dgm:cxn modelId="{A1C52ABE-884B-487F-BA6A-CF00138F04C7}" srcId="{AFF28EFA-DB82-4EFA-BB79-524C2621AF1B}" destId="{74237F82-93F3-4E5F-B771-0967E83F9D80}" srcOrd="0" destOrd="0" parTransId="{87D0384C-D43D-492E-9854-E8B553641D13}" sibTransId="{29F53E6C-D8B4-48CC-BBBB-CB275F4BD8F0}"/>
    <dgm:cxn modelId="{842F2C15-60AA-4293-98AB-693221BBBF3D}" type="presParOf" srcId="{C722EA33-52AB-42F8-A782-AC29F6B5B2A8}" destId="{C7322F25-EB1B-4F9A-AA43-337EF5A20F5F}" srcOrd="0" destOrd="0" presId="urn:microsoft.com/office/officeart/2005/8/layout/hierarchy2"/>
    <dgm:cxn modelId="{5479C85D-A64D-4882-BBBA-E2447BAE4EEC}" type="presParOf" srcId="{C7322F25-EB1B-4F9A-AA43-337EF5A20F5F}" destId="{CA0C262D-762E-4628-827C-0542145923BC}" srcOrd="0" destOrd="0" presId="urn:microsoft.com/office/officeart/2005/8/layout/hierarchy2"/>
    <dgm:cxn modelId="{4695E353-57DF-43E6-A021-0FBFAC8BCD25}" type="presParOf" srcId="{C7322F25-EB1B-4F9A-AA43-337EF5A20F5F}" destId="{7F8F2F4D-8539-4BDE-9FFC-9FD65F5102FB}" srcOrd="1" destOrd="0" presId="urn:microsoft.com/office/officeart/2005/8/layout/hierarchy2"/>
    <dgm:cxn modelId="{4D7EF2F6-CADC-4807-AFC7-83050C7C2E31}" type="presParOf" srcId="{7F8F2F4D-8539-4BDE-9FFC-9FD65F5102FB}" destId="{6E3669D5-EFF1-4F5F-A93C-236852EC9181}" srcOrd="0" destOrd="0" presId="urn:microsoft.com/office/officeart/2005/8/layout/hierarchy2"/>
    <dgm:cxn modelId="{C09DAA97-8E45-491E-9FA2-4EBAA727CA78}" type="presParOf" srcId="{6E3669D5-EFF1-4F5F-A93C-236852EC9181}" destId="{0DEC8F4F-81AB-4459-8BC1-46A63AB0B267}" srcOrd="0" destOrd="0" presId="urn:microsoft.com/office/officeart/2005/8/layout/hierarchy2"/>
    <dgm:cxn modelId="{AB03237C-50FD-4897-A4DB-F464A672634D}" type="presParOf" srcId="{7F8F2F4D-8539-4BDE-9FFC-9FD65F5102FB}" destId="{651EE626-2A6D-4530-BE19-70BC3B9D30CE}" srcOrd="1" destOrd="0" presId="urn:microsoft.com/office/officeart/2005/8/layout/hierarchy2"/>
    <dgm:cxn modelId="{D39E259D-0E69-4D5D-95E2-040697CED1FA}" type="presParOf" srcId="{651EE626-2A6D-4530-BE19-70BC3B9D30CE}" destId="{BB10A330-8C16-4AF2-8095-087E4CA8B2E9}" srcOrd="0" destOrd="0" presId="urn:microsoft.com/office/officeart/2005/8/layout/hierarchy2"/>
    <dgm:cxn modelId="{58C84BDB-C707-433F-A75E-553F40336D94}" type="presParOf" srcId="{651EE626-2A6D-4530-BE19-70BC3B9D30CE}" destId="{6C9781E0-77EB-43D3-910B-D9703841AE76}" srcOrd="1" destOrd="0" presId="urn:microsoft.com/office/officeart/2005/8/layout/hierarchy2"/>
    <dgm:cxn modelId="{E98850C7-8DBC-48F7-9B88-56020E822FC0}" type="presParOf" srcId="{C722EA33-52AB-42F8-A782-AC29F6B5B2A8}" destId="{0A1473AD-DF45-4A72-928F-0033D23269E0}" srcOrd="1" destOrd="0" presId="urn:microsoft.com/office/officeart/2005/8/layout/hierarchy2"/>
    <dgm:cxn modelId="{C4C97CFF-5D67-4BC9-AC4E-988754266E88}" type="presParOf" srcId="{0A1473AD-DF45-4A72-928F-0033D23269E0}" destId="{0C6CC673-D5C6-4F4F-B4A5-44246A4B0C72}" srcOrd="0" destOrd="0" presId="urn:microsoft.com/office/officeart/2005/8/layout/hierarchy2"/>
    <dgm:cxn modelId="{1A8FB621-509E-4BF4-AC19-8B6983BECA68}" type="presParOf" srcId="{0A1473AD-DF45-4A72-928F-0033D23269E0}" destId="{87984AEA-3817-4191-AECC-105C336311BE}" srcOrd="1" destOrd="0" presId="urn:microsoft.com/office/officeart/2005/8/layout/hierarchy2"/>
    <dgm:cxn modelId="{A16C9206-1262-401B-BD59-4B4CAFD8161A}" type="presParOf" srcId="{87984AEA-3817-4191-AECC-105C336311BE}" destId="{0A3F55A0-C3C6-41D8-A09C-EAE34A8097E5}" srcOrd="0" destOrd="0" presId="urn:microsoft.com/office/officeart/2005/8/layout/hierarchy2"/>
    <dgm:cxn modelId="{3943A03D-F948-4B07-83B3-6873690AC0EC}" type="presParOf" srcId="{0A3F55A0-C3C6-41D8-A09C-EAE34A8097E5}" destId="{7483422B-0947-4270-B602-C36F99619A4E}" srcOrd="0" destOrd="0" presId="urn:microsoft.com/office/officeart/2005/8/layout/hierarchy2"/>
    <dgm:cxn modelId="{03BF7BEE-5234-4DEA-9CF6-99D7BB3C655D}" type="presParOf" srcId="{87984AEA-3817-4191-AECC-105C336311BE}" destId="{65CF44B7-18DA-46D8-A901-2E433D1CDE86}" srcOrd="1" destOrd="0" presId="urn:microsoft.com/office/officeart/2005/8/layout/hierarchy2"/>
    <dgm:cxn modelId="{B6A77B89-2972-4A9A-959B-F55D5B821380}" type="presParOf" srcId="{65CF44B7-18DA-46D8-A901-2E433D1CDE86}" destId="{658F8F1C-5364-48E4-AE7A-B40B64B41EF0}" srcOrd="0" destOrd="0" presId="urn:microsoft.com/office/officeart/2005/8/layout/hierarchy2"/>
    <dgm:cxn modelId="{58F80FCE-7225-4DCF-8980-DE4841EDEAB5}" type="presParOf" srcId="{65CF44B7-18DA-46D8-A901-2E433D1CDE86}" destId="{38F53214-771B-4154-9471-6E3EA9456EC5}" srcOrd="1" destOrd="0" presId="urn:microsoft.com/office/officeart/2005/8/layout/hierarchy2"/>
    <dgm:cxn modelId="{27B5447E-4B2A-4BD8-9057-0A73E38EA90D}" type="presParOf" srcId="{C722EA33-52AB-42F8-A782-AC29F6B5B2A8}" destId="{55396F8C-E27A-4743-9260-61446F23EC02}" srcOrd="2" destOrd="0" presId="urn:microsoft.com/office/officeart/2005/8/layout/hierarchy2"/>
    <dgm:cxn modelId="{5702A5A9-3E35-4949-A3B9-94EF4EC5580C}" type="presParOf" srcId="{55396F8C-E27A-4743-9260-61446F23EC02}" destId="{A142EF11-D2DB-4F22-9E9A-3ABB3C55685F}" srcOrd="0" destOrd="0" presId="urn:microsoft.com/office/officeart/2005/8/layout/hierarchy2"/>
    <dgm:cxn modelId="{534FCEC2-3FB9-4459-BC9A-C94BE597EDA1}" type="presParOf" srcId="{55396F8C-E27A-4743-9260-61446F23EC02}" destId="{5FE91B90-DB45-4A07-9A1E-EE88B0E86EF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94B9F46-7113-45F4-B4AF-6D9F484D1776}" type="doc">
      <dgm:prSet loTypeId="urn:microsoft.com/office/officeart/2005/8/layout/vList6" loCatId="list" qsTypeId="urn:microsoft.com/office/officeart/2005/8/quickstyle/simple2" qsCatId="simple" csTypeId="urn:microsoft.com/office/officeart/2005/8/colors/colorful4" csCatId="colorful"/>
      <dgm:spPr/>
      <dgm:t>
        <a:bodyPr/>
        <a:lstStyle/>
        <a:p>
          <a:endParaRPr lang="en-US"/>
        </a:p>
      </dgm:t>
    </dgm:pt>
    <dgm:pt modelId="{32EE7679-D576-4A0A-8871-1BC71C9B12F9}">
      <dgm:prSet/>
      <dgm:spPr/>
      <dgm:t>
        <a:bodyPr/>
        <a:lstStyle/>
        <a:p>
          <a:pPr rtl="0"/>
          <a:r>
            <a:rPr lang="en-CA" smtClean="0"/>
            <a:t>If separation is employer initiated:</a:t>
          </a:r>
          <a:endParaRPr lang="en-US"/>
        </a:p>
      </dgm:t>
    </dgm:pt>
    <dgm:pt modelId="{3D8A526F-6FB0-49F2-AC2E-CF4EC99ECF62}" type="parTrans" cxnId="{BBE33D3D-EADD-4040-8EC3-F3A511B8A766}">
      <dgm:prSet/>
      <dgm:spPr/>
      <dgm:t>
        <a:bodyPr/>
        <a:lstStyle/>
        <a:p>
          <a:endParaRPr lang="en-US"/>
        </a:p>
      </dgm:t>
    </dgm:pt>
    <dgm:pt modelId="{FBBCF3F1-FD9C-4025-AEE8-D638B49CDA29}" type="sibTrans" cxnId="{BBE33D3D-EADD-4040-8EC3-F3A511B8A766}">
      <dgm:prSet/>
      <dgm:spPr/>
      <dgm:t>
        <a:bodyPr/>
        <a:lstStyle/>
        <a:p>
          <a:endParaRPr lang="en-US"/>
        </a:p>
      </dgm:t>
    </dgm:pt>
    <dgm:pt modelId="{8E505D71-80D4-4905-B062-C0DA3A70453E}">
      <dgm:prSet/>
      <dgm:spPr/>
      <dgm:t>
        <a:bodyPr/>
        <a:lstStyle/>
        <a:p>
          <a:pPr rtl="0"/>
          <a:r>
            <a:rPr lang="en-CA" dirty="0" smtClean="0"/>
            <a:t>Employer to provide RFS</a:t>
          </a:r>
          <a:endParaRPr lang="en-US" dirty="0"/>
        </a:p>
      </dgm:t>
    </dgm:pt>
    <dgm:pt modelId="{F1812151-F84F-4C5E-962E-D584248EDDEF}" type="parTrans" cxnId="{DF4FD1B4-FDF9-4384-BD29-880F43FD420F}">
      <dgm:prSet/>
      <dgm:spPr/>
      <dgm:t>
        <a:bodyPr/>
        <a:lstStyle/>
        <a:p>
          <a:endParaRPr lang="en-US"/>
        </a:p>
      </dgm:t>
    </dgm:pt>
    <dgm:pt modelId="{1D90A190-E431-4D6C-81B5-8238962B4871}" type="sibTrans" cxnId="{DF4FD1B4-FDF9-4384-BD29-880F43FD420F}">
      <dgm:prSet/>
      <dgm:spPr/>
      <dgm:t>
        <a:bodyPr/>
        <a:lstStyle/>
        <a:p>
          <a:endParaRPr lang="en-US"/>
        </a:p>
      </dgm:t>
    </dgm:pt>
    <dgm:pt modelId="{27CB0AEE-E575-4C8C-ADF3-F55857ECE477}">
      <dgm:prSet/>
      <dgm:spPr/>
      <dgm:t>
        <a:bodyPr/>
        <a:lstStyle/>
        <a:p>
          <a:pPr rtl="0"/>
          <a:r>
            <a:rPr lang="en-CA" smtClean="0"/>
            <a:t>If separation is employee initiated:</a:t>
          </a:r>
          <a:endParaRPr lang="en-US"/>
        </a:p>
      </dgm:t>
    </dgm:pt>
    <dgm:pt modelId="{AFBFA405-F95C-4900-B13A-A3051C4B25DB}" type="parTrans" cxnId="{09D39C30-C6AD-4E49-820A-03B3C192EB50}">
      <dgm:prSet/>
      <dgm:spPr/>
      <dgm:t>
        <a:bodyPr/>
        <a:lstStyle/>
        <a:p>
          <a:endParaRPr lang="en-US"/>
        </a:p>
      </dgm:t>
    </dgm:pt>
    <dgm:pt modelId="{665DBF28-EFBF-4DA0-A0E1-3DDA68B4CCAF}" type="sibTrans" cxnId="{09D39C30-C6AD-4E49-820A-03B3C192EB50}">
      <dgm:prSet/>
      <dgm:spPr/>
      <dgm:t>
        <a:bodyPr/>
        <a:lstStyle/>
        <a:p>
          <a:endParaRPr lang="en-US"/>
        </a:p>
      </dgm:t>
    </dgm:pt>
    <dgm:pt modelId="{65D0F5E5-C2B0-4B09-988C-F95A3EFE2246}">
      <dgm:prSet/>
      <dgm:spPr/>
      <dgm:t>
        <a:bodyPr/>
        <a:lstStyle/>
        <a:p>
          <a:pPr rtl="0"/>
          <a:r>
            <a:rPr lang="en-CA" smtClean="0"/>
            <a:t>Employee to provide RFS when applying for benefits</a:t>
          </a:r>
          <a:endParaRPr lang="en-US"/>
        </a:p>
      </dgm:t>
    </dgm:pt>
    <dgm:pt modelId="{05F1409D-2EE9-4098-B21C-357CA6C1E5BA}" type="parTrans" cxnId="{447445F1-6628-45BD-8333-FAD52F089A5A}">
      <dgm:prSet/>
      <dgm:spPr/>
      <dgm:t>
        <a:bodyPr/>
        <a:lstStyle/>
        <a:p>
          <a:endParaRPr lang="en-US"/>
        </a:p>
      </dgm:t>
    </dgm:pt>
    <dgm:pt modelId="{F917C8F5-CD01-44BB-A3A9-79BF40B56B1B}" type="sibTrans" cxnId="{447445F1-6628-45BD-8333-FAD52F089A5A}">
      <dgm:prSet/>
      <dgm:spPr/>
      <dgm:t>
        <a:bodyPr/>
        <a:lstStyle/>
        <a:p>
          <a:endParaRPr lang="en-US"/>
        </a:p>
      </dgm:t>
    </dgm:pt>
    <dgm:pt modelId="{EC9DF6CB-37B6-4DCB-B278-9CAD8507DC13}" type="pres">
      <dgm:prSet presAssocID="{E94B9F46-7113-45F4-B4AF-6D9F484D1776}" presName="Name0" presStyleCnt="0">
        <dgm:presLayoutVars>
          <dgm:dir/>
          <dgm:animLvl val="lvl"/>
          <dgm:resizeHandles/>
        </dgm:presLayoutVars>
      </dgm:prSet>
      <dgm:spPr/>
      <dgm:t>
        <a:bodyPr/>
        <a:lstStyle/>
        <a:p>
          <a:endParaRPr lang="en-US"/>
        </a:p>
      </dgm:t>
    </dgm:pt>
    <dgm:pt modelId="{0FE22E3C-A297-4138-8A91-073D0715784B}" type="pres">
      <dgm:prSet presAssocID="{32EE7679-D576-4A0A-8871-1BC71C9B12F9}" presName="linNode" presStyleCnt="0"/>
      <dgm:spPr/>
    </dgm:pt>
    <dgm:pt modelId="{FDF0CBA8-D086-4CF7-A777-3B83A845F06B}" type="pres">
      <dgm:prSet presAssocID="{32EE7679-D576-4A0A-8871-1BC71C9B12F9}" presName="parentShp" presStyleLbl="node1" presStyleIdx="0" presStyleCnt="2">
        <dgm:presLayoutVars>
          <dgm:bulletEnabled val="1"/>
        </dgm:presLayoutVars>
      </dgm:prSet>
      <dgm:spPr/>
      <dgm:t>
        <a:bodyPr/>
        <a:lstStyle/>
        <a:p>
          <a:endParaRPr lang="en-US"/>
        </a:p>
      </dgm:t>
    </dgm:pt>
    <dgm:pt modelId="{2C5282AB-1078-4003-AAAA-6ECA48847579}" type="pres">
      <dgm:prSet presAssocID="{32EE7679-D576-4A0A-8871-1BC71C9B12F9}" presName="childShp" presStyleLbl="bgAccFollowNode1" presStyleIdx="0" presStyleCnt="2">
        <dgm:presLayoutVars>
          <dgm:bulletEnabled val="1"/>
        </dgm:presLayoutVars>
      </dgm:prSet>
      <dgm:spPr/>
      <dgm:t>
        <a:bodyPr/>
        <a:lstStyle/>
        <a:p>
          <a:endParaRPr lang="en-US"/>
        </a:p>
      </dgm:t>
    </dgm:pt>
    <dgm:pt modelId="{8BA1D06A-2711-4E59-ADBE-305531D9F925}" type="pres">
      <dgm:prSet presAssocID="{FBBCF3F1-FD9C-4025-AEE8-D638B49CDA29}" presName="spacing" presStyleCnt="0"/>
      <dgm:spPr/>
    </dgm:pt>
    <dgm:pt modelId="{A9AEB30B-CA75-4150-AF7D-6F23FF8F8723}" type="pres">
      <dgm:prSet presAssocID="{27CB0AEE-E575-4C8C-ADF3-F55857ECE477}" presName="linNode" presStyleCnt="0"/>
      <dgm:spPr/>
    </dgm:pt>
    <dgm:pt modelId="{0732D7B3-E73C-480D-9E24-872851581A6F}" type="pres">
      <dgm:prSet presAssocID="{27CB0AEE-E575-4C8C-ADF3-F55857ECE477}" presName="parentShp" presStyleLbl="node1" presStyleIdx="1" presStyleCnt="2">
        <dgm:presLayoutVars>
          <dgm:bulletEnabled val="1"/>
        </dgm:presLayoutVars>
      </dgm:prSet>
      <dgm:spPr/>
      <dgm:t>
        <a:bodyPr/>
        <a:lstStyle/>
        <a:p>
          <a:endParaRPr lang="en-US"/>
        </a:p>
      </dgm:t>
    </dgm:pt>
    <dgm:pt modelId="{263FDC60-EDA1-45B9-AEB6-352152685C4E}" type="pres">
      <dgm:prSet presAssocID="{27CB0AEE-E575-4C8C-ADF3-F55857ECE477}" presName="childShp" presStyleLbl="bgAccFollowNode1" presStyleIdx="1" presStyleCnt="2">
        <dgm:presLayoutVars>
          <dgm:bulletEnabled val="1"/>
        </dgm:presLayoutVars>
      </dgm:prSet>
      <dgm:spPr/>
      <dgm:t>
        <a:bodyPr/>
        <a:lstStyle/>
        <a:p>
          <a:endParaRPr lang="en-US"/>
        </a:p>
      </dgm:t>
    </dgm:pt>
  </dgm:ptLst>
  <dgm:cxnLst>
    <dgm:cxn modelId="{9C8D0307-87AE-4264-803C-D192796E47F1}" type="presOf" srcId="{27CB0AEE-E575-4C8C-ADF3-F55857ECE477}" destId="{0732D7B3-E73C-480D-9E24-872851581A6F}" srcOrd="0" destOrd="0" presId="urn:microsoft.com/office/officeart/2005/8/layout/vList6"/>
    <dgm:cxn modelId="{05308476-B43D-4FEA-8250-BBD2A74A0861}" type="presOf" srcId="{65D0F5E5-C2B0-4B09-988C-F95A3EFE2246}" destId="{263FDC60-EDA1-45B9-AEB6-352152685C4E}" srcOrd="0" destOrd="0" presId="urn:microsoft.com/office/officeart/2005/8/layout/vList6"/>
    <dgm:cxn modelId="{A99718CD-5042-45BE-9495-AD18FAB6CCC8}" type="presOf" srcId="{8E505D71-80D4-4905-B062-C0DA3A70453E}" destId="{2C5282AB-1078-4003-AAAA-6ECA48847579}" srcOrd="0" destOrd="0" presId="urn:microsoft.com/office/officeart/2005/8/layout/vList6"/>
    <dgm:cxn modelId="{887B8667-3988-459F-A75F-31DD54AB2E78}" type="presOf" srcId="{32EE7679-D576-4A0A-8871-1BC71C9B12F9}" destId="{FDF0CBA8-D086-4CF7-A777-3B83A845F06B}" srcOrd="0" destOrd="0" presId="urn:microsoft.com/office/officeart/2005/8/layout/vList6"/>
    <dgm:cxn modelId="{DF4FD1B4-FDF9-4384-BD29-880F43FD420F}" srcId="{32EE7679-D576-4A0A-8871-1BC71C9B12F9}" destId="{8E505D71-80D4-4905-B062-C0DA3A70453E}" srcOrd="0" destOrd="0" parTransId="{F1812151-F84F-4C5E-962E-D584248EDDEF}" sibTransId="{1D90A190-E431-4D6C-81B5-8238962B4871}"/>
    <dgm:cxn modelId="{63E0855C-C2C5-4996-A977-4C8467C8B928}" type="presOf" srcId="{E94B9F46-7113-45F4-B4AF-6D9F484D1776}" destId="{EC9DF6CB-37B6-4DCB-B278-9CAD8507DC13}" srcOrd="0" destOrd="0" presId="urn:microsoft.com/office/officeart/2005/8/layout/vList6"/>
    <dgm:cxn modelId="{447445F1-6628-45BD-8333-FAD52F089A5A}" srcId="{27CB0AEE-E575-4C8C-ADF3-F55857ECE477}" destId="{65D0F5E5-C2B0-4B09-988C-F95A3EFE2246}" srcOrd="0" destOrd="0" parTransId="{05F1409D-2EE9-4098-B21C-357CA6C1E5BA}" sibTransId="{F917C8F5-CD01-44BB-A3A9-79BF40B56B1B}"/>
    <dgm:cxn modelId="{09D39C30-C6AD-4E49-820A-03B3C192EB50}" srcId="{E94B9F46-7113-45F4-B4AF-6D9F484D1776}" destId="{27CB0AEE-E575-4C8C-ADF3-F55857ECE477}" srcOrd="1" destOrd="0" parTransId="{AFBFA405-F95C-4900-B13A-A3051C4B25DB}" sibTransId="{665DBF28-EFBF-4DA0-A0E1-3DDA68B4CCAF}"/>
    <dgm:cxn modelId="{BBE33D3D-EADD-4040-8EC3-F3A511B8A766}" srcId="{E94B9F46-7113-45F4-B4AF-6D9F484D1776}" destId="{32EE7679-D576-4A0A-8871-1BC71C9B12F9}" srcOrd="0" destOrd="0" parTransId="{3D8A526F-6FB0-49F2-AC2E-CF4EC99ECF62}" sibTransId="{FBBCF3F1-FD9C-4025-AEE8-D638B49CDA29}"/>
    <dgm:cxn modelId="{6AF1FA06-5906-41E3-9AB4-F487F74414F6}" type="presParOf" srcId="{EC9DF6CB-37B6-4DCB-B278-9CAD8507DC13}" destId="{0FE22E3C-A297-4138-8A91-073D0715784B}" srcOrd="0" destOrd="0" presId="urn:microsoft.com/office/officeart/2005/8/layout/vList6"/>
    <dgm:cxn modelId="{FD44F7BD-3D6F-40E7-8EBD-5DFFE50678A5}" type="presParOf" srcId="{0FE22E3C-A297-4138-8A91-073D0715784B}" destId="{FDF0CBA8-D086-4CF7-A777-3B83A845F06B}" srcOrd="0" destOrd="0" presId="urn:microsoft.com/office/officeart/2005/8/layout/vList6"/>
    <dgm:cxn modelId="{3F1F3C7F-6C46-4B2D-A15C-3DE4FCE97D16}" type="presParOf" srcId="{0FE22E3C-A297-4138-8A91-073D0715784B}" destId="{2C5282AB-1078-4003-AAAA-6ECA48847579}" srcOrd="1" destOrd="0" presId="urn:microsoft.com/office/officeart/2005/8/layout/vList6"/>
    <dgm:cxn modelId="{CA142AE8-B45A-4700-8634-8820A38874CA}" type="presParOf" srcId="{EC9DF6CB-37B6-4DCB-B278-9CAD8507DC13}" destId="{8BA1D06A-2711-4E59-ADBE-305531D9F925}" srcOrd="1" destOrd="0" presId="urn:microsoft.com/office/officeart/2005/8/layout/vList6"/>
    <dgm:cxn modelId="{E8D98B4A-6CD1-407D-97E9-CBBE1265AECF}" type="presParOf" srcId="{EC9DF6CB-37B6-4DCB-B278-9CAD8507DC13}" destId="{A9AEB30B-CA75-4150-AF7D-6F23FF8F8723}" srcOrd="2" destOrd="0" presId="urn:microsoft.com/office/officeart/2005/8/layout/vList6"/>
    <dgm:cxn modelId="{1B0D3972-EBEC-45B2-AF6E-A9C94AC0CBFC}" type="presParOf" srcId="{A9AEB30B-CA75-4150-AF7D-6F23FF8F8723}" destId="{0732D7B3-E73C-480D-9E24-872851581A6F}" srcOrd="0" destOrd="0" presId="urn:microsoft.com/office/officeart/2005/8/layout/vList6"/>
    <dgm:cxn modelId="{AD13E2A1-0005-4D10-A5D7-EF0C2CE4D4CD}" type="presParOf" srcId="{A9AEB30B-CA75-4150-AF7D-6F23FF8F8723}" destId="{263FDC60-EDA1-45B9-AEB6-352152685C4E}"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B7243D3-A64F-4CC7-BB27-42E3031AFA7B}" type="doc">
      <dgm:prSet loTypeId="urn:microsoft.com/office/officeart/2005/8/layout/process4" loCatId="list" qsTypeId="urn:microsoft.com/office/officeart/2005/8/quickstyle/simple1" qsCatId="simple" csTypeId="urn:microsoft.com/office/officeart/2005/8/colors/colorful1" csCatId="colorful"/>
      <dgm:spPr/>
      <dgm:t>
        <a:bodyPr/>
        <a:lstStyle/>
        <a:p>
          <a:endParaRPr lang="en-US"/>
        </a:p>
      </dgm:t>
    </dgm:pt>
    <dgm:pt modelId="{C1F5409B-EBB9-4DAA-8E1D-B43F2475C7BE}">
      <dgm:prSet/>
      <dgm:spPr/>
      <dgm:t>
        <a:bodyPr/>
        <a:lstStyle/>
        <a:p>
          <a:pPr rtl="0"/>
          <a:r>
            <a:rPr lang="en-CA" dirty="0" smtClean="0"/>
            <a:t>Allocation of earnings / hours to a specific pay period based on a long list of earning types in ROE Guide </a:t>
          </a:r>
          <a:endParaRPr lang="en-US" dirty="0"/>
        </a:p>
      </dgm:t>
    </dgm:pt>
    <dgm:pt modelId="{3E7885CF-E0CE-41D7-9CB9-1A38B366F905}" type="parTrans" cxnId="{384B1177-DFF6-4030-95B7-9445E0C05C7D}">
      <dgm:prSet/>
      <dgm:spPr/>
      <dgm:t>
        <a:bodyPr/>
        <a:lstStyle/>
        <a:p>
          <a:endParaRPr lang="en-US"/>
        </a:p>
      </dgm:t>
    </dgm:pt>
    <dgm:pt modelId="{BC635DD5-7A2D-4A26-8E35-6979A13B56C7}" type="sibTrans" cxnId="{384B1177-DFF6-4030-95B7-9445E0C05C7D}">
      <dgm:prSet/>
      <dgm:spPr/>
      <dgm:t>
        <a:bodyPr/>
        <a:lstStyle/>
        <a:p>
          <a:endParaRPr lang="en-US"/>
        </a:p>
      </dgm:t>
    </dgm:pt>
    <dgm:pt modelId="{0586FFEB-6D34-4545-A475-EDA5B4A77143}">
      <dgm:prSet/>
      <dgm:spPr/>
      <dgm:t>
        <a:bodyPr/>
        <a:lstStyle/>
        <a:p>
          <a:pPr rtl="0"/>
          <a:r>
            <a:rPr lang="en-CA" smtClean="0"/>
            <a:t>Distinguishing whether these should be allocated to the pay period </a:t>
          </a:r>
          <a:r>
            <a:rPr lang="en-CA" b="1" smtClean="0"/>
            <a:t>in which paid</a:t>
          </a:r>
          <a:r>
            <a:rPr lang="en-CA" smtClean="0"/>
            <a:t>, </a:t>
          </a:r>
          <a:r>
            <a:rPr lang="en-CA" b="1" smtClean="0"/>
            <a:t>for which paid</a:t>
          </a:r>
          <a:r>
            <a:rPr lang="en-CA" smtClean="0"/>
            <a:t>, or </a:t>
          </a:r>
          <a:r>
            <a:rPr lang="en-CA" b="1" smtClean="0"/>
            <a:t>final pay period</a:t>
          </a:r>
          <a:r>
            <a:rPr lang="en-CA" smtClean="0"/>
            <a:t> – each requiring separate programming and often manual manipulation</a:t>
          </a:r>
          <a:endParaRPr lang="en-US"/>
        </a:p>
      </dgm:t>
    </dgm:pt>
    <dgm:pt modelId="{6A1AAD4B-4591-400E-A29B-BC94960781F6}" type="parTrans" cxnId="{ADB803AD-2B89-4A98-92E8-E9ABDB5789E2}">
      <dgm:prSet/>
      <dgm:spPr/>
      <dgm:t>
        <a:bodyPr/>
        <a:lstStyle/>
        <a:p>
          <a:endParaRPr lang="en-US"/>
        </a:p>
      </dgm:t>
    </dgm:pt>
    <dgm:pt modelId="{BE913F0E-8EFD-465B-AF4F-E1B83862D317}" type="sibTrans" cxnId="{ADB803AD-2B89-4A98-92E8-E9ABDB5789E2}">
      <dgm:prSet/>
      <dgm:spPr/>
      <dgm:t>
        <a:bodyPr/>
        <a:lstStyle/>
        <a:p>
          <a:endParaRPr lang="en-US"/>
        </a:p>
      </dgm:t>
    </dgm:pt>
    <dgm:pt modelId="{2021B345-7835-4F40-8353-94FE9E31FD04}">
      <dgm:prSet/>
      <dgm:spPr/>
      <dgm:t>
        <a:bodyPr/>
        <a:lstStyle/>
        <a:p>
          <a:pPr rtl="0"/>
          <a:r>
            <a:rPr lang="en-CA" smtClean="0"/>
            <a:t>This penny-perfect requirement is often a derived number and subject to miscalculation and/or allocation</a:t>
          </a:r>
          <a:endParaRPr lang="en-US"/>
        </a:p>
      </dgm:t>
    </dgm:pt>
    <dgm:pt modelId="{98BD5394-B631-4FDF-A45C-02A5B7F108DC}" type="parTrans" cxnId="{CABAF7CA-3D97-41E6-8D1B-9C8F98E3A2E6}">
      <dgm:prSet/>
      <dgm:spPr/>
      <dgm:t>
        <a:bodyPr/>
        <a:lstStyle/>
        <a:p>
          <a:endParaRPr lang="en-US"/>
        </a:p>
      </dgm:t>
    </dgm:pt>
    <dgm:pt modelId="{46236800-598D-4912-BC58-B4BE25807752}" type="sibTrans" cxnId="{CABAF7CA-3D97-41E6-8D1B-9C8F98E3A2E6}">
      <dgm:prSet/>
      <dgm:spPr/>
      <dgm:t>
        <a:bodyPr/>
        <a:lstStyle/>
        <a:p>
          <a:endParaRPr lang="en-US"/>
        </a:p>
      </dgm:t>
    </dgm:pt>
    <dgm:pt modelId="{31D12E28-D971-499C-A731-A146C9C29E2D}" type="pres">
      <dgm:prSet presAssocID="{6B7243D3-A64F-4CC7-BB27-42E3031AFA7B}" presName="Name0" presStyleCnt="0">
        <dgm:presLayoutVars>
          <dgm:dir/>
          <dgm:animLvl val="lvl"/>
          <dgm:resizeHandles val="exact"/>
        </dgm:presLayoutVars>
      </dgm:prSet>
      <dgm:spPr/>
      <dgm:t>
        <a:bodyPr/>
        <a:lstStyle/>
        <a:p>
          <a:endParaRPr lang="en-US"/>
        </a:p>
      </dgm:t>
    </dgm:pt>
    <dgm:pt modelId="{98CC2E5E-B496-4937-8D3E-0736406E8ACE}" type="pres">
      <dgm:prSet presAssocID="{2021B345-7835-4F40-8353-94FE9E31FD04}" presName="boxAndChildren" presStyleCnt="0"/>
      <dgm:spPr/>
    </dgm:pt>
    <dgm:pt modelId="{339BE004-BA45-40E7-8CAE-04F3986534B6}" type="pres">
      <dgm:prSet presAssocID="{2021B345-7835-4F40-8353-94FE9E31FD04}" presName="parentTextBox" presStyleLbl="node1" presStyleIdx="0" presStyleCnt="3"/>
      <dgm:spPr/>
      <dgm:t>
        <a:bodyPr/>
        <a:lstStyle/>
        <a:p>
          <a:endParaRPr lang="en-US"/>
        </a:p>
      </dgm:t>
    </dgm:pt>
    <dgm:pt modelId="{F6DF8340-DEC7-478A-B755-B1C97078E22A}" type="pres">
      <dgm:prSet presAssocID="{BE913F0E-8EFD-465B-AF4F-E1B83862D317}" presName="sp" presStyleCnt="0"/>
      <dgm:spPr/>
    </dgm:pt>
    <dgm:pt modelId="{AB4F54CF-B8A5-47D0-8550-BB6C89A63E4B}" type="pres">
      <dgm:prSet presAssocID="{0586FFEB-6D34-4545-A475-EDA5B4A77143}" presName="arrowAndChildren" presStyleCnt="0"/>
      <dgm:spPr/>
    </dgm:pt>
    <dgm:pt modelId="{D16E5A27-0675-4BF0-87AD-362FFA21409A}" type="pres">
      <dgm:prSet presAssocID="{0586FFEB-6D34-4545-A475-EDA5B4A77143}" presName="parentTextArrow" presStyleLbl="node1" presStyleIdx="1" presStyleCnt="3"/>
      <dgm:spPr/>
      <dgm:t>
        <a:bodyPr/>
        <a:lstStyle/>
        <a:p>
          <a:endParaRPr lang="en-US"/>
        </a:p>
      </dgm:t>
    </dgm:pt>
    <dgm:pt modelId="{1372EC8D-C601-4B56-9B2D-AC85E78A621A}" type="pres">
      <dgm:prSet presAssocID="{BC635DD5-7A2D-4A26-8E35-6979A13B56C7}" presName="sp" presStyleCnt="0"/>
      <dgm:spPr/>
    </dgm:pt>
    <dgm:pt modelId="{2517C732-0765-4DBE-BC5E-4DCB44B625FA}" type="pres">
      <dgm:prSet presAssocID="{C1F5409B-EBB9-4DAA-8E1D-B43F2475C7BE}" presName="arrowAndChildren" presStyleCnt="0"/>
      <dgm:spPr/>
    </dgm:pt>
    <dgm:pt modelId="{8DC06B16-6BF4-4A78-AC4D-098ABAF3236B}" type="pres">
      <dgm:prSet presAssocID="{C1F5409B-EBB9-4DAA-8E1D-B43F2475C7BE}" presName="parentTextArrow" presStyleLbl="node1" presStyleIdx="2" presStyleCnt="3"/>
      <dgm:spPr/>
      <dgm:t>
        <a:bodyPr/>
        <a:lstStyle/>
        <a:p>
          <a:endParaRPr lang="en-US"/>
        </a:p>
      </dgm:t>
    </dgm:pt>
  </dgm:ptLst>
  <dgm:cxnLst>
    <dgm:cxn modelId="{CABAF7CA-3D97-41E6-8D1B-9C8F98E3A2E6}" srcId="{6B7243D3-A64F-4CC7-BB27-42E3031AFA7B}" destId="{2021B345-7835-4F40-8353-94FE9E31FD04}" srcOrd="2" destOrd="0" parTransId="{98BD5394-B631-4FDF-A45C-02A5B7F108DC}" sibTransId="{46236800-598D-4912-BC58-B4BE25807752}"/>
    <dgm:cxn modelId="{531E79CC-EC70-418C-A752-57A7582893A0}" type="presOf" srcId="{C1F5409B-EBB9-4DAA-8E1D-B43F2475C7BE}" destId="{8DC06B16-6BF4-4A78-AC4D-098ABAF3236B}" srcOrd="0" destOrd="0" presId="urn:microsoft.com/office/officeart/2005/8/layout/process4"/>
    <dgm:cxn modelId="{61DFFB47-947F-4E69-B429-28791E772F40}" type="presOf" srcId="{2021B345-7835-4F40-8353-94FE9E31FD04}" destId="{339BE004-BA45-40E7-8CAE-04F3986534B6}" srcOrd="0" destOrd="0" presId="urn:microsoft.com/office/officeart/2005/8/layout/process4"/>
    <dgm:cxn modelId="{ADB803AD-2B89-4A98-92E8-E9ABDB5789E2}" srcId="{6B7243D3-A64F-4CC7-BB27-42E3031AFA7B}" destId="{0586FFEB-6D34-4545-A475-EDA5B4A77143}" srcOrd="1" destOrd="0" parTransId="{6A1AAD4B-4591-400E-A29B-BC94960781F6}" sibTransId="{BE913F0E-8EFD-465B-AF4F-E1B83862D317}"/>
    <dgm:cxn modelId="{384B1177-DFF6-4030-95B7-9445E0C05C7D}" srcId="{6B7243D3-A64F-4CC7-BB27-42E3031AFA7B}" destId="{C1F5409B-EBB9-4DAA-8E1D-B43F2475C7BE}" srcOrd="0" destOrd="0" parTransId="{3E7885CF-E0CE-41D7-9CB9-1A38B366F905}" sibTransId="{BC635DD5-7A2D-4A26-8E35-6979A13B56C7}"/>
    <dgm:cxn modelId="{A4A2C41A-7626-4F45-BF02-DC1D556DE820}" type="presOf" srcId="{0586FFEB-6D34-4545-A475-EDA5B4A77143}" destId="{D16E5A27-0675-4BF0-87AD-362FFA21409A}" srcOrd="0" destOrd="0" presId="urn:microsoft.com/office/officeart/2005/8/layout/process4"/>
    <dgm:cxn modelId="{BEA6A111-BA39-4DD4-A9E7-121B3338358E}" type="presOf" srcId="{6B7243D3-A64F-4CC7-BB27-42E3031AFA7B}" destId="{31D12E28-D971-499C-A731-A146C9C29E2D}" srcOrd="0" destOrd="0" presId="urn:microsoft.com/office/officeart/2005/8/layout/process4"/>
    <dgm:cxn modelId="{501B3F8A-6F51-4214-B7F0-B3FFA6EC7A2C}" type="presParOf" srcId="{31D12E28-D971-499C-A731-A146C9C29E2D}" destId="{98CC2E5E-B496-4937-8D3E-0736406E8ACE}" srcOrd="0" destOrd="0" presId="urn:microsoft.com/office/officeart/2005/8/layout/process4"/>
    <dgm:cxn modelId="{4916DBC2-5EBE-440B-8CCA-F7D9724E9395}" type="presParOf" srcId="{98CC2E5E-B496-4937-8D3E-0736406E8ACE}" destId="{339BE004-BA45-40E7-8CAE-04F3986534B6}" srcOrd="0" destOrd="0" presId="urn:microsoft.com/office/officeart/2005/8/layout/process4"/>
    <dgm:cxn modelId="{273C8063-71F6-40C7-ADB3-5315BC061533}" type="presParOf" srcId="{31D12E28-D971-499C-A731-A146C9C29E2D}" destId="{F6DF8340-DEC7-478A-B755-B1C97078E22A}" srcOrd="1" destOrd="0" presId="urn:microsoft.com/office/officeart/2005/8/layout/process4"/>
    <dgm:cxn modelId="{18848061-9579-4BEC-B85E-46AD1F7C0DDA}" type="presParOf" srcId="{31D12E28-D971-499C-A731-A146C9C29E2D}" destId="{AB4F54CF-B8A5-47D0-8550-BB6C89A63E4B}" srcOrd="2" destOrd="0" presId="urn:microsoft.com/office/officeart/2005/8/layout/process4"/>
    <dgm:cxn modelId="{41DE6414-CB1D-4D71-B77C-0705D8A05AB8}" type="presParOf" srcId="{AB4F54CF-B8A5-47D0-8550-BB6C89A63E4B}" destId="{D16E5A27-0675-4BF0-87AD-362FFA21409A}" srcOrd="0" destOrd="0" presId="urn:microsoft.com/office/officeart/2005/8/layout/process4"/>
    <dgm:cxn modelId="{E1B57B2E-ECB1-441E-9F70-102777EDA625}" type="presParOf" srcId="{31D12E28-D971-499C-A731-A146C9C29E2D}" destId="{1372EC8D-C601-4B56-9B2D-AC85E78A621A}" srcOrd="3" destOrd="0" presId="urn:microsoft.com/office/officeart/2005/8/layout/process4"/>
    <dgm:cxn modelId="{88E1886F-C13F-43F8-96BB-1998F3374F21}" type="presParOf" srcId="{31D12E28-D971-499C-A731-A146C9C29E2D}" destId="{2517C732-0765-4DBE-BC5E-4DCB44B625FA}" srcOrd="4" destOrd="0" presId="urn:microsoft.com/office/officeart/2005/8/layout/process4"/>
    <dgm:cxn modelId="{65B16458-8811-41FA-A7F7-B2AEC8ACAD08}" type="presParOf" srcId="{2517C732-0765-4DBE-BC5E-4DCB44B625FA}" destId="{8DC06B16-6BF4-4A78-AC4D-098ABAF3236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582A544-A640-44D5-9F2F-6A83FF2D534D}" type="doc">
      <dgm:prSet loTypeId="urn:microsoft.com/office/officeart/2005/8/layout/vList2" loCatId="list" qsTypeId="urn:microsoft.com/office/officeart/2005/8/quickstyle/simple2" qsCatId="simple" csTypeId="urn:microsoft.com/office/officeart/2005/8/colors/accent2_5" csCatId="accent2"/>
      <dgm:spPr/>
      <dgm:t>
        <a:bodyPr/>
        <a:lstStyle/>
        <a:p>
          <a:endParaRPr lang="en-US"/>
        </a:p>
      </dgm:t>
    </dgm:pt>
    <dgm:pt modelId="{FA1E52D0-AEFC-436D-9A73-A0FAEA44E09B}">
      <dgm:prSet custT="1"/>
      <dgm:spPr/>
      <dgm:t>
        <a:bodyPr/>
        <a:lstStyle/>
        <a:p>
          <a:pPr rtl="0"/>
          <a:r>
            <a:rPr lang="en-CA" sz="2800" dirty="0" smtClean="0"/>
            <a:t>Allocated to pay period </a:t>
          </a:r>
          <a:r>
            <a:rPr lang="en-CA" sz="2800" b="1" dirty="0" smtClean="0"/>
            <a:t>for which they are paid</a:t>
          </a:r>
          <a:r>
            <a:rPr lang="en-CA" sz="2800" dirty="0" smtClean="0"/>
            <a:t>* (e.g., </a:t>
          </a:r>
          <a:r>
            <a:rPr lang="en-GB" sz="2800" dirty="0" smtClean="0"/>
            <a:t>Vacation pay, where vacation time is taken, however paid</a:t>
          </a:r>
          <a:r>
            <a:rPr lang="en-CA" sz="2800" dirty="0" smtClean="0"/>
            <a:t>) </a:t>
          </a:r>
          <a:endParaRPr lang="en-US" sz="2800" dirty="0"/>
        </a:p>
      </dgm:t>
    </dgm:pt>
    <dgm:pt modelId="{BDFCB092-9C9D-48B8-AD9C-350B7FCB2C4A}" type="parTrans" cxnId="{DFDF3813-10C9-4584-8EB1-2CC16390DA82}">
      <dgm:prSet/>
      <dgm:spPr/>
      <dgm:t>
        <a:bodyPr/>
        <a:lstStyle/>
        <a:p>
          <a:endParaRPr lang="en-US"/>
        </a:p>
      </dgm:t>
    </dgm:pt>
    <dgm:pt modelId="{DD09FAF2-200D-4DBB-B1EA-A4F74D2C8955}" type="sibTrans" cxnId="{DFDF3813-10C9-4584-8EB1-2CC16390DA82}">
      <dgm:prSet/>
      <dgm:spPr/>
      <dgm:t>
        <a:bodyPr/>
        <a:lstStyle/>
        <a:p>
          <a:endParaRPr lang="en-US"/>
        </a:p>
      </dgm:t>
    </dgm:pt>
    <dgm:pt modelId="{403079A0-D83A-48F7-AFBB-53A0F4337438}">
      <dgm:prSet custT="1"/>
      <dgm:spPr/>
      <dgm:t>
        <a:bodyPr/>
        <a:lstStyle/>
        <a:p>
          <a:pPr rtl="0"/>
          <a:r>
            <a:rPr lang="en-CA" sz="2800" dirty="0" smtClean="0"/>
            <a:t>*</a:t>
          </a:r>
          <a:r>
            <a:rPr lang="en-GB" sz="2800" dirty="0" smtClean="0"/>
            <a:t>Allocate the earnings you pay to an employee to the pay period for which the employee earned them. In the case of leave taken, allocate the earnings to the period of leave.</a:t>
          </a:r>
          <a:endParaRPr lang="en-US" sz="2800" dirty="0"/>
        </a:p>
      </dgm:t>
    </dgm:pt>
    <dgm:pt modelId="{690F7508-EE59-46B9-A2EC-203004E5435B}" type="parTrans" cxnId="{E0300173-E334-4D71-8D6F-EAF0205B0117}">
      <dgm:prSet/>
      <dgm:spPr/>
      <dgm:t>
        <a:bodyPr/>
        <a:lstStyle/>
        <a:p>
          <a:endParaRPr lang="en-US"/>
        </a:p>
      </dgm:t>
    </dgm:pt>
    <dgm:pt modelId="{D901482F-78FD-4FBA-9700-50339841FEC7}" type="sibTrans" cxnId="{E0300173-E334-4D71-8D6F-EAF0205B0117}">
      <dgm:prSet/>
      <dgm:spPr/>
      <dgm:t>
        <a:bodyPr/>
        <a:lstStyle/>
        <a:p>
          <a:endParaRPr lang="en-US"/>
        </a:p>
      </dgm:t>
    </dgm:pt>
    <dgm:pt modelId="{D22BEF0C-C4C7-44C9-884B-AAEBE9DC0B1C}" type="pres">
      <dgm:prSet presAssocID="{E582A544-A640-44D5-9F2F-6A83FF2D534D}" presName="linear" presStyleCnt="0">
        <dgm:presLayoutVars>
          <dgm:animLvl val="lvl"/>
          <dgm:resizeHandles val="exact"/>
        </dgm:presLayoutVars>
      </dgm:prSet>
      <dgm:spPr/>
      <dgm:t>
        <a:bodyPr/>
        <a:lstStyle/>
        <a:p>
          <a:endParaRPr lang="en-US"/>
        </a:p>
      </dgm:t>
    </dgm:pt>
    <dgm:pt modelId="{0DD77EAB-F2DF-4B3A-AC49-9C2F86E104A3}" type="pres">
      <dgm:prSet presAssocID="{FA1E52D0-AEFC-436D-9A73-A0FAEA44E09B}" presName="parentText" presStyleLbl="node1" presStyleIdx="0" presStyleCnt="2">
        <dgm:presLayoutVars>
          <dgm:chMax val="0"/>
          <dgm:bulletEnabled val="1"/>
        </dgm:presLayoutVars>
      </dgm:prSet>
      <dgm:spPr/>
      <dgm:t>
        <a:bodyPr/>
        <a:lstStyle/>
        <a:p>
          <a:endParaRPr lang="en-US"/>
        </a:p>
      </dgm:t>
    </dgm:pt>
    <dgm:pt modelId="{C7763DBE-7085-43F3-9A81-0214F1CBF090}" type="pres">
      <dgm:prSet presAssocID="{DD09FAF2-200D-4DBB-B1EA-A4F74D2C8955}" presName="spacer" presStyleCnt="0"/>
      <dgm:spPr/>
    </dgm:pt>
    <dgm:pt modelId="{C2752BD9-9BAA-4B8D-8EDD-0661D07BE69D}" type="pres">
      <dgm:prSet presAssocID="{403079A0-D83A-48F7-AFBB-53A0F4337438}" presName="parentText" presStyleLbl="node1" presStyleIdx="1" presStyleCnt="2">
        <dgm:presLayoutVars>
          <dgm:chMax val="0"/>
          <dgm:bulletEnabled val="1"/>
        </dgm:presLayoutVars>
      </dgm:prSet>
      <dgm:spPr/>
      <dgm:t>
        <a:bodyPr/>
        <a:lstStyle/>
        <a:p>
          <a:endParaRPr lang="en-US"/>
        </a:p>
      </dgm:t>
    </dgm:pt>
  </dgm:ptLst>
  <dgm:cxnLst>
    <dgm:cxn modelId="{DA10DD01-F4E0-43B6-9D56-8F8128D5E258}" type="presOf" srcId="{E582A544-A640-44D5-9F2F-6A83FF2D534D}" destId="{D22BEF0C-C4C7-44C9-884B-AAEBE9DC0B1C}" srcOrd="0" destOrd="0" presId="urn:microsoft.com/office/officeart/2005/8/layout/vList2"/>
    <dgm:cxn modelId="{DFDF3813-10C9-4584-8EB1-2CC16390DA82}" srcId="{E582A544-A640-44D5-9F2F-6A83FF2D534D}" destId="{FA1E52D0-AEFC-436D-9A73-A0FAEA44E09B}" srcOrd="0" destOrd="0" parTransId="{BDFCB092-9C9D-48B8-AD9C-350B7FCB2C4A}" sibTransId="{DD09FAF2-200D-4DBB-B1EA-A4F74D2C8955}"/>
    <dgm:cxn modelId="{F43351F9-56A6-4CAD-B7F9-0ADBEEEEFC17}" type="presOf" srcId="{403079A0-D83A-48F7-AFBB-53A0F4337438}" destId="{C2752BD9-9BAA-4B8D-8EDD-0661D07BE69D}" srcOrd="0" destOrd="0" presId="urn:microsoft.com/office/officeart/2005/8/layout/vList2"/>
    <dgm:cxn modelId="{FC0C1626-173E-45D3-A273-807EEB991B83}" type="presOf" srcId="{FA1E52D0-AEFC-436D-9A73-A0FAEA44E09B}" destId="{0DD77EAB-F2DF-4B3A-AC49-9C2F86E104A3}" srcOrd="0" destOrd="0" presId="urn:microsoft.com/office/officeart/2005/8/layout/vList2"/>
    <dgm:cxn modelId="{E0300173-E334-4D71-8D6F-EAF0205B0117}" srcId="{E582A544-A640-44D5-9F2F-6A83FF2D534D}" destId="{403079A0-D83A-48F7-AFBB-53A0F4337438}" srcOrd="1" destOrd="0" parTransId="{690F7508-EE59-46B9-A2EC-203004E5435B}" sibTransId="{D901482F-78FD-4FBA-9700-50339841FEC7}"/>
    <dgm:cxn modelId="{C1C55335-1266-4400-AAF2-097688095894}" type="presParOf" srcId="{D22BEF0C-C4C7-44C9-884B-AAEBE9DC0B1C}" destId="{0DD77EAB-F2DF-4B3A-AC49-9C2F86E104A3}" srcOrd="0" destOrd="0" presId="urn:microsoft.com/office/officeart/2005/8/layout/vList2"/>
    <dgm:cxn modelId="{41C69D4A-64D7-49B5-A6C7-320F694FB8EB}" type="presParOf" srcId="{D22BEF0C-C4C7-44C9-884B-AAEBE9DC0B1C}" destId="{C7763DBE-7085-43F3-9A81-0214F1CBF090}" srcOrd="1" destOrd="0" presId="urn:microsoft.com/office/officeart/2005/8/layout/vList2"/>
    <dgm:cxn modelId="{D333B6E8-01DF-432C-B928-2BC5FDA1B46A}" type="presParOf" srcId="{D22BEF0C-C4C7-44C9-884B-AAEBE9DC0B1C}" destId="{C2752BD9-9BAA-4B8D-8EDD-0661D07BE69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8AD68B0-0FA8-49C8-A02C-244AB655EEFE}" type="doc">
      <dgm:prSet loTypeId="urn:microsoft.com/office/officeart/2005/8/layout/arrow6" loCatId="relationship" qsTypeId="urn:microsoft.com/office/officeart/2005/8/quickstyle/simple1" qsCatId="simple" csTypeId="urn:microsoft.com/office/officeart/2005/8/colors/colorful1" csCatId="colorful"/>
      <dgm:spPr/>
      <dgm:t>
        <a:bodyPr/>
        <a:lstStyle/>
        <a:p>
          <a:endParaRPr lang="en-US"/>
        </a:p>
      </dgm:t>
    </dgm:pt>
    <dgm:pt modelId="{A121918C-F3CB-468F-B90F-6815C93DF4E8}">
      <dgm:prSet/>
      <dgm:spPr/>
      <dgm:t>
        <a:bodyPr/>
        <a:lstStyle/>
        <a:p>
          <a:pPr rtl="0"/>
          <a:r>
            <a:rPr lang="en-CA" dirty="0" smtClean="0"/>
            <a:t>Allocate to pay period </a:t>
          </a:r>
          <a:r>
            <a:rPr lang="en-CA" b="1" dirty="0" smtClean="0"/>
            <a:t>in which they are paid </a:t>
          </a:r>
          <a:r>
            <a:rPr lang="en-CA" dirty="0" smtClean="0"/>
            <a:t>(e.g., </a:t>
          </a:r>
          <a:r>
            <a:rPr lang="en-GB" dirty="0" smtClean="0"/>
            <a:t>Vacation pay, where no vacation time is taken, however paid</a:t>
          </a:r>
          <a:r>
            <a:rPr lang="en-CA" dirty="0" smtClean="0"/>
            <a:t>)</a:t>
          </a:r>
          <a:endParaRPr lang="en-US" dirty="0"/>
        </a:p>
      </dgm:t>
    </dgm:pt>
    <dgm:pt modelId="{5E53E781-CB2F-4578-9B31-E84109BB8113}" type="parTrans" cxnId="{6D2E4886-D9CD-4010-84F2-73B567FC0DF1}">
      <dgm:prSet/>
      <dgm:spPr/>
      <dgm:t>
        <a:bodyPr/>
        <a:lstStyle/>
        <a:p>
          <a:endParaRPr lang="en-US"/>
        </a:p>
      </dgm:t>
    </dgm:pt>
    <dgm:pt modelId="{84E1686C-5CB3-4F22-9CC7-7196EF0A3B99}" type="sibTrans" cxnId="{6D2E4886-D9CD-4010-84F2-73B567FC0DF1}">
      <dgm:prSet/>
      <dgm:spPr/>
      <dgm:t>
        <a:bodyPr/>
        <a:lstStyle/>
        <a:p>
          <a:endParaRPr lang="en-US"/>
        </a:p>
      </dgm:t>
    </dgm:pt>
    <dgm:pt modelId="{436D8567-129B-4B47-8029-4B9AED647615}">
      <dgm:prSet/>
      <dgm:spPr/>
      <dgm:t>
        <a:bodyPr/>
        <a:lstStyle/>
        <a:p>
          <a:pPr rtl="0"/>
          <a:r>
            <a:rPr lang="en-CA" b="1" smtClean="0"/>
            <a:t>Last period of regular wages </a:t>
          </a:r>
          <a:r>
            <a:rPr lang="en-CA" smtClean="0"/>
            <a:t>(e.g., vacation pay paid on separation)</a:t>
          </a:r>
          <a:endParaRPr lang="en-US"/>
        </a:p>
      </dgm:t>
    </dgm:pt>
    <dgm:pt modelId="{2CE2BB0A-2FEB-4B08-B1A3-509543921B00}" type="parTrans" cxnId="{CFAF757F-23C9-49C4-98A1-AC583944539E}">
      <dgm:prSet/>
      <dgm:spPr/>
      <dgm:t>
        <a:bodyPr/>
        <a:lstStyle/>
        <a:p>
          <a:endParaRPr lang="en-US"/>
        </a:p>
      </dgm:t>
    </dgm:pt>
    <dgm:pt modelId="{8830F8AE-8853-4F75-95BC-13F502735B3F}" type="sibTrans" cxnId="{CFAF757F-23C9-49C4-98A1-AC583944539E}">
      <dgm:prSet/>
      <dgm:spPr/>
      <dgm:t>
        <a:bodyPr/>
        <a:lstStyle/>
        <a:p>
          <a:endParaRPr lang="en-US"/>
        </a:p>
      </dgm:t>
    </dgm:pt>
    <dgm:pt modelId="{ECBD7FAA-316A-4A70-A706-EF11917149D6}" type="pres">
      <dgm:prSet presAssocID="{68AD68B0-0FA8-49C8-A02C-244AB655EEFE}" presName="compositeShape" presStyleCnt="0">
        <dgm:presLayoutVars>
          <dgm:chMax val="2"/>
          <dgm:dir/>
          <dgm:resizeHandles val="exact"/>
        </dgm:presLayoutVars>
      </dgm:prSet>
      <dgm:spPr/>
      <dgm:t>
        <a:bodyPr/>
        <a:lstStyle/>
        <a:p>
          <a:endParaRPr lang="en-US"/>
        </a:p>
      </dgm:t>
    </dgm:pt>
    <dgm:pt modelId="{579E0270-F8DF-4661-935F-9F6B78060174}" type="pres">
      <dgm:prSet presAssocID="{68AD68B0-0FA8-49C8-A02C-244AB655EEFE}" presName="ribbon" presStyleLbl="node1" presStyleIdx="0" presStyleCnt="1"/>
      <dgm:spPr/>
    </dgm:pt>
    <dgm:pt modelId="{DA6CDF49-31C3-459F-9385-2CB2B2FCD67B}" type="pres">
      <dgm:prSet presAssocID="{68AD68B0-0FA8-49C8-A02C-244AB655EEFE}" presName="leftArrowText" presStyleLbl="node1" presStyleIdx="0" presStyleCnt="1">
        <dgm:presLayoutVars>
          <dgm:chMax val="0"/>
          <dgm:bulletEnabled val="1"/>
        </dgm:presLayoutVars>
      </dgm:prSet>
      <dgm:spPr/>
      <dgm:t>
        <a:bodyPr/>
        <a:lstStyle/>
        <a:p>
          <a:endParaRPr lang="en-US"/>
        </a:p>
      </dgm:t>
    </dgm:pt>
    <dgm:pt modelId="{9DC963FB-C97C-4205-AC56-E1BCDB65515C}" type="pres">
      <dgm:prSet presAssocID="{68AD68B0-0FA8-49C8-A02C-244AB655EEFE}" presName="rightArrowText" presStyleLbl="node1" presStyleIdx="0" presStyleCnt="1">
        <dgm:presLayoutVars>
          <dgm:chMax val="0"/>
          <dgm:bulletEnabled val="1"/>
        </dgm:presLayoutVars>
      </dgm:prSet>
      <dgm:spPr/>
      <dgm:t>
        <a:bodyPr/>
        <a:lstStyle/>
        <a:p>
          <a:endParaRPr lang="en-US"/>
        </a:p>
      </dgm:t>
    </dgm:pt>
  </dgm:ptLst>
  <dgm:cxnLst>
    <dgm:cxn modelId="{6D2E4886-D9CD-4010-84F2-73B567FC0DF1}" srcId="{68AD68B0-0FA8-49C8-A02C-244AB655EEFE}" destId="{A121918C-F3CB-468F-B90F-6815C93DF4E8}" srcOrd="0" destOrd="0" parTransId="{5E53E781-CB2F-4578-9B31-E84109BB8113}" sibTransId="{84E1686C-5CB3-4F22-9CC7-7196EF0A3B99}"/>
    <dgm:cxn modelId="{38ED9717-C709-4080-8ED7-B5A0D9961E6C}" type="presOf" srcId="{436D8567-129B-4B47-8029-4B9AED647615}" destId="{9DC963FB-C97C-4205-AC56-E1BCDB65515C}" srcOrd="0" destOrd="0" presId="urn:microsoft.com/office/officeart/2005/8/layout/arrow6"/>
    <dgm:cxn modelId="{2942546E-3FF5-48EE-ADCF-3E3A66615520}" type="presOf" srcId="{68AD68B0-0FA8-49C8-A02C-244AB655EEFE}" destId="{ECBD7FAA-316A-4A70-A706-EF11917149D6}" srcOrd="0" destOrd="0" presId="urn:microsoft.com/office/officeart/2005/8/layout/arrow6"/>
    <dgm:cxn modelId="{CFAF757F-23C9-49C4-98A1-AC583944539E}" srcId="{68AD68B0-0FA8-49C8-A02C-244AB655EEFE}" destId="{436D8567-129B-4B47-8029-4B9AED647615}" srcOrd="1" destOrd="0" parTransId="{2CE2BB0A-2FEB-4B08-B1A3-509543921B00}" sibTransId="{8830F8AE-8853-4F75-95BC-13F502735B3F}"/>
    <dgm:cxn modelId="{D25C7973-49D3-4B7D-B27E-78C86AB3037D}" type="presOf" srcId="{A121918C-F3CB-468F-B90F-6815C93DF4E8}" destId="{DA6CDF49-31C3-459F-9385-2CB2B2FCD67B}" srcOrd="0" destOrd="0" presId="urn:microsoft.com/office/officeart/2005/8/layout/arrow6"/>
    <dgm:cxn modelId="{78839178-7123-4A15-ADDE-780428822A35}" type="presParOf" srcId="{ECBD7FAA-316A-4A70-A706-EF11917149D6}" destId="{579E0270-F8DF-4661-935F-9F6B78060174}" srcOrd="0" destOrd="0" presId="urn:microsoft.com/office/officeart/2005/8/layout/arrow6"/>
    <dgm:cxn modelId="{8B15F2C8-FB92-4969-914F-3CDF53116500}" type="presParOf" srcId="{ECBD7FAA-316A-4A70-A706-EF11917149D6}" destId="{DA6CDF49-31C3-459F-9385-2CB2B2FCD67B}" srcOrd="1" destOrd="0" presId="urn:microsoft.com/office/officeart/2005/8/layout/arrow6"/>
    <dgm:cxn modelId="{F8FCF775-F7E2-43B5-8336-75EB923A2C25}" type="presParOf" srcId="{ECBD7FAA-316A-4A70-A706-EF11917149D6}" destId="{9DC963FB-C97C-4205-AC56-E1BCDB65515C}" srcOrd="2" destOrd="0" presId="urn:microsoft.com/office/officeart/2005/8/layout/arrow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12CA19-A1D7-4865-88C8-B8FE2DC5D740}">
      <dsp:nvSpPr>
        <dsp:cNvPr id="0" name=""/>
        <dsp:cNvSpPr/>
      </dsp:nvSpPr>
      <dsp:spPr>
        <a:xfrm>
          <a:off x="5624" y="0"/>
          <a:ext cx="3424313" cy="4648199"/>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t" anchorCtr="0">
          <a:noAutofit/>
        </a:bodyPr>
        <a:lstStyle/>
        <a:p>
          <a:pPr lvl="0" algn="l" defTabSz="1377950" rtl="0">
            <a:lnSpc>
              <a:spcPct val="90000"/>
            </a:lnSpc>
            <a:spcBef>
              <a:spcPct val="0"/>
            </a:spcBef>
            <a:spcAft>
              <a:spcPct val="35000"/>
            </a:spcAft>
          </a:pPr>
          <a:r>
            <a:rPr lang="en-CA" sz="3100" kern="1200" dirty="0" smtClean="0"/>
            <a:t>Current administrative burden on employers</a:t>
          </a:r>
          <a:endParaRPr lang="en-US" sz="3100" kern="1200" dirty="0"/>
        </a:p>
        <a:p>
          <a:pPr marL="285750" lvl="1" indent="-285750" algn="l" defTabSz="1244600" rtl="0">
            <a:lnSpc>
              <a:spcPct val="90000"/>
            </a:lnSpc>
            <a:spcBef>
              <a:spcPct val="0"/>
            </a:spcBef>
            <a:spcAft>
              <a:spcPct val="15000"/>
            </a:spcAft>
            <a:buChar char="••"/>
          </a:pPr>
          <a:r>
            <a:rPr lang="en-CA" sz="2800" kern="1200" dirty="0" smtClean="0"/>
            <a:t>Record of Employment (ROE)</a:t>
          </a:r>
          <a:endParaRPr lang="en-US" sz="2800" kern="1200" dirty="0"/>
        </a:p>
        <a:p>
          <a:pPr marL="285750" lvl="1" indent="-285750" algn="l" defTabSz="1244600" rtl="0">
            <a:lnSpc>
              <a:spcPct val="90000"/>
            </a:lnSpc>
            <a:spcBef>
              <a:spcPct val="0"/>
            </a:spcBef>
            <a:spcAft>
              <a:spcPct val="15000"/>
            </a:spcAft>
            <a:buChar char="••"/>
          </a:pPr>
          <a:r>
            <a:rPr lang="en-CA" sz="2800" kern="1200" dirty="0" smtClean="0"/>
            <a:t>Request for Payroll Information</a:t>
          </a:r>
          <a:endParaRPr lang="en-US" sz="2800" kern="1200" dirty="0"/>
        </a:p>
      </dsp:txBody>
      <dsp:txXfrm>
        <a:off x="105919" y="100295"/>
        <a:ext cx="3223723" cy="4447609"/>
      </dsp:txXfrm>
    </dsp:sp>
    <dsp:sp modelId="{8334229D-B97B-45C9-B084-AD934D498402}">
      <dsp:nvSpPr>
        <dsp:cNvPr id="0" name=""/>
        <dsp:cNvSpPr/>
      </dsp:nvSpPr>
      <dsp:spPr>
        <a:xfrm>
          <a:off x="3772368" y="1899484"/>
          <a:ext cx="725954" cy="849229"/>
        </a:xfrm>
        <a:prstGeom prst="rightArrow">
          <a:avLst>
            <a:gd name="adj1" fmla="val 60000"/>
            <a:gd name="adj2" fmla="val 50000"/>
          </a:avLst>
        </a:prstGeom>
        <a:solidFill>
          <a:schemeClr val="accent3">
            <a:lumMod val="75000"/>
            <a:alpha val="78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US" sz="3600" kern="1200"/>
        </a:p>
      </dsp:txBody>
      <dsp:txXfrm>
        <a:off x="3772368" y="2069330"/>
        <a:ext cx="508168" cy="509537"/>
      </dsp:txXfrm>
    </dsp:sp>
    <dsp:sp modelId="{C467F1C3-1816-468B-BDB4-8429435EBB28}">
      <dsp:nvSpPr>
        <dsp:cNvPr id="0" name=""/>
        <dsp:cNvSpPr/>
      </dsp:nvSpPr>
      <dsp:spPr>
        <a:xfrm>
          <a:off x="4799662" y="722777"/>
          <a:ext cx="3424313" cy="3202644"/>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CA" sz="3000" kern="1200" dirty="0" smtClean="0"/>
            <a:t>Recommendations for simplification and improved EI benefit delivery</a:t>
          </a:r>
          <a:endParaRPr lang="en-US" sz="3000" kern="1200" dirty="0"/>
        </a:p>
      </dsp:txBody>
      <dsp:txXfrm>
        <a:off x="4893464" y="816579"/>
        <a:ext cx="3236709" cy="301504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7F61A9-8B49-4CBE-88C8-2475DBA35267}">
      <dsp:nvSpPr>
        <dsp:cNvPr id="0" name=""/>
        <dsp:cNvSpPr/>
      </dsp:nvSpPr>
      <dsp:spPr>
        <a:xfrm>
          <a:off x="0" y="765074"/>
          <a:ext cx="8229600" cy="311805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l" defTabSz="1955800" rtl="0">
            <a:lnSpc>
              <a:spcPct val="90000"/>
            </a:lnSpc>
            <a:spcBef>
              <a:spcPct val="0"/>
            </a:spcBef>
            <a:spcAft>
              <a:spcPct val="35000"/>
            </a:spcAft>
          </a:pPr>
          <a:r>
            <a:rPr lang="en-CA" sz="4400" kern="1200" dirty="0" smtClean="0"/>
            <a:t>Service Canada to use standard and consistent allocation of earnings and </a:t>
          </a:r>
          <a:r>
            <a:rPr lang="en-CA" sz="4400" kern="1200" smtClean="0"/>
            <a:t>hours to </a:t>
          </a:r>
          <a:r>
            <a:rPr lang="en-CA" sz="4400" kern="1200" dirty="0" smtClean="0"/>
            <a:t>the EI history period</a:t>
          </a:r>
          <a:endParaRPr lang="en-US" sz="4400" kern="1200" dirty="0"/>
        </a:p>
      </dsp:txBody>
      <dsp:txXfrm>
        <a:off x="152211" y="917285"/>
        <a:ext cx="7925178" cy="281362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ED721E-BBEA-4082-948E-83F66D9B17F5}">
      <dsp:nvSpPr>
        <dsp:cNvPr id="0" name=""/>
        <dsp:cNvSpPr/>
      </dsp:nvSpPr>
      <dsp:spPr>
        <a:xfrm>
          <a:off x="-5255287" y="-804890"/>
          <a:ext cx="6257979" cy="6257979"/>
        </a:xfrm>
        <a:prstGeom prst="blockArc">
          <a:avLst>
            <a:gd name="adj1" fmla="val 18900000"/>
            <a:gd name="adj2" fmla="val 2700000"/>
            <a:gd name="adj3" fmla="val 345"/>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D4B38E-E1E7-4D18-8DAF-1A8935D0748C}">
      <dsp:nvSpPr>
        <dsp:cNvPr id="0" name=""/>
        <dsp:cNvSpPr/>
      </dsp:nvSpPr>
      <dsp:spPr>
        <a:xfrm>
          <a:off x="524978" y="357353"/>
          <a:ext cx="7640208" cy="715078"/>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67594" tIns="53340" rIns="53340" bIns="53340" numCol="1" spcCol="1270" anchor="ctr" anchorCtr="0">
          <a:noAutofit/>
        </a:bodyPr>
        <a:lstStyle/>
        <a:p>
          <a:pPr lvl="0" algn="l" defTabSz="933450" rtl="0">
            <a:lnSpc>
              <a:spcPct val="90000"/>
            </a:lnSpc>
            <a:spcBef>
              <a:spcPct val="0"/>
            </a:spcBef>
            <a:spcAft>
              <a:spcPct val="35000"/>
            </a:spcAft>
          </a:pPr>
          <a:r>
            <a:rPr lang="en-CA" sz="2100" kern="1200" dirty="0" smtClean="0"/>
            <a:t>S.2 of </a:t>
          </a:r>
          <a:r>
            <a:rPr lang="en-CA" sz="2100" i="1" kern="1200" dirty="0" smtClean="0"/>
            <a:t>EI Act</a:t>
          </a:r>
          <a:r>
            <a:rPr lang="en-CA" sz="2100" kern="1200" dirty="0" smtClean="0"/>
            <a:t>:</a:t>
          </a:r>
          <a:r>
            <a:rPr lang="en-CA" sz="2100" i="1" kern="1200" dirty="0" smtClean="0"/>
            <a:t> </a:t>
          </a:r>
          <a:r>
            <a:rPr lang="en-CA" sz="2100" kern="1200" dirty="0" smtClean="0"/>
            <a:t>Any 7 day period beginning on Sunday</a:t>
          </a:r>
          <a:endParaRPr lang="en-US" sz="2100" kern="1200" dirty="0"/>
        </a:p>
      </dsp:txBody>
      <dsp:txXfrm>
        <a:off x="524978" y="357353"/>
        <a:ext cx="7640208" cy="715078"/>
      </dsp:txXfrm>
    </dsp:sp>
    <dsp:sp modelId="{BCDE3B72-DD56-4CD9-868B-5E3BB3085943}">
      <dsp:nvSpPr>
        <dsp:cNvPr id="0" name=""/>
        <dsp:cNvSpPr/>
      </dsp:nvSpPr>
      <dsp:spPr>
        <a:xfrm>
          <a:off x="78053" y="267968"/>
          <a:ext cx="893848" cy="893848"/>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51FE2A-58BE-4341-A9D2-742D4C974D9A}">
      <dsp:nvSpPr>
        <dsp:cNvPr id="0" name=""/>
        <dsp:cNvSpPr/>
      </dsp:nvSpPr>
      <dsp:spPr>
        <a:xfrm>
          <a:off x="934949" y="1430157"/>
          <a:ext cx="7230237" cy="71507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67594" tIns="53340" rIns="53340" bIns="53340" numCol="1" spcCol="1270" anchor="ctr" anchorCtr="0">
          <a:noAutofit/>
        </a:bodyPr>
        <a:lstStyle/>
        <a:p>
          <a:pPr lvl="0" algn="l" defTabSz="933450" rtl="0">
            <a:lnSpc>
              <a:spcPct val="90000"/>
            </a:lnSpc>
            <a:spcBef>
              <a:spcPct val="0"/>
            </a:spcBef>
            <a:spcAft>
              <a:spcPct val="35000"/>
            </a:spcAft>
          </a:pPr>
          <a:r>
            <a:rPr lang="en-CA" sz="2100" kern="1200" smtClean="0"/>
            <a:t>Requests for Payroll Information require payroll data on a weekly Sunday to Saturday basis </a:t>
          </a:r>
          <a:endParaRPr lang="en-US" sz="2100" kern="1200"/>
        </a:p>
      </dsp:txBody>
      <dsp:txXfrm>
        <a:off x="934949" y="1430157"/>
        <a:ext cx="7230237" cy="715078"/>
      </dsp:txXfrm>
    </dsp:sp>
    <dsp:sp modelId="{E2DD3BDE-F316-4BBF-917A-CE376CB6CF81}">
      <dsp:nvSpPr>
        <dsp:cNvPr id="0" name=""/>
        <dsp:cNvSpPr/>
      </dsp:nvSpPr>
      <dsp:spPr>
        <a:xfrm>
          <a:off x="488025" y="1340773"/>
          <a:ext cx="893848" cy="893848"/>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751E98-1261-4E99-89D2-714BF4007FC9}">
      <dsp:nvSpPr>
        <dsp:cNvPr id="0" name=""/>
        <dsp:cNvSpPr/>
      </dsp:nvSpPr>
      <dsp:spPr>
        <a:xfrm>
          <a:off x="934949" y="2502962"/>
          <a:ext cx="7230237" cy="715078"/>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67594" tIns="53340" rIns="53340" bIns="53340" numCol="1" spcCol="1270" anchor="ctr" anchorCtr="0">
          <a:noAutofit/>
        </a:bodyPr>
        <a:lstStyle/>
        <a:p>
          <a:pPr lvl="0" algn="l" defTabSz="933450" rtl="0">
            <a:lnSpc>
              <a:spcPct val="90000"/>
            </a:lnSpc>
            <a:spcBef>
              <a:spcPct val="0"/>
            </a:spcBef>
            <a:spcAft>
              <a:spcPct val="35000"/>
            </a:spcAft>
          </a:pPr>
          <a:r>
            <a:rPr lang="en-CA" sz="2100" kern="1200" dirty="0" smtClean="0"/>
            <a:t>Less than 3% of employers pay employees on a weekly Sunday to Saturday frequency*</a:t>
          </a:r>
          <a:endParaRPr lang="en-US" sz="2100" kern="1200" dirty="0"/>
        </a:p>
      </dsp:txBody>
      <dsp:txXfrm>
        <a:off x="934949" y="2502962"/>
        <a:ext cx="7230237" cy="715078"/>
      </dsp:txXfrm>
    </dsp:sp>
    <dsp:sp modelId="{8A760D21-618F-4A8C-B71A-4C76DAF185FB}">
      <dsp:nvSpPr>
        <dsp:cNvPr id="0" name=""/>
        <dsp:cNvSpPr/>
      </dsp:nvSpPr>
      <dsp:spPr>
        <a:xfrm>
          <a:off x="488025" y="2413577"/>
          <a:ext cx="893848" cy="893848"/>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CC45FC-A080-43C5-988A-C1691B0923C6}">
      <dsp:nvSpPr>
        <dsp:cNvPr id="0" name=""/>
        <dsp:cNvSpPr/>
      </dsp:nvSpPr>
      <dsp:spPr>
        <a:xfrm>
          <a:off x="524978" y="3575766"/>
          <a:ext cx="7640208" cy="715078"/>
        </a:xfrm>
        <a:prstGeom prst="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67594" tIns="53340" rIns="53340" bIns="53340" numCol="1" spcCol="1270" anchor="ctr" anchorCtr="0">
          <a:noAutofit/>
        </a:bodyPr>
        <a:lstStyle/>
        <a:p>
          <a:pPr lvl="0" algn="l" defTabSz="933450" rtl="0">
            <a:lnSpc>
              <a:spcPct val="90000"/>
            </a:lnSpc>
            <a:spcBef>
              <a:spcPct val="0"/>
            </a:spcBef>
            <a:spcAft>
              <a:spcPct val="35000"/>
            </a:spcAft>
          </a:pPr>
          <a:r>
            <a:rPr lang="en-CA" sz="2100" kern="1200" smtClean="0"/>
            <a:t>* 2011, 2014, 2017 CPA Member Census Surveys; 2010-2018 NPW Surveys</a:t>
          </a:r>
          <a:endParaRPr lang="en-US" sz="2100" kern="1200"/>
        </a:p>
      </dsp:txBody>
      <dsp:txXfrm>
        <a:off x="524978" y="3575766"/>
        <a:ext cx="7640208" cy="715078"/>
      </dsp:txXfrm>
    </dsp:sp>
    <dsp:sp modelId="{56B06888-DD99-4037-8A84-071FDB2E2305}">
      <dsp:nvSpPr>
        <dsp:cNvPr id="0" name=""/>
        <dsp:cNvSpPr/>
      </dsp:nvSpPr>
      <dsp:spPr>
        <a:xfrm>
          <a:off x="78053" y="3486381"/>
          <a:ext cx="893848" cy="893848"/>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C89388-3FF8-477E-A376-5AAAD584B21D}">
      <dsp:nvSpPr>
        <dsp:cNvPr id="0" name=""/>
        <dsp:cNvSpPr/>
      </dsp:nvSpPr>
      <dsp:spPr>
        <a:xfrm>
          <a:off x="4114800" y="1933288"/>
          <a:ext cx="2251813" cy="781621"/>
        </a:xfrm>
        <a:custGeom>
          <a:avLst/>
          <a:gdLst/>
          <a:ahLst/>
          <a:cxnLst/>
          <a:rect l="0" t="0" r="0" b="0"/>
          <a:pathLst>
            <a:path>
              <a:moveTo>
                <a:pt x="0" y="0"/>
              </a:moveTo>
              <a:lnTo>
                <a:pt x="0" y="390810"/>
              </a:lnTo>
              <a:lnTo>
                <a:pt x="2251813" y="390810"/>
              </a:lnTo>
              <a:lnTo>
                <a:pt x="2251813" y="781621"/>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1FC026-095A-4691-8B00-1151E9567D0B}">
      <dsp:nvSpPr>
        <dsp:cNvPr id="0" name=""/>
        <dsp:cNvSpPr/>
      </dsp:nvSpPr>
      <dsp:spPr>
        <a:xfrm>
          <a:off x="1862986" y="1933288"/>
          <a:ext cx="2251813" cy="781621"/>
        </a:xfrm>
        <a:custGeom>
          <a:avLst/>
          <a:gdLst/>
          <a:ahLst/>
          <a:cxnLst/>
          <a:rect l="0" t="0" r="0" b="0"/>
          <a:pathLst>
            <a:path>
              <a:moveTo>
                <a:pt x="2251813" y="0"/>
              </a:moveTo>
              <a:lnTo>
                <a:pt x="2251813" y="390810"/>
              </a:lnTo>
              <a:lnTo>
                <a:pt x="0" y="390810"/>
              </a:lnTo>
              <a:lnTo>
                <a:pt x="0" y="781621"/>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E9F428-F089-4D0D-BD16-15A3D9DC832D}">
      <dsp:nvSpPr>
        <dsp:cNvPr id="0" name=""/>
        <dsp:cNvSpPr/>
      </dsp:nvSpPr>
      <dsp:spPr>
        <a:xfrm>
          <a:off x="2253797" y="72286"/>
          <a:ext cx="3722005" cy="18610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rtl="0">
            <a:lnSpc>
              <a:spcPct val="90000"/>
            </a:lnSpc>
            <a:spcBef>
              <a:spcPct val="0"/>
            </a:spcBef>
            <a:spcAft>
              <a:spcPct val="35000"/>
            </a:spcAft>
          </a:pPr>
          <a:r>
            <a:rPr lang="en-CA" sz="2600" kern="1200" smtClean="0"/>
            <a:t>Does not accept over 97% of employers’ payroll data without employer manipulation</a:t>
          </a:r>
          <a:endParaRPr lang="en-US" sz="2600" kern="1200"/>
        </a:p>
      </dsp:txBody>
      <dsp:txXfrm>
        <a:off x="2253797" y="72286"/>
        <a:ext cx="3722005" cy="1861002"/>
      </dsp:txXfrm>
    </dsp:sp>
    <dsp:sp modelId="{91D822C5-7266-4825-BC2D-57138F0F5C1E}">
      <dsp:nvSpPr>
        <dsp:cNvPr id="0" name=""/>
        <dsp:cNvSpPr/>
      </dsp:nvSpPr>
      <dsp:spPr>
        <a:xfrm>
          <a:off x="1984" y="2714910"/>
          <a:ext cx="3722005" cy="186100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rtl="0">
            <a:lnSpc>
              <a:spcPct val="90000"/>
            </a:lnSpc>
            <a:spcBef>
              <a:spcPct val="0"/>
            </a:spcBef>
            <a:spcAft>
              <a:spcPct val="35000"/>
            </a:spcAft>
          </a:pPr>
          <a:r>
            <a:rPr lang="en-CA" sz="2600" kern="1200" smtClean="0"/>
            <a:t>Small employers challenged by lack of resources to perform time-consuming manipulation of data</a:t>
          </a:r>
          <a:endParaRPr lang="en-US" sz="2600" kern="1200"/>
        </a:p>
      </dsp:txBody>
      <dsp:txXfrm>
        <a:off x="1984" y="2714910"/>
        <a:ext cx="3722005" cy="1861002"/>
      </dsp:txXfrm>
    </dsp:sp>
    <dsp:sp modelId="{9D2DED33-CA91-4F6E-974C-ED931A14ECC2}">
      <dsp:nvSpPr>
        <dsp:cNvPr id="0" name=""/>
        <dsp:cNvSpPr/>
      </dsp:nvSpPr>
      <dsp:spPr>
        <a:xfrm>
          <a:off x="4505610" y="2714910"/>
          <a:ext cx="3722005" cy="186100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rtl="0">
            <a:lnSpc>
              <a:spcPct val="90000"/>
            </a:lnSpc>
            <a:spcBef>
              <a:spcPct val="0"/>
            </a:spcBef>
            <a:spcAft>
              <a:spcPct val="35000"/>
            </a:spcAft>
          </a:pPr>
          <a:r>
            <a:rPr lang="en-CA" sz="2600" kern="1200" smtClean="0"/>
            <a:t>Large employees challenged by volume of Requests, with requirements often going back 2-3 years</a:t>
          </a:r>
          <a:endParaRPr lang="en-US" sz="2600" kern="1200"/>
        </a:p>
      </dsp:txBody>
      <dsp:txXfrm>
        <a:off x="4505610" y="2714910"/>
        <a:ext cx="3722005" cy="186100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7E42F1-A822-47C3-A62A-981B5911BCEC}">
      <dsp:nvSpPr>
        <dsp:cNvPr id="0" name=""/>
        <dsp:cNvSpPr/>
      </dsp:nvSpPr>
      <dsp:spPr>
        <a:xfrm rot="16200000">
          <a:off x="1087738" y="950239"/>
          <a:ext cx="2988327" cy="3558941"/>
        </a:xfrm>
        <a:prstGeom prst="round2SameRect">
          <a:avLst>
            <a:gd name="adj1" fmla="val 16670"/>
            <a:gd name="adj2" fmla="val 0"/>
          </a:avLst>
        </a:prstGeom>
        <a:solidFill>
          <a:schemeClr val="accent5">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71450" rIns="154305" bIns="171450" numCol="1" spcCol="1270" anchor="t" anchorCtr="0">
          <a:noAutofit/>
        </a:bodyPr>
        <a:lstStyle/>
        <a:p>
          <a:pPr lvl="0" algn="l" defTabSz="1200150" rtl="0">
            <a:lnSpc>
              <a:spcPct val="90000"/>
            </a:lnSpc>
            <a:spcBef>
              <a:spcPct val="0"/>
            </a:spcBef>
            <a:spcAft>
              <a:spcPct val="35000"/>
            </a:spcAft>
          </a:pPr>
          <a:r>
            <a:rPr lang="en-CA" sz="2700" kern="1200" dirty="0" smtClean="0"/>
            <a:t>Enable employers to complete Requests for Payroll Information using actual payroll frequency</a:t>
          </a:r>
          <a:endParaRPr lang="en-US" sz="2700" kern="1200" dirty="0"/>
        </a:p>
      </dsp:txBody>
      <dsp:txXfrm rot="5400000">
        <a:off x="948335" y="1381450"/>
        <a:ext cx="3413037" cy="2696519"/>
      </dsp:txXfrm>
    </dsp:sp>
    <dsp:sp modelId="{D4EFFB90-7363-4D1E-BC87-6E467830D405}">
      <dsp:nvSpPr>
        <dsp:cNvPr id="0" name=""/>
        <dsp:cNvSpPr/>
      </dsp:nvSpPr>
      <dsp:spPr>
        <a:xfrm rot="5400000">
          <a:off x="4618407" y="947957"/>
          <a:ext cx="2988327" cy="3563507"/>
        </a:xfrm>
        <a:prstGeom prst="round2SameRect">
          <a:avLst>
            <a:gd name="adj1" fmla="val 16670"/>
            <a:gd name="adj2" fmla="val 0"/>
          </a:avLst>
        </a:prstGeom>
        <a:solidFill>
          <a:schemeClr val="accent5">
            <a:tint val="50000"/>
            <a:hueOff val="55889"/>
            <a:satOff val="-2847"/>
            <a:lumOff val="1092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4305" tIns="171450" rIns="102870" bIns="171450" numCol="1" spcCol="1270" anchor="t" anchorCtr="0">
          <a:noAutofit/>
        </a:bodyPr>
        <a:lstStyle/>
        <a:p>
          <a:pPr lvl="0" algn="l" defTabSz="1200150" rtl="0">
            <a:lnSpc>
              <a:spcPct val="90000"/>
            </a:lnSpc>
            <a:spcBef>
              <a:spcPct val="0"/>
            </a:spcBef>
            <a:spcAft>
              <a:spcPct val="35000"/>
            </a:spcAft>
          </a:pPr>
          <a:r>
            <a:rPr lang="en-CA" sz="2700" kern="1200" smtClean="0"/>
            <a:t>Save employers hundreds of thousands of hours </a:t>
          </a:r>
          <a:endParaRPr lang="en-US" sz="2700" kern="1200"/>
        </a:p>
      </dsp:txBody>
      <dsp:txXfrm rot="-5400000">
        <a:off x="4330817" y="1381451"/>
        <a:ext cx="3417603" cy="2696519"/>
      </dsp:txXfrm>
    </dsp:sp>
    <dsp:sp modelId="{37920C56-6174-429D-BE5F-AE9E057DE0BB}">
      <dsp:nvSpPr>
        <dsp:cNvPr id="0" name=""/>
        <dsp:cNvSpPr/>
      </dsp:nvSpPr>
      <dsp:spPr>
        <a:xfrm>
          <a:off x="3160254" y="261634"/>
          <a:ext cx="1909108" cy="1909015"/>
        </a:xfrm>
        <a:prstGeom prst="circularArrow">
          <a:avLst>
            <a:gd name="adj1" fmla="val 12500"/>
            <a:gd name="adj2" fmla="val 1142322"/>
            <a:gd name="adj3" fmla="val 20457678"/>
            <a:gd name="adj4" fmla="val 10800000"/>
            <a:gd name="adj5" fmla="val 12500"/>
          </a:avLst>
        </a:prstGeom>
        <a:solidFill>
          <a:schemeClr val="accent5">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8B8E4F-8BF5-46DA-83F6-C72BEBB48971}">
      <dsp:nvSpPr>
        <dsp:cNvPr id="0" name=""/>
        <dsp:cNvSpPr/>
      </dsp:nvSpPr>
      <dsp:spPr>
        <a:xfrm rot="10800000">
          <a:off x="3898792" y="4284716"/>
          <a:ext cx="432031" cy="45720"/>
        </a:xfrm>
        <a:prstGeom prst="circularArrow">
          <a:avLst>
            <a:gd name="adj1" fmla="val 12500"/>
            <a:gd name="adj2" fmla="val 1142322"/>
            <a:gd name="adj3" fmla="val 20457678"/>
            <a:gd name="adj4" fmla="val 10800000"/>
            <a:gd name="adj5" fmla="val 12500"/>
          </a:avLst>
        </a:prstGeom>
        <a:solidFill>
          <a:schemeClr val="accent5">
            <a:shade val="80000"/>
            <a:hueOff val="205221"/>
            <a:satOff val="-2238"/>
            <a:lumOff val="2557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0C4C69-B1D1-4A65-A296-406E75F2F435}">
      <dsp:nvSpPr>
        <dsp:cNvPr id="0" name=""/>
        <dsp:cNvSpPr/>
      </dsp:nvSpPr>
      <dsp:spPr>
        <a:xfrm>
          <a:off x="4278502" y="2928267"/>
          <a:ext cx="2274695" cy="443149"/>
        </a:xfrm>
        <a:custGeom>
          <a:avLst/>
          <a:gdLst/>
          <a:ahLst/>
          <a:cxnLst/>
          <a:rect l="0" t="0" r="0" b="0"/>
          <a:pathLst>
            <a:path>
              <a:moveTo>
                <a:pt x="0" y="0"/>
              </a:moveTo>
              <a:lnTo>
                <a:pt x="0" y="136582"/>
              </a:lnTo>
              <a:lnTo>
                <a:pt x="2274695" y="136582"/>
              </a:lnTo>
              <a:lnTo>
                <a:pt x="2274695" y="443149"/>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A3DA748-3C8E-4107-9A77-72CB99380955}">
      <dsp:nvSpPr>
        <dsp:cNvPr id="0" name=""/>
        <dsp:cNvSpPr/>
      </dsp:nvSpPr>
      <dsp:spPr>
        <a:xfrm>
          <a:off x="1974230" y="2928267"/>
          <a:ext cx="2304271" cy="443149"/>
        </a:xfrm>
        <a:custGeom>
          <a:avLst/>
          <a:gdLst/>
          <a:ahLst/>
          <a:cxnLst/>
          <a:rect l="0" t="0" r="0" b="0"/>
          <a:pathLst>
            <a:path>
              <a:moveTo>
                <a:pt x="2304271" y="0"/>
              </a:moveTo>
              <a:lnTo>
                <a:pt x="2304271" y="136582"/>
              </a:lnTo>
              <a:lnTo>
                <a:pt x="0" y="136582"/>
              </a:lnTo>
              <a:lnTo>
                <a:pt x="0" y="443149"/>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1025799-F686-414A-B755-5C9A854256BD}">
      <dsp:nvSpPr>
        <dsp:cNvPr id="0" name=""/>
        <dsp:cNvSpPr/>
      </dsp:nvSpPr>
      <dsp:spPr>
        <a:xfrm>
          <a:off x="2818661" y="8571"/>
          <a:ext cx="2919682" cy="145984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en-US" sz="2400" kern="1200" dirty="0" smtClean="0"/>
            <a:t>2014 CPA Survey with almost 6,000 responses</a:t>
          </a:r>
          <a:endParaRPr lang="en-US" sz="2400" kern="1200" dirty="0"/>
        </a:p>
      </dsp:txBody>
      <dsp:txXfrm>
        <a:off x="2818661" y="8571"/>
        <a:ext cx="2919682" cy="1459841"/>
      </dsp:txXfrm>
    </dsp:sp>
    <dsp:sp modelId="{C949688C-0D80-4911-8D2C-2D94F76E0D23}">
      <dsp:nvSpPr>
        <dsp:cNvPr id="0" name=""/>
        <dsp:cNvSpPr/>
      </dsp:nvSpPr>
      <dsp:spPr>
        <a:xfrm>
          <a:off x="2818661" y="1468426"/>
          <a:ext cx="2919682" cy="145984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0">
            <a:lnSpc>
              <a:spcPct val="90000"/>
            </a:lnSpc>
            <a:spcBef>
              <a:spcPct val="0"/>
            </a:spcBef>
            <a:spcAft>
              <a:spcPct val="35000"/>
            </a:spcAft>
          </a:pPr>
          <a:r>
            <a:rPr lang="en-US" sz="2200" kern="1200" smtClean="0"/>
            <a:t>24% of employers with short-term disability plan do not participate in PRP (58% of small employers)</a:t>
          </a:r>
          <a:endParaRPr lang="en-US" sz="2200" kern="1200"/>
        </a:p>
      </dsp:txBody>
      <dsp:txXfrm>
        <a:off x="2818661" y="1468426"/>
        <a:ext cx="2919682" cy="1459841"/>
      </dsp:txXfrm>
    </dsp:sp>
    <dsp:sp modelId="{EA436731-CAF6-49E8-A5E1-544D741BC448}">
      <dsp:nvSpPr>
        <dsp:cNvPr id="0" name=""/>
        <dsp:cNvSpPr/>
      </dsp:nvSpPr>
      <dsp:spPr>
        <a:xfrm>
          <a:off x="514389" y="3371417"/>
          <a:ext cx="2919682" cy="1459841"/>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0">
            <a:lnSpc>
              <a:spcPct val="90000"/>
            </a:lnSpc>
            <a:spcBef>
              <a:spcPct val="0"/>
            </a:spcBef>
            <a:spcAft>
              <a:spcPct val="35000"/>
            </a:spcAft>
          </a:pPr>
          <a:r>
            <a:rPr lang="en-US" sz="2200" kern="1200" smtClean="0"/>
            <a:t>Unaware</a:t>
          </a:r>
          <a:endParaRPr lang="en-US" sz="2200" kern="1200"/>
        </a:p>
      </dsp:txBody>
      <dsp:txXfrm>
        <a:off x="514389" y="3371417"/>
        <a:ext cx="2919682" cy="1459841"/>
      </dsp:txXfrm>
    </dsp:sp>
    <dsp:sp modelId="{F5487F9F-7606-49EC-86E7-421BD0A302CD}">
      <dsp:nvSpPr>
        <dsp:cNvPr id="0" name=""/>
        <dsp:cNvSpPr/>
      </dsp:nvSpPr>
      <dsp:spPr>
        <a:xfrm>
          <a:off x="5093356" y="3371417"/>
          <a:ext cx="2919682" cy="1459841"/>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0">
            <a:lnSpc>
              <a:spcPct val="90000"/>
            </a:lnSpc>
            <a:spcBef>
              <a:spcPct val="0"/>
            </a:spcBef>
            <a:spcAft>
              <a:spcPct val="35000"/>
            </a:spcAft>
          </a:pPr>
          <a:r>
            <a:rPr lang="en-US" sz="2200" kern="1200" dirty="0" smtClean="0"/>
            <a:t>Administration outweighs incentive </a:t>
          </a:r>
          <a:endParaRPr lang="en-US" sz="2200" kern="1200" dirty="0"/>
        </a:p>
      </dsp:txBody>
      <dsp:txXfrm>
        <a:off x="5093356" y="3371417"/>
        <a:ext cx="2919682" cy="1459841"/>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8F54F8-62D1-47CB-B621-807E5A606D45}">
      <dsp:nvSpPr>
        <dsp:cNvPr id="0" name=""/>
        <dsp:cNvSpPr/>
      </dsp:nvSpPr>
      <dsp:spPr>
        <a:xfrm>
          <a:off x="363862" y="2090"/>
          <a:ext cx="3572321" cy="2143392"/>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CA" sz="2400" kern="1200" dirty="0" smtClean="0"/>
            <a:t>Clear information, designed by size of employer</a:t>
          </a:r>
          <a:endParaRPr lang="en-CA" sz="2400" kern="1200" dirty="0"/>
        </a:p>
      </dsp:txBody>
      <dsp:txXfrm>
        <a:off x="363862" y="2090"/>
        <a:ext cx="3572321" cy="2143392"/>
      </dsp:txXfrm>
    </dsp:sp>
    <dsp:sp modelId="{38C6119E-CE04-4059-AAA1-7D6EAE4E721F}">
      <dsp:nvSpPr>
        <dsp:cNvPr id="0" name=""/>
        <dsp:cNvSpPr/>
      </dsp:nvSpPr>
      <dsp:spPr>
        <a:xfrm>
          <a:off x="4293416" y="2090"/>
          <a:ext cx="3572321" cy="2143392"/>
        </a:xfrm>
        <a:prstGeom prst="rect">
          <a:avLst/>
        </a:prstGeom>
        <a:solidFill>
          <a:schemeClr val="accent3">
            <a:hueOff val="3750088"/>
            <a:satOff val="-5627"/>
            <a:lumOff val="-91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CA" sz="2400" kern="1200" dirty="0" smtClean="0"/>
            <a:t>Insurance companies/ third party administrators/  brokers should promote advantages of PRP as effectively reducing cost of offering STD</a:t>
          </a:r>
          <a:endParaRPr lang="en-CA" sz="2400" kern="1200" dirty="0"/>
        </a:p>
      </dsp:txBody>
      <dsp:txXfrm>
        <a:off x="4293416" y="2090"/>
        <a:ext cx="3572321" cy="2143392"/>
      </dsp:txXfrm>
    </dsp:sp>
    <dsp:sp modelId="{4061B984-51CE-4422-95EE-BB06A86A2031}">
      <dsp:nvSpPr>
        <dsp:cNvPr id="0" name=""/>
        <dsp:cNvSpPr/>
      </dsp:nvSpPr>
      <dsp:spPr>
        <a:xfrm>
          <a:off x="363862" y="2502715"/>
          <a:ext cx="3572321" cy="2143392"/>
        </a:xfrm>
        <a:prstGeom prst="rect">
          <a:avLst/>
        </a:prstGeom>
        <a:solidFill>
          <a:schemeClr val="accent3">
            <a:hueOff val="7500176"/>
            <a:satOff val="-11253"/>
            <a:lumOff val="-183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CA" sz="2800" kern="1200" dirty="0" smtClean="0"/>
            <a:t>Rates and Multiples table should provide definitions of the four categories</a:t>
          </a:r>
          <a:endParaRPr lang="en-CA" sz="2800" kern="1200" dirty="0"/>
        </a:p>
      </dsp:txBody>
      <dsp:txXfrm>
        <a:off x="363862" y="2502715"/>
        <a:ext cx="3572321" cy="2143392"/>
      </dsp:txXfrm>
    </dsp:sp>
    <dsp:sp modelId="{836D0A0A-2771-4AC4-AA0A-D2FC03DEDAED}">
      <dsp:nvSpPr>
        <dsp:cNvPr id="0" name=""/>
        <dsp:cNvSpPr/>
      </dsp:nvSpPr>
      <dsp:spPr>
        <a:xfrm>
          <a:off x="4293416" y="2502715"/>
          <a:ext cx="3572321" cy="2143392"/>
        </a:xfrm>
        <a:prstGeom prst="rect">
          <a:avLst/>
        </a:prstGeom>
        <a:solidFill>
          <a:schemeClr val="accent3">
            <a:hueOff val="11250264"/>
            <a:satOff val="-16880"/>
            <a:lumOff val="-274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CA" sz="2200" kern="1200" dirty="0" smtClean="0"/>
            <a:t>Employers need clear picture of premium reduction they could qualify for and what reduction will likely be if they add additional wage loss benefits for employees</a:t>
          </a:r>
          <a:endParaRPr lang="en-CA" sz="2200" kern="1200" dirty="0"/>
        </a:p>
      </dsp:txBody>
      <dsp:txXfrm>
        <a:off x="4293416" y="2502715"/>
        <a:ext cx="3572321" cy="214339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072E15-5AE7-4693-9B2D-C3E606890C81}">
      <dsp:nvSpPr>
        <dsp:cNvPr id="0" name=""/>
        <dsp:cNvSpPr/>
      </dsp:nvSpPr>
      <dsp:spPr>
        <a:xfrm>
          <a:off x="11244" y="0"/>
          <a:ext cx="2159766" cy="4648199"/>
        </a:xfrm>
        <a:prstGeom prst="roundRect">
          <a:avLst>
            <a:gd name="adj" fmla="val 10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t>Dramatic increase in STD claims since change to 1-week waiting period</a:t>
          </a:r>
          <a:endParaRPr lang="en-CA" sz="2400" kern="1200" dirty="0"/>
        </a:p>
      </dsp:txBody>
      <dsp:txXfrm>
        <a:off x="74501" y="63257"/>
        <a:ext cx="2033252" cy="4521685"/>
      </dsp:txXfrm>
    </dsp:sp>
    <dsp:sp modelId="{50B0EFF7-835D-4E9D-B650-DEAD2E9E2B1A}">
      <dsp:nvSpPr>
        <dsp:cNvPr id="0" name=""/>
        <dsp:cNvSpPr/>
      </dsp:nvSpPr>
      <dsp:spPr>
        <a:xfrm>
          <a:off x="2386987" y="2056288"/>
          <a:ext cx="457870" cy="535622"/>
        </a:xfrm>
        <a:prstGeom prst="rightArrow">
          <a:avLst>
            <a:gd name="adj1" fmla="val 60000"/>
            <a:gd name="adj2" fmla="val 50000"/>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CA" sz="2300" kern="1200"/>
        </a:p>
      </dsp:txBody>
      <dsp:txXfrm>
        <a:off x="2386987" y="2163412"/>
        <a:ext cx="320509" cy="321374"/>
      </dsp:txXfrm>
    </dsp:sp>
    <dsp:sp modelId="{F426861D-B8A4-45D4-B290-AE7E3D4ADCEC}">
      <dsp:nvSpPr>
        <dsp:cNvPr id="0" name=""/>
        <dsp:cNvSpPr/>
      </dsp:nvSpPr>
      <dsp:spPr>
        <a:xfrm>
          <a:off x="3034916" y="0"/>
          <a:ext cx="2159766" cy="4648199"/>
        </a:xfrm>
        <a:prstGeom prst="roundRect">
          <a:avLst>
            <a:gd name="adj" fmla="val 10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t>Higher benefits administration and employees often back to work by the time claim is adjudicated</a:t>
          </a:r>
          <a:endParaRPr lang="en-CA" sz="2400" kern="1200" dirty="0"/>
        </a:p>
      </dsp:txBody>
      <dsp:txXfrm>
        <a:off x="3098173" y="63257"/>
        <a:ext cx="2033252" cy="4521685"/>
      </dsp:txXfrm>
    </dsp:sp>
    <dsp:sp modelId="{D26C33AD-1F36-4482-8D6B-32387A71C7A9}">
      <dsp:nvSpPr>
        <dsp:cNvPr id="0" name=""/>
        <dsp:cNvSpPr/>
      </dsp:nvSpPr>
      <dsp:spPr>
        <a:xfrm>
          <a:off x="5410659" y="2056288"/>
          <a:ext cx="457870" cy="535622"/>
        </a:xfrm>
        <a:prstGeom prst="rightArrow">
          <a:avLst>
            <a:gd name="adj1" fmla="val 60000"/>
            <a:gd name="adj2" fmla="val 50000"/>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CA" sz="2300" kern="1200"/>
        </a:p>
      </dsp:txBody>
      <dsp:txXfrm>
        <a:off x="5410659" y="2163412"/>
        <a:ext cx="320509" cy="321374"/>
      </dsp:txXfrm>
    </dsp:sp>
    <dsp:sp modelId="{7653ECD7-5321-4905-833D-1865B0E0AD25}">
      <dsp:nvSpPr>
        <dsp:cNvPr id="0" name=""/>
        <dsp:cNvSpPr/>
      </dsp:nvSpPr>
      <dsp:spPr>
        <a:xfrm>
          <a:off x="6058589" y="-6167"/>
          <a:ext cx="2159766" cy="4660534"/>
        </a:xfrm>
        <a:prstGeom prst="roundRect">
          <a:avLst>
            <a:gd name="adj" fmla="val 10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t>Employers now reconsidering maintaining STD plan</a:t>
          </a:r>
          <a:endParaRPr lang="en-CA" sz="2400" kern="1200" dirty="0"/>
        </a:p>
      </dsp:txBody>
      <dsp:txXfrm>
        <a:off x="6121846" y="57090"/>
        <a:ext cx="2033252" cy="453402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4E3790-22C3-4342-A6E2-6264D25DCAE0}">
      <dsp:nvSpPr>
        <dsp:cNvPr id="0" name=""/>
        <dsp:cNvSpPr/>
      </dsp:nvSpPr>
      <dsp:spPr>
        <a:xfrm>
          <a:off x="3897930" y="1324574"/>
          <a:ext cx="2380927" cy="1915811"/>
        </a:xfrm>
        <a:prstGeom prst="roundRect">
          <a:avLst>
            <a:gd name="adj" fmla="val 10000"/>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kern="1200" dirty="0" smtClean="0"/>
            <a:t>Reduced Employer EI Rate</a:t>
          </a:r>
          <a:endParaRPr lang="en-US" sz="2800" kern="1200" dirty="0"/>
        </a:p>
      </dsp:txBody>
      <dsp:txXfrm>
        <a:off x="3954042" y="1380686"/>
        <a:ext cx="2268703" cy="1803587"/>
      </dsp:txXfrm>
    </dsp:sp>
    <dsp:sp modelId="{4C768AFC-3E12-4E98-8CBD-BEE00F73AFCC}">
      <dsp:nvSpPr>
        <dsp:cNvPr id="0" name=""/>
        <dsp:cNvSpPr/>
      </dsp:nvSpPr>
      <dsp:spPr>
        <a:xfrm flipH="1">
          <a:off x="6131028" y="1900811"/>
          <a:ext cx="45732" cy="217843"/>
        </a:xfrm>
        <a:prstGeom prst="roundRect">
          <a:avLst>
            <a:gd name="adj" fmla="val 10000"/>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sp>
    <dsp:sp modelId="{92A85998-59BA-4AF8-88BD-69E1684FE1EA}">
      <dsp:nvSpPr>
        <dsp:cNvPr id="0" name=""/>
        <dsp:cNvSpPr/>
      </dsp:nvSpPr>
      <dsp:spPr>
        <a:xfrm>
          <a:off x="3790512" y="4100201"/>
          <a:ext cx="648574" cy="648574"/>
        </a:xfrm>
        <a:prstGeom prst="triangle">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sp>
    <dsp:sp modelId="{A9950585-FC1D-4EF9-A3E8-69FA7A250665}">
      <dsp:nvSpPr>
        <dsp:cNvPr id="0" name=""/>
        <dsp:cNvSpPr/>
      </dsp:nvSpPr>
      <dsp:spPr>
        <a:xfrm rot="21360000">
          <a:off x="2168482" y="3822279"/>
          <a:ext cx="3892635" cy="272199"/>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sp>
    <dsp:sp modelId="{7BD51846-C948-462C-BB48-F3188B655FDD}">
      <dsp:nvSpPr>
        <dsp:cNvPr id="0" name=""/>
        <dsp:cNvSpPr/>
      </dsp:nvSpPr>
      <dsp:spPr>
        <a:xfrm rot="21360000">
          <a:off x="1930657" y="82206"/>
          <a:ext cx="1598715" cy="1446306"/>
        </a:xfrm>
        <a:prstGeom prst="roundRect">
          <a:avLst/>
        </a:prstGeom>
        <a:gradFill rotWithShape="0">
          <a:gsLst>
            <a:gs pos="0">
              <a:schemeClr val="accent2">
                <a:alpha val="90000"/>
                <a:hueOff val="0"/>
                <a:satOff val="0"/>
                <a:lumOff val="0"/>
                <a:alphaOff val="0"/>
                <a:shade val="51000"/>
                <a:satMod val="130000"/>
              </a:schemeClr>
            </a:gs>
            <a:gs pos="80000">
              <a:schemeClr val="accent2">
                <a:alpha val="90000"/>
                <a:hueOff val="0"/>
                <a:satOff val="0"/>
                <a:lumOff val="0"/>
                <a:alphaOff val="0"/>
                <a:shade val="93000"/>
                <a:satMod val="130000"/>
              </a:schemeClr>
            </a:gs>
            <a:gs pos="100000">
              <a:schemeClr val="accent2">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Employer typically pays 100% STD premiums/ benefits</a:t>
          </a:r>
          <a:endParaRPr lang="en-US" sz="1800" kern="1200" dirty="0"/>
        </a:p>
      </dsp:txBody>
      <dsp:txXfrm>
        <a:off x="2001260" y="152809"/>
        <a:ext cx="1457509" cy="1305100"/>
      </dsp:txXfrm>
    </dsp:sp>
    <dsp:sp modelId="{A68D0A3D-56A7-4C01-9078-A8C4ADF239B0}">
      <dsp:nvSpPr>
        <dsp:cNvPr id="0" name=""/>
        <dsp:cNvSpPr/>
      </dsp:nvSpPr>
      <dsp:spPr>
        <a:xfrm rot="21360000">
          <a:off x="2063359" y="1523087"/>
          <a:ext cx="1601040" cy="1121102"/>
        </a:xfrm>
        <a:prstGeom prst="roundRect">
          <a:avLst/>
        </a:prstGeom>
        <a:gradFill rotWithShape="0">
          <a:gsLst>
            <a:gs pos="0">
              <a:schemeClr val="accent2">
                <a:alpha val="90000"/>
                <a:hueOff val="0"/>
                <a:satOff val="0"/>
                <a:lumOff val="0"/>
                <a:alphaOff val="-20000"/>
                <a:shade val="51000"/>
                <a:satMod val="130000"/>
              </a:schemeClr>
            </a:gs>
            <a:gs pos="80000">
              <a:schemeClr val="accent2">
                <a:alpha val="90000"/>
                <a:hueOff val="0"/>
                <a:satOff val="0"/>
                <a:lumOff val="0"/>
                <a:alphaOff val="-20000"/>
                <a:shade val="93000"/>
                <a:satMod val="130000"/>
              </a:schemeClr>
            </a:gs>
            <a:gs pos="100000">
              <a:schemeClr val="accent2">
                <a:alpha val="90000"/>
                <a:hueOff val="0"/>
                <a:satOff val="0"/>
                <a:lumOff val="0"/>
                <a:alphaOff val="-2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Plus cost of administering STD plan</a:t>
          </a:r>
          <a:endParaRPr lang="en-US" sz="1800" kern="1200" dirty="0"/>
        </a:p>
      </dsp:txBody>
      <dsp:txXfrm>
        <a:off x="2118087" y="1577815"/>
        <a:ext cx="1491584" cy="1011646"/>
      </dsp:txXfrm>
    </dsp:sp>
    <dsp:sp modelId="{98DEF0F8-29E8-4F55-A834-43D9714A0BBB}">
      <dsp:nvSpPr>
        <dsp:cNvPr id="0" name=""/>
        <dsp:cNvSpPr/>
      </dsp:nvSpPr>
      <dsp:spPr>
        <a:xfrm rot="21360000">
          <a:off x="2211058" y="2674881"/>
          <a:ext cx="1589496" cy="1225410"/>
        </a:xfrm>
        <a:prstGeom prst="roundRect">
          <a:avLst/>
        </a:prstGeom>
        <a:gradFill rotWithShape="0">
          <a:gsLst>
            <a:gs pos="0">
              <a:schemeClr val="accent2">
                <a:alpha val="90000"/>
                <a:hueOff val="0"/>
                <a:satOff val="0"/>
                <a:lumOff val="0"/>
                <a:alphaOff val="-40000"/>
                <a:shade val="51000"/>
                <a:satMod val="130000"/>
              </a:schemeClr>
            </a:gs>
            <a:gs pos="80000">
              <a:schemeClr val="accent2">
                <a:alpha val="90000"/>
                <a:hueOff val="0"/>
                <a:satOff val="0"/>
                <a:lumOff val="0"/>
                <a:alphaOff val="-40000"/>
                <a:shade val="93000"/>
                <a:satMod val="130000"/>
              </a:schemeClr>
            </a:gs>
            <a:gs pos="100000">
              <a:schemeClr val="accent2">
                <a:alpha val="90000"/>
                <a:hueOff val="0"/>
                <a:satOff val="0"/>
                <a:lumOff val="0"/>
                <a:alphaOff val="-4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Plus cost of administering 5/12</a:t>
          </a:r>
          <a:endParaRPr lang="en-US" sz="1600" kern="1200" dirty="0"/>
        </a:p>
      </dsp:txBody>
      <dsp:txXfrm>
        <a:off x="2270878" y="2734701"/>
        <a:ext cx="1469856" cy="110577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70E133-1664-4D78-A367-7A17D03BC49A}">
      <dsp:nvSpPr>
        <dsp:cNvPr id="0" name=""/>
        <dsp:cNvSpPr/>
      </dsp:nvSpPr>
      <dsp:spPr>
        <a:xfrm>
          <a:off x="2233" y="1467314"/>
          <a:ext cx="3427138" cy="1713569"/>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r>
            <a:rPr lang="en-CA" sz="2800" kern="1200" smtClean="0"/>
            <a:t>Employer typically pays 100% of STD plan</a:t>
          </a:r>
          <a:endParaRPr lang="en-US" sz="2800" kern="1200"/>
        </a:p>
      </dsp:txBody>
      <dsp:txXfrm>
        <a:off x="52422" y="1517503"/>
        <a:ext cx="3326760" cy="1613191"/>
      </dsp:txXfrm>
    </dsp:sp>
    <dsp:sp modelId="{B942B09F-6835-49FC-92EF-95EAC695E313}">
      <dsp:nvSpPr>
        <dsp:cNvPr id="0" name=""/>
        <dsp:cNvSpPr/>
      </dsp:nvSpPr>
      <dsp:spPr>
        <a:xfrm rot="19457599">
          <a:off x="3270693" y="1798269"/>
          <a:ext cx="1688213" cy="66357"/>
        </a:xfrm>
        <a:custGeom>
          <a:avLst/>
          <a:gdLst/>
          <a:ahLst/>
          <a:cxnLst/>
          <a:rect l="0" t="0" r="0" b="0"/>
          <a:pathLst>
            <a:path>
              <a:moveTo>
                <a:pt x="0" y="33178"/>
              </a:moveTo>
              <a:lnTo>
                <a:pt x="1688213" y="3317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4072594" y="1789242"/>
        <a:ext cx="84410" cy="84410"/>
      </dsp:txXfrm>
    </dsp:sp>
    <dsp:sp modelId="{01E4997D-441B-4400-840D-FA0720092A18}">
      <dsp:nvSpPr>
        <dsp:cNvPr id="0" name=""/>
        <dsp:cNvSpPr/>
      </dsp:nvSpPr>
      <dsp:spPr>
        <a:xfrm>
          <a:off x="4800227" y="482012"/>
          <a:ext cx="3427138" cy="1713569"/>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r>
            <a:rPr lang="en-CA" sz="2800" kern="1200" smtClean="0"/>
            <a:t>Employer should be entitled to 100% incentive; or</a:t>
          </a:r>
          <a:endParaRPr lang="en-US" sz="2800" kern="1200"/>
        </a:p>
      </dsp:txBody>
      <dsp:txXfrm>
        <a:off x="4850416" y="532201"/>
        <a:ext cx="3326760" cy="1613191"/>
      </dsp:txXfrm>
    </dsp:sp>
    <dsp:sp modelId="{C91276C8-3D43-43B1-99E4-46102D47AD72}">
      <dsp:nvSpPr>
        <dsp:cNvPr id="0" name=""/>
        <dsp:cNvSpPr/>
      </dsp:nvSpPr>
      <dsp:spPr>
        <a:xfrm rot="2142401">
          <a:off x="3270693" y="2783572"/>
          <a:ext cx="1688213" cy="66357"/>
        </a:xfrm>
        <a:custGeom>
          <a:avLst/>
          <a:gdLst/>
          <a:ahLst/>
          <a:cxnLst/>
          <a:rect l="0" t="0" r="0" b="0"/>
          <a:pathLst>
            <a:path>
              <a:moveTo>
                <a:pt x="0" y="33178"/>
              </a:moveTo>
              <a:lnTo>
                <a:pt x="1688213" y="3317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4072594" y="2774545"/>
        <a:ext cx="84410" cy="84410"/>
      </dsp:txXfrm>
    </dsp:sp>
    <dsp:sp modelId="{42D86E12-9514-404A-9B9D-0F81E2D06439}">
      <dsp:nvSpPr>
        <dsp:cNvPr id="0" name=""/>
        <dsp:cNvSpPr/>
      </dsp:nvSpPr>
      <dsp:spPr>
        <a:xfrm>
          <a:off x="4800227" y="2452617"/>
          <a:ext cx="3427138" cy="1713569"/>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r>
            <a:rPr lang="en-US" sz="2800" kern="1200" smtClean="0"/>
            <a:t>Employer’s cost of STD premiums should be put toward satisfying the 5/12</a:t>
          </a:r>
          <a:endParaRPr lang="en-US" sz="2800" kern="1200"/>
        </a:p>
      </dsp:txBody>
      <dsp:txXfrm>
        <a:off x="4850416" y="2502806"/>
        <a:ext cx="3326760" cy="1613191"/>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1D5656-FEB5-4976-B86C-6324DE0965A3}">
      <dsp:nvSpPr>
        <dsp:cNvPr id="0" name=""/>
        <dsp:cNvSpPr/>
      </dsp:nvSpPr>
      <dsp:spPr>
        <a:xfrm>
          <a:off x="4114799" y="1495621"/>
          <a:ext cx="2482768" cy="431036"/>
        </a:xfrm>
        <a:custGeom>
          <a:avLst/>
          <a:gdLst/>
          <a:ahLst/>
          <a:cxnLst/>
          <a:rect l="0" t="0" r="0" b="0"/>
          <a:pathLst>
            <a:path>
              <a:moveTo>
                <a:pt x="0" y="0"/>
              </a:moveTo>
              <a:lnTo>
                <a:pt x="0" y="215589"/>
              </a:lnTo>
              <a:lnTo>
                <a:pt x="2482768" y="215589"/>
              </a:lnTo>
              <a:lnTo>
                <a:pt x="2482768" y="431036"/>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06DABFE-3B14-4F35-A102-DFED129F1A3F}">
      <dsp:nvSpPr>
        <dsp:cNvPr id="0" name=""/>
        <dsp:cNvSpPr/>
      </dsp:nvSpPr>
      <dsp:spPr>
        <a:xfrm>
          <a:off x="4069079" y="1495621"/>
          <a:ext cx="91440" cy="431036"/>
        </a:xfrm>
        <a:custGeom>
          <a:avLst/>
          <a:gdLst/>
          <a:ahLst/>
          <a:cxnLst/>
          <a:rect l="0" t="0" r="0" b="0"/>
          <a:pathLst>
            <a:path>
              <a:moveTo>
                <a:pt x="45720" y="0"/>
              </a:moveTo>
              <a:lnTo>
                <a:pt x="45720" y="431036"/>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CF3AB45-E290-4855-BA2B-8C1689FE9148}">
      <dsp:nvSpPr>
        <dsp:cNvPr id="0" name=""/>
        <dsp:cNvSpPr/>
      </dsp:nvSpPr>
      <dsp:spPr>
        <a:xfrm>
          <a:off x="1632031" y="1495621"/>
          <a:ext cx="2482768" cy="431036"/>
        </a:xfrm>
        <a:custGeom>
          <a:avLst/>
          <a:gdLst/>
          <a:ahLst/>
          <a:cxnLst/>
          <a:rect l="0" t="0" r="0" b="0"/>
          <a:pathLst>
            <a:path>
              <a:moveTo>
                <a:pt x="2482768" y="0"/>
              </a:moveTo>
              <a:lnTo>
                <a:pt x="2482768" y="215589"/>
              </a:lnTo>
              <a:lnTo>
                <a:pt x="0" y="215589"/>
              </a:lnTo>
              <a:lnTo>
                <a:pt x="0" y="431036"/>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E900B94-D284-48DF-BB77-414D9BECC4B3}">
      <dsp:nvSpPr>
        <dsp:cNvPr id="0" name=""/>
        <dsp:cNvSpPr/>
      </dsp:nvSpPr>
      <dsp:spPr>
        <a:xfrm>
          <a:off x="2640969" y="0"/>
          <a:ext cx="2947661" cy="14956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r>
            <a:rPr lang="en-US" sz="2800" kern="1200" dirty="0" smtClean="0"/>
            <a:t>Increasing PRP incentive and awareness would benefit:</a:t>
          </a:r>
          <a:endParaRPr lang="en-US" sz="2800" kern="1200" dirty="0"/>
        </a:p>
      </dsp:txBody>
      <dsp:txXfrm>
        <a:off x="2640969" y="0"/>
        <a:ext cx="2947661" cy="1495621"/>
      </dsp:txXfrm>
    </dsp:sp>
    <dsp:sp modelId="{9792560F-6AA8-4A7B-8CA1-D62CC284F006}">
      <dsp:nvSpPr>
        <dsp:cNvPr id="0" name=""/>
        <dsp:cNvSpPr/>
      </dsp:nvSpPr>
      <dsp:spPr>
        <a:xfrm>
          <a:off x="606094" y="1926658"/>
          <a:ext cx="2051874" cy="249512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0">
            <a:lnSpc>
              <a:spcPct val="90000"/>
            </a:lnSpc>
            <a:spcBef>
              <a:spcPct val="0"/>
            </a:spcBef>
            <a:spcAft>
              <a:spcPct val="35000"/>
            </a:spcAft>
          </a:pPr>
          <a:r>
            <a:rPr lang="en-US" sz="2200" kern="1200" dirty="0" smtClean="0"/>
            <a:t>Employee (STD benefits are often paid at a higher rate than 55% of the Maximum Insurable Earnings)</a:t>
          </a:r>
          <a:endParaRPr lang="en-US" sz="2200" kern="1200" dirty="0"/>
        </a:p>
      </dsp:txBody>
      <dsp:txXfrm>
        <a:off x="606094" y="1926658"/>
        <a:ext cx="2051874" cy="2495120"/>
      </dsp:txXfrm>
    </dsp:sp>
    <dsp:sp modelId="{C087B965-D182-4FF6-B8DE-98B71B636504}">
      <dsp:nvSpPr>
        <dsp:cNvPr id="0" name=""/>
        <dsp:cNvSpPr/>
      </dsp:nvSpPr>
      <dsp:spPr>
        <a:xfrm>
          <a:off x="3088862" y="1926658"/>
          <a:ext cx="2051874" cy="2556984"/>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0">
            <a:lnSpc>
              <a:spcPct val="90000"/>
            </a:lnSpc>
            <a:spcBef>
              <a:spcPct val="0"/>
            </a:spcBef>
            <a:spcAft>
              <a:spcPct val="35000"/>
            </a:spcAft>
          </a:pPr>
          <a:r>
            <a:rPr lang="en-US" sz="2100" kern="1200" dirty="0" smtClean="0"/>
            <a:t>Employer (especially smaller employers who must compete with larger employers who already offer disability benefits)</a:t>
          </a:r>
          <a:endParaRPr lang="en-US" sz="2100" kern="1200" dirty="0"/>
        </a:p>
      </dsp:txBody>
      <dsp:txXfrm>
        <a:off x="3088862" y="1926658"/>
        <a:ext cx="2051874" cy="2556984"/>
      </dsp:txXfrm>
    </dsp:sp>
    <dsp:sp modelId="{3F126315-CDD7-42AA-8823-47CBD736E5DE}">
      <dsp:nvSpPr>
        <dsp:cNvPr id="0" name=""/>
        <dsp:cNvSpPr/>
      </dsp:nvSpPr>
      <dsp:spPr>
        <a:xfrm>
          <a:off x="5571631" y="1926658"/>
          <a:ext cx="2051874" cy="2470508"/>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rtl="0">
            <a:lnSpc>
              <a:spcPct val="90000"/>
            </a:lnSpc>
            <a:spcBef>
              <a:spcPct val="0"/>
            </a:spcBef>
            <a:spcAft>
              <a:spcPct val="35000"/>
            </a:spcAft>
          </a:pPr>
          <a:r>
            <a:rPr lang="en-US" sz="2300" kern="1200" dirty="0" smtClean="0"/>
            <a:t>Federal government through fewer claims for sick benefits</a:t>
          </a:r>
          <a:endParaRPr lang="en-US" sz="2300" kern="1200" dirty="0"/>
        </a:p>
      </dsp:txBody>
      <dsp:txXfrm>
        <a:off x="5571631" y="1926658"/>
        <a:ext cx="2051874" cy="24705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E366D-1591-4D98-B5B6-1438800D8556}">
      <dsp:nvSpPr>
        <dsp:cNvPr id="0" name=""/>
        <dsp:cNvSpPr/>
      </dsp:nvSpPr>
      <dsp:spPr>
        <a:xfrm>
          <a:off x="4114799" y="2071470"/>
          <a:ext cx="2911251" cy="505258"/>
        </a:xfrm>
        <a:custGeom>
          <a:avLst/>
          <a:gdLst/>
          <a:ahLst/>
          <a:cxnLst/>
          <a:rect l="0" t="0" r="0" b="0"/>
          <a:pathLst>
            <a:path>
              <a:moveTo>
                <a:pt x="0" y="0"/>
              </a:moveTo>
              <a:lnTo>
                <a:pt x="0" y="252629"/>
              </a:lnTo>
              <a:lnTo>
                <a:pt x="2911251" y="252629"/>
              </a:lnTo>
              <a:lnTo>
                <a:pt x="2911251"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2BED4C-840F-4C5A-AF9B-1A6D9336563F}">
      <dsp:nvSpPr>
        <dsp:cNvPr id="0" name=""/>
        <dsp:cNvSpPr/>
      </dsp:nvSpPr>
      <dsp:spPr>
        <a:xfrm>
          <a:off x="4069079" y="2071470"/>
          <a:ext cx="91440" cy="505258"/>
        </a:xfrm>
        <a:custGeom>
          <a:avLst/>
          <a:gdLst/>
          <a:ahLst/>
          <a:cxnLst/>
          <a:rect l="0" t="0" r="0" b="0"/>
          <a:pathLst>
            <a:path>
              <a:moveTo>
                <a:pt x="45720" y="0"/>
              </a:moveTo>
              <a:lnTo>
                <a:pt x="45720"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E60855-6A9E-46A5-AA58-5EF6A5479C06}">
      <dsp:nvSpPr>
        <dsp:cNvPr id="0" name=""/>
        <dsp:cNvSpPr/>
      </dsp:nvSpPr>
      <dsp:spPr>
        <a:xfrm>
          <a:off x="1203548" y="2071470"/>
          <a:ext cx="2911251" cy="505258"/>
        </a:xfrm>
        <a:custGeom>
          <a:avLst/>
          <a:gdLst/>
          <a:ahLst/>
          <a:cxnLst/>
          <a:rect l="0" t="0" r="0" b="0"/>
          <a:pathLst>
            <a:path>
              <a:moveTo>
                <a:pt x="2911251" y="0"/>
              </a:moveTo>
              <a:lnTo>
                <a:pt x="2911251" y="252629"/>
              </a:lnTo>
              <a:lnTo>
                <a:pt x="0" y="252629"/>
              </a:lnTo>
              <a:lnTo>
                <a:pt x="0"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368DEF-798E-4AC5-B341-6B58D5C64AFC}">
      <dsp:nvSpPr>
        <dsp:cNvPr id="0" name=""/>
        <dsp:cNvSpPr/>
      </dsp:nvSpPr>
      <dsp:spPr>
        <a:xfrm>
          <a:off x="2911803" y="868473"/>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0">
            <a:lnSpc>
              <a:spcPct val="90000"/>
            </a:lnSpc>
            <a:spcBef>
              <a:spcPct val="0"/>
            </a:spcBef>
            <a:spcAft>
              <a:spcPct val="35000"/>
            </a:spcAft>
          </a:pPr>
          <a:r>
            <a:rPr lang="en-CA" sz="2700" kern="1200" smtClean="0"/>
            <a:t>9.5M ROEs</a:t>
          </a:r>
          <a:endParaRPr lang="en-CA" sz="2700" kern="1200"/>
        </a:p>
      </dsp:txBody>
      <dsp:txXfrm>
        <a:off x="2911803" y="868473"/>
        <a:ext cx="2405992" cy="1202996"/>
      </dsp:txXfrm>
    </dsp:sp>
    <dsp:sp modelId="{01E280D9-9890-40E4-BD91-1A92A4D408AA}">
      <dsp:nvSpPr>
        <dsp:cNvPr id="0" name=""/>
        <dsp:cNvSpPr/>
      </dsp:nvSpPr>
      <dsp:spPr>
        <a:xfrm>
          <a:off x="552" y="2576728"/>
          <a:ext cx="2405992" cy="1202996"/>
        </a:xfrm>
        <a:prstGeom prst="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0">
            <a:lnSpc>
              <a:spcPct val="90000"/>
            </a:lnSpc>
            <a:spcBef>
              <a:spcPct val="0"/>
            </a:spcBef>
            <a:spcAft>
              <a:spcPct val="35000"/>
            </a:spcAft>
          </a:pPr>
          <a:r>
            <a:rPr lang="en-CA" sz="2700" kern="1200" smtClean="0"/>
            <a:t>1M used for EI claims</a:t>
          </a:r>
          <a:endParaRPr lang="en-CA" sz="2700" kern="1200"/>
        </a:p>
      </dsp:txBody>
      <dsp:txXfrm>
        <a:off x="552" y="2576728"/>
        <a:ext cx="2405992" cy="1202996"/>
      </dsp:txXfrm>
    </dsp:sp>
    <dsp:sp modelId="{3EA712D5-28F7-4DC3-A4C3-BBB16B12DAFF}">
      <dsp:nvSpPr>
        <dsp:cNvPr id="0" name=""/>
        <dsp:cNvSpPr/>
      </dsp:nvSpPr>
      <dsp:spPr>
        <a:xfrm>
          <a:off x="2911803" y="2576728"/>
          <a:ext cx="2405992" cy="1202996"/>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0">
            <a:lnSpc>
              <a:spcPct val="90000"/>
            </a:lnSpc>
            <a:spcBef>
              <a:spcPct val="0"/>
            </a:spcBef>
            <a:spcAft>
              <a:spcPct val="35000"/>
            </a:spcAft>
          </a:pPr>
          <a:r>
            <a:rPr lang="en-CA" sz="2700" kern="1200" dirty="0" smtClean="0"/>
            <a:t>2M used for integrity purposes</a:t>
          </a:r>
          <a:endParaRPr lang="en-CA" sz="2700" kern="1200" dirty="0"/>
        </a:p>
      </dsp:txBody>
      <dsp:txXfrm>
        <a:off x="2911803" y="2576728"/>
        <a:ext cx="2405992" cy="1202996"/>
      </dsp:txXfrm>
    </dsp:sp>
    <dsp:sp modelId="{4A6716A7-C939-421E-9DFF-3BB0546DF414}">
      <dsp:nvSpPr>
        <dsp:cNvPr id="0" name=""/>
        <dsp:cNvSpPr/>
      </dsp:nvSpPr>
      <dsp:spPr>
        <a:xfrm>
          <a:off x="5823054" y="2576728"/>
          <a:ext cx="2405992" cy="1202996"/>
        </a:xfrm>
        <a:prstGeom prst="rect">
          <a:avLst/>
        </a:prstGeom>
        <a:solidFill>
          <a:srgbClr val="CC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0">
            <a:lnSpc>
              <a:spcPct val="90000"/>
            </a:lnSpc>
            <a:spcBef>
              <a:spcPct val="0"/>
            </a:spcBef>
            <a:spcAft>
              <a:spcPct val="35000"/>
            </a:spcAft>
          </a:pPr>
          <a:r>
            <a:rPr lang="en-CA" sz="2700" kern="1200" dirty="0" smtClean="0"/>
            <a:t>6.5M not used for EI purposes</a:t>
          </a:r>
          <a:endParaRPr lang="en-CA" sz="2700" kern="1200" dirty="0"/>
        </a:p>
      </dsp:txBody>
      <dsp:txXfrm>
        <a:off x="5823054" y="2576728"/>
        <a:ext cx="2405992" cy="12029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EA1932-DAA6-4FF5-9D8F-34D037C759B1}">
      <dsp:nvSpPr>
        <dsp:cNvPr id="0" name=""/>
        <dsp:cNvSpPr/>
      </dsp:nvSpPr>
      <dsp:spPr>
        <a:xfrm rot="16200000">
          <a:off x="-1544135" y="1548556"/>
          <a:ext cx="4648199" cy="1551086"/>
        </a:xfrm>
        <a:prstGeom prst="flowChartManualOperati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0" rIns="110234" bIns="0" numCol="1" spcCol="1270" anchor="ctr" anchorCtr="0">
          <a:noAutofit/>
        </a:bodyPr>
        <a:lstStyle/>
        <a:p>
          <a:pPr lvl="0" algn="ctr" defTabSz="755650" rtl="0">
            <a:lnSpc>
              <a:spcPct val="90000"/>
            </a:lnSpc>
            <a:spcBef>
              <a:spcPct val="0"/>
            </a:spcBef>
            <a:spcAft>
              <a:spcPct val="35000"/>
            </a:spcAft>
          </a:pPr>
          <a:r>
            <a:rPr lang="en-CA" sz="1700" kern="1200" dirty="0" smtClean="0"/>
            <a:t>Regulated for determination of EI benefit eligibility, rate, and duration </a:t>
          </a:r>
          <a:endParaRPr lang="en-US" sz="1700" kern="1200" dirty="0"/>
        </a:p>
      </dsp:txBody>
      <dsp:txXfrm rot="5400000">
        <a:off x="4421" y="929640"/>
        <a:ext cx="1551086" cy="2788919"/>
      </dsp:txXfrm>
    </dsp:sp>
    <dsp:sp modelId="{EE9A43C5-10DA-4CE7-96E5-D97B408A3507}">
      <dsp:nvSpPr>
        <dsp:cNvPr id="0" name=""/>
        <dsp:cNvSpPr/>
      </dsp:nvSpPr>
      <dsp:spPr>
        <a:xfrm rot="16200000">
          <a:off x="123282" y="1548556"/>
          <a:ext cx="4648199" cy="1551086"/>
        </a:xfrm>
        <a:prstGeom prst="flowChartManualOperation">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0" rIns="110234" bIns="0" numCol="1" spcCol="1270" anchor="ctr" anchorCtr="0">
          <a:noAutofit/>
        </a:bodyPr>
        <a:lstStyle/>
        <a:p>
          <a:pPr lvl="0" algn="ctr" defTabSz="755650" rtl="0">
            <a:lnSpc>
              <a:spcPct val="90000"/>
            </a:lnSpc>
            <a:spcBef>
              <a:spcPct val="0"/>
            </a:spcBef>
            <a:spcAft>
              <a:spcPct val="35000"/>
            </a:spcAft>
          </a:pPr>
          <a:r>
            <a:rPr lang="en-CA" sz="1700" kern="1200" dirty="0" smtClean="0"/>
            <a:t>Complex form with 50-page user-guide</a:t>
          </a:r>
          <a:endParaRPr lang="en-US" sz="1700" kern="1200" dirty="0"/>
        </a:p>
      </dsp:txBody>
      <dsp:txXfrm rot="5400000">
        <a:off x="1671838" y="929640"/>
        <a:ext cx="1551086" cy="2788919"/>
      </dsp:txXfrm>
    </dsp:sp>
    <dsp:sp modelId="{7DAE2B40-1B49-4829-9066-34BDDC7B89DD}">
      <dsp:nvSpPr>
        <dsp:cNvPr id="0" name=""/>
        <dsp:cNvSpPr/>
      </dsp:nvSpPr>
      <dsp:spPr>
        <a:xfrm rot="16200000">
          <a:off x="1790700" y="1548556"/>
          <a:ext cx="4648199" cy="1551086"/>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0" rIns="110234" bIns="0" numCol="1" spcCol="1270" anchor="ctr" anchorCtr="0">
          <a:noAutofit/>
        </a:bodyPr>
        <a:lstStyle/>
        <a:p>
          <a:pPr lvl="0" algn="ctr" defTabSz="755650" rtl="0">
            <a:lnSpc>
              <a:spcPct val="90000"/>
            </a:lnSpc>
            <a:spcBef>
              <a:spcPct val="0"/>
            </a:spcBef>
            <a:spcAft>
              <a:spcPct val="35000"/>
            </a:spcAft>
          </a:pPr>
          <a:r>
            <a:rPr lang="en-CA" sz="1700" kern="1200" dirty="0" smtClean="0"/>
            <a:t>ROE required for every separation of employment of 7 days or more</a:t>
          </a:r>
          <a:endParaRPr lang="en-US" sz="1700" kern="1200" dirty="0"/>
        </a:p>
      </dsp:txBody>
      <dsp:txXfrm rot="5400000">
        <a:off x="3339256" y="929640"/>
        <a:ext cx="1551086" cy="2788919"/>
      </dsp:txXfrm>
    </dsp:sp>
    <dsp:sp modelId="{A9E48D96-BC6B-44C7-9E04-4BDA36028BF9}">
      <dsp:nvSpPr>
        <dsp:cNvPr id="0" name=""/>
        <dsp:cNvSpPr/>
      </dsp:nvSpPr>
      <dsp:spPr>
        <a:xfrm rot="16200000">
          <a:off x="3458118" y="1548556"/>
          <a:ext cx="4648199" cy="1551086"/>
        </a:xfrm>
        <a:prstGeom prst="flowChartManualOperation">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0" rIns="110234" bIns="0" numCol="1" spcCol="1270" anchor="ctr" anchorCtr="0">
          <a:noAutofit/>
        </a:bodyPr>
        <a:lstStyle/>
        <a:p>
          <a:pPr lvl="0" algn="ctr" defTabSz="755650" rtl="0">
            <a:lnSpc>
              <a:spcPct val="90000"/>
            </a:lnSpc>
            <a:spcBef>
              <a:spcPct val="0"/>
            </a:spcBef>
            <a:spcAft>
              <a:spcPct val="35000"/>
            </a:spcAft>
          </a:pPr>
          <a:r>
            <a:rPr lang="en-CA" sz="1700" kern="1200" dirty="0" smtClean="0"/>
            <a:t>Small employers that rarely produce ROEs challenged with compliance due to complexity</a:t>
          </a:r>
          <a:endParaRPr lang="en-US" sz="1700" kern="1200" dirty="0"/>
        </a:p>
      </dsp:txBody>
      <dsp:txXfrm rot="5400000">
        <a:off x="5006674" y="929640"/>
        <a:ext cx="1551086" cy="2788919"/>
      </dsp:txXfrm>
    </dsp:sp>
    <dsp:sp modelId="{F1099E3E-0015-4597-8900-57E52BEA81F4}">
      <dsp:nvSpPr>
        <dsp:cNvPr id="0" name=""/>
        <dsp:cNvSpPr/>
      </dsp:nvSpPr>
      <dsp:spPr>
        <a:xfrm rot="16200000">
          <a:off x="5125536" y="1548556"/>
          <a:ext cx="4648199" cy="1551086"/>
        </a:xfrm>
        <a:prstGeom prst="flowChartManualOperation">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0" rIns="110234" bIns="0" numCol="1" spcCol="1270" anchor="ctr" anchorCtr="0">
          <a:noAutofit/>
        </a:bodyPr>
        <a:lstStyle/>
        <a:p>
          <a:pPr lvl="0" algn="ctr" defTabSz="755650" rtl="0">
            <a:lnSpc>
              <a:spcPct val="90000"/>
            </a:lnSpc>
            <a:spcBef>
              <a:spcPct val="0"/>
            </a:spcBef>
            <a:spcAft>
              <a:spcPct val="35000"/>
            </a:spcAft>
          </a:pPr>
          <a:r>
            <a:rPr lang="en-CA" sz="1700" kern="1200" dirty="0" smtClean="0"/>
            <a:t>Larger employers with hundreds of interruption of earnings  </a:t>
          </a:r>
          <a:endParaRPr lang="en-US" sz="1700" kern="1200" dirty="0"/>
        </a:p>
      </dsp:txBody>
      <dsp:txXfrm rot="5400000">
        <a:off x="6674092" y="929640"/>
        <a:ext cx="1551086" cy="27889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A85335-3827-49E0-BBA0-BAE6CF41E640}">
      <dsp:nvSpPr>
        <dsp:cNvPr id="0" name=""/>
        <dsp:cNvSpPr/>
      </dsp:nvSpPr>
      <dsp:spPr>
        <a:xfrm>
          <a:off x="0" y="2805434"/>
          <a:ext cx="8229600" cy="1840668"/>
        </a:xfrm>
        <a:prstGeom prst="rect">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n-CA" sz="2400" kern="1200" dirty="0" smtClean="0">
              <a:solidFill>
                <a:schemeClr val="tx1"/>
              </a:solidFill>
            </a:rPr>
            <a:t>*For the rare cases of employees quitting and still being eligible for EI benefits (e.g., constructive dismissal), ROEs could be produced on request as part of the current investigation process</a:t>
          </a:r>
          <a:endParaRPr lang="en-US" sz="2400" kern="1200" dirty="0">
            <a:solidFill>
              <a:schemeClr val="tx1"/>
            </a:solidFill>
          </a:endParaRPr>
        </a:p>
      </dsp:txBody>
      <dsp:txXfrm>
        <a:off x="0" y="2805434"/>
        <a:ext cx="8229600" cy="1840668"/>
      </dsp:txXfrm>
    </dsp:sp>
    <dsp:sp modelId="{764B3BBA-EF84-4F6F-9A91-06928BA90C30}">
      <dsp:nvSpPr>
        <dsp:cNvPr id="0" name=""/>
        <dsp:cNvSpPr/>
      </dsp:nvSpPr>
      <dsp:spPr>
        <a:xfrm rot="10800000">
          <a:off x="0" y="2096"/>
          <a:ext cx="8229600" cy="2830948"/>
        </a:xfrm>
        <a:prstGeom prst="upArrowCallou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920" tIns="248920" rIns="248920" bIns="248920" numCol="1" spcCol="1270" anchor="ctr" anchorCtr="0">
          <a:noAutofit/>
        </a:bodyPr>
        <a:lstStyle/>
        <a:p>
          <a:pPr lvl="0" algn="ctr" defTabSz="1555750" rtl="0">
            <a:lnSpc>
              <a:spcPct val="90000"/>
            </a:lnSpc>
            <a:spcBef>
              <a:spcPct val="0"/>
            </a:spcBef>
            <a:spcAft>
              <a:spcPct val="35000"/>
            </a:spcAft>
          </a:pPr>
          <a:r>
            <a:rPr lang="en-CA" sz="3500" kern="1200" dirty="0" smtClean="0"/>
            <a:t>Do </a:t>
          </a:r>
          <a:r>
            <a:rPr lang="en-CA" sz="3500" u="sng" kern="1200" dirty="0" smtClean="0"/>
            <a:t>not</a:t>
          </a:r>
          <a:r>
            <a:rPr lang="en-CA" sz="3500" kern="1200" dirty="0" smtClean="0"/>
            <a:t> require ROE for:</a:t>
          </a:r>
          <a:endParaRPr lang="en-US" sz="3500" kern="1200" dirty="0"/>
        </a:p>
      </dsp:txBody>
      <dsp:txXfrm rot="-10800000">
        <a:off x="0" y="2096"/>
        <a:ext cx="8229600" cy="993662"/>
      </dsp:txXfrm>
    </dsp:sp>
    <dsp:sp modelId="{6E7FA3D5-5E91-438F-9958-3301A8ACAB58}">
      <dsp:nvSpPr>
        <dsp:cNvPr id="0" name=""/>
        <dsp:cNvSpPr/>
      </dsp:nvSpPr>
      <dsp:spPr>
        <a:xfrm>
          <a:off x="4018" y="995758"/>
          <a:ext cx="2740521" cy="846453"/>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35560" rIns="199136" bIns="35560" numCol="1" spcCol="1270" anchor="ctr" anchorCtr="0">
          <a:noAutofit/>
        </a:bodyPr>
        <a:lstStyle/>
        <a:p>
          <a:pPr lvl="0" algn="ctr" defTabSz="1244600" rtl="0">
            <a:lnSpc>
              <a:spcPct val="90000"/>
            </a:lnSpc>
            <a:spcBef>
              <a:spcPct val="0"/>
            </a:spcBef>
            <a:spcAft>
              <a:spcPct val="35000"/>
            </a:spcAft>
          </a:pPr>
          <a:r>
            <a:rPr lang="en-CA" sz="2800" kern="1200" dirty="0" smtClean="0"/>
            <a:t>Retirement</a:t>
          </a:r>
          <a:endParaRPr lang="en-US" sz="2800" kern="1200" dirty="0"/>
        </a:p>
      </dsp:txBody>
      <dsp:txXfrm>
        <a:off x="4018" y="995758"/>
        <a:ext cx="2740521" cy="846453"/>
      </dsp:txXfrm>
    </dsp:sp>
    <dsp:sp modelId="{1E8BA7EB-5A11-41BB-B3DE-8367F32165FC}">
      <dsp:nvSpPr>
        <dsp:cNvPr id="0" name=""/>
        <dsp:cNvSpPr/>
      </dsp:nvSpPr>
      <dsp:spPr>
        <a:xfrm>
          <a:off x="2744539" y="995758"/>
          <a:ext cx="2740521" cy="846453"/>
        </a:xfrm>
        <a:prstGeom prst="rect">
          <a:avLst/>
        </a:prstGeom>
        <a:solidFill>
          <a:schemeClr val="accent5">
            <a:tint val="40000"/>
            <a:alpha val="90000"/>
            <a:hueOff val="-5370241"/>
            <a:satOff val="24126"/>
            <a:lumOff val="1658"/>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rtl="0">
            <a:lnSpc>
              <a:spcPct val="90000"/>
            </a:lnSpc>
            <a:spcBef>
              <a:spcPct val="0"/>
            </a:spcBef>
            <a:spcAft>
              <a:spcPct val="35000"/>
            </a:spcAft>
          </a:pPr>
          <a:r>
            <a:rPr lang="en-CA" sz="2000" kern="1200" dirty="0" smtClean="0"/>
            <a:t>Quit (e.g., to take another job with another employer)*</a:t>
          </a:r>
          <a:endParaRPr lang="en-US" sz="2000" kern="1200" dirty="0"/>
        </a:p>
      </dsp:txBody>
      <dsp:txXfrm>
        <a:off x="2744539" y="995758"/>
        <a:ext cx="2740521" cy="846453"/>
      </dsp:txXfrm>
    </dsp:sp>
    <dsp:sp modelId="{5CCA21DD-402D-4BE9-B50B-C8E9EFC9DEB3}">
      <dsp:nvSpPr>
        <dsp:cNvPr id="0" name=""/>
        <dsp:cNvSpPr/>
      </dsp:nvSpPr>
      <dsp:spPr>
        <a:xfrm>
          <a:off x="5485060" y="995758"/>
          <a:ext cx="2740521" cy="846453"/>
        </a:xfrm>
        <a:prstGeom prst="rect">
          <a:avLst/>
        </a:prstGeom>
        <a:solidFill>
          <a:schemeClr val="accent5">
            <a:tint val="40000"/>
            <a:alpha val="90000"/>
            <a:hueOff val="-10740482"/>
            <a:satOff val="48253"/>
            <a:lumOff val="3317"/>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4480" tIns="50800" rIns="284480" bIns="50800" numCol="1" spcCol="1270" anchor="ctr" anchorCtr="0">
          <a:noAutofit/>
        </a:bodyPr>
        <a:lstStyle/>
        <a:p>
          <a:pPr lvl="0" algn="ctr" defTabSz="1778000" rtl="0">
            <a:lnSpc>
              <a:spcPct val="90000"/>
            </a:lnSpc>
            <a:spcBef>
              <a:spcPct val="0"/>
            </a:spcBef>
            <a:spcAft>
              <a:spcPct val="35000"/>
            </a:spcAft>
          </a:pPr>
          <a:r>
            <a:rPr lang="en-CA" sz="4000" kern="1200" dirty="0" smtClean="0"/>
            <a:t>Death</a:t>
          </a:r>
          <a:endParaRPr lang="en-US" sz="5100" kern="1200" dirty="0"/>
        </a:p>
      </dsp:txBody>
      <dsp:txXfrm>
        <a:off x="5485060" y="995758"/>
        <a:ext cx="2740521" cy="84645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0C262D-762E-4628-827C-0542145923BC}">
      <dsp:nvSpPr>
        <dsp:cNvPr id="0" name=""/>
        <dsp:cNvSpPr/>
      </dsp:nvSpPr>
      <dsp:spPr>
        <a:xfrm>
          <a:off x="226368" y="2269"/>
          <a:ext cx="3836788" cy="140716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0">
            <a:lnSpc>
              <a:spcPct val="90000"/>
            </a:lnSpc>
            <a:spcBef>
              <a:spcPct val="0"/>
            </a:spcBef>
            <a:spcAft>
              <a:spcPct val="35000"/>
            </a:spcAft>
          </a:pPr>
          <a:r>
            <a:rPr lang="en-CA" sz="2200" kern="1200" dirty="0" smtClean="0"/>
            <a:t>Currently, employers must provide (RFS) in all situations, even when separation was employee-initiated</a:t>
          </a:r>
          <a:endParaRPr lang="en-US" sz="2200" kern="1200" dirty="0"/>
        </a:p>
      </dsp:txBody>
      <dsp:txXfrm>
        <a:off x="267583" y="43484"/>
        <a:ext cx="3754358" cy="1324739"/>
      </dsp:txXfrm>
    </dsp:sp>
    <dsp:sp modelId="{6E3669D5-EFF1-4F5F-A93C-236852EC9181}">
      <dsp:nvSpPr>
        <dsp:cNvPr id="0" name=""/>
        <dsp:cNvSpPr/>
      </dsp:nvSpPr>
      <dsp:spPr>
        <a:xfrm>
          <a:off x="4063156" y="678608"/>
          <a:ext cx="1125735" cy="54492"/>
        </a:xfrm>
        <a:custGeom>
          <a:avLst/>
          <a:gdLst/>
          <a:ahLst/>
          <a:cxnLst/>
          <a:rect l="0" t="0" r="0" b="0"/>
          <a:pathLst>
            <a:path>
              <a:moveTo>
                <a:pt x="0" y="27246"/>
              </a:moveTo>
              <a:lnTo>
                <a:pt x="1125735" y="27246"/>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597881" y="677711"/>
        <a:ext cx="56286" cy="56286"/>
      </dsp:txXfrm>
    </dsp:sp>
    <dsp:sp modelId="{BB10A330-8C16-4AF2-8095-087E4CA8B2E9}">
      <dsp:nvSpPr>
        <dsp:cNvPr id="0" name=""/>
        <dsp:cNvSpPr/>
      </dsp:nvSpPr>
      <dsp:spPr>
        <a:xfrm>
          <a:off x="5188892" y="2269"/>
          <a:ext cx="2814339" cy="1407169"/>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0">
            <a:lnSpc>
              <a:spcPct val="90000"/>
            </a:lnSpc>
            <a:spcBef>
              <a:spcPct val="0"/>
            </a:spcBef>
            <a:spcAft>
              <a:spcPct val="35000"/>
            </a:spcAft>
          </a:pPr>
          <a:r>
            <a:rPr lang="en-CA" sz="2200" kern="1200" smtClean="0"/>
            <a:t>Including more private matters, such as relocating with spouse</a:t>
          </a:r>
          <a:endParaRPr lang="en-US" sz="2200" kern="1200"/>
        </a:p>
      </dsp:txBody>
      <dsp:txXfrm>
        <a:off x="5230107" y="43484"/>
        <a:ext cx="2731909" cy="1324739"/>
      </dsp:txXfrm>
    </dsp:sp>
    <dsp:sp modelId="{0C6CC673-D5C6-4F4F-B4A5-44246A4B0C72}">
      <dsp:nvSpPr>
        <dsp:cNvPr id="0" name=""/>
        <dsp:cNvSpPr/>
      </dsp:nvSpPr>
      <dsp:spPr>
        <a:xfrm>
          <a:off x="226368" y="1620514"/>
          <a:ext cx="3790239" cy="140716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0">
            <a:lnSpc>
              <a:spcPct val="90000"/>
            </a:lnSpc>
            <a:spcBef>
              <a:spcPct val="0"/>
            </a:spcBef>
            <a:spcAft>
              <a:spcPct val="35000"/>
            </a:spcAft>
          </a:pPr>
          <a:r>
            <a:rPr lang="en-CA" sz="2200" kern="1200" dirty="0" smtClean="0"/>
            <a:t>Not all employee-initiated separations result in a benefits claim</a:t>
          </a:r>
          <a:endParaRPr lang="en-US" sz="2200" kern="1200" dirty="0"/>
        </a:p>
      </dsp:txBody>
      <dsp:txXfrm>
        <a:off x="267583" y="1661729"/>
        <a:ext cx="3707809" cy="1324739"/>
      </dsp:txXfrm>
    </dsp:sp>
    <dsp:sp modelId="{0A3F55A0-C3C6-41D8-A09C-EAE34A8097E5}">
      <dsp:nvSpPr>
        <dsp:cNvPr id="0" name=""/>
        <dsp:cNvSpPr/>
      </dsp:nvSpPr>
      <dsp:spPr>
        <a:xfrm>
          <a:off x="4016607" y="2296853"/>
          <a:ext cx="1125735" cy="54492"/>
        </a:xfrm>
        <a:custGeom>
          <a:avLst/>
          <a:gdLst/>
          <a:ahLst/>
          <a:cxnLst/>
          <a:rect l="0" t="0" r="0" b="0"/>
          <a:pathLst>
            <a:path>
              <a:moveTo>
                <a:pt x="0" y="27246"/>
              </a:moveTo>
              <a:lnTo>
                <a:pt x="1125735" y="27246"/>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551332" y="2295956"/>
        <a:ext cx="56286" cy="56286"/>
      </dsp:txXfrm>
    </dsp:sp>
    <dsp:sp modelId="{658F8F1C-5364-48E4-AE7A-B40B64B41EF0}">
      <dsp:nvSpPr>
        <dsp:cNvPr id="0" name=""/>
        <dsp:cNvSpPr/>
      </dsp:nvSpPr>
      <dsp:spPr>
        <a:xfrm>
          <a:off x="5142343" y="1620514"/>
          <a:ext cx="2814339" cy="1407169"/>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0">
            <a:lnSpc>
              <a:spcPct val="90000"/>
            </a:lnSpc>
            <a:spcBef>
              <a:spcPct val="0"/>
            </a:spcBef>
            <a:spcAft>
              <a:spcPct val="35000"/>
            </a:spcAft>
          </a:pPr>
          <a:r>
            <a:rPr lang="en-CA" sz="2200" kern="1200" smtClean="0"/>
            <a:t>Such as to take another job with a different employer </a:t>
          </a:r>
          <a:endParaRPr lang="en-US" sz="2200" kern="1200"/>
        </a:p>
      </dsp:txBody>
      <dsp:txXfrm>
        <a:off x="5183558" y="1661729"/>
        <a:ext cx="2731909" cy="1324739"/>
      </dsp:txXfrm>
    </dsp:sp>
    <dsp:sp modelId="{A142EF11-D2DB-4F22-9E9A-3ABB3C55685F}">
      <dsp:nvSpPr>
        <dsp:cNvPr id="0" name=""/>
        <dsp:cNvSpPr/>
      </dsp:nvSpPr>
      <dsp:spPr>
        <a:xfrm>
          <a:off x="226368" y="3238759"/>
          <a:ext cx="3810390" cy="140716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0">
            <a:lnSpc>
              <a:spcPct val="90000"/>
            </a:lnSpc>
            <a:spcBef>
              <a:spcPct val="0"/>
            </a:spcBef>
            <a:spcAft>
              <a:spcPct val="35000"/>
            </a:spcAft>
          </a:pPr>
          <a:r>
            <a:rPr lang="en-CA" sz="2200" kern="1200" dirty="0" smtClean="0"/>
            <a:t>Employers are rarely in situation to confirm personal employee reason </a:t>
          </a:r>
          <a:endParaRPr lang="en-US" sz="2200" kern="1200" dirty="0"/>
        </a:p>
      </dsp:txBody>
      <dsp:txXfrm>
        <a:off x="267583" y="3279974"/>
        <a:ext cx="3727960" cy="132473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5282AB-1078-4003-AAAA-6ECA48847579}">
      <dsp:nvSpPr>
        <dsp:cNvPr id="0" name=""/>
        <dsp:cNvSpPr/>
      </dsp:nvSpPr>
      <dsp:spPr>
        <a:xfrm>
          <a:off x="3291839" y="567"/>
          <a:ext cx="4937760" cy="2212887"/>
        </a:xfrm>
        <a:prstGeom prst="rightArrow">
          <a:avLst>
            <a:gd name="adj1" fmla="val 75000"/>
            <a:gd name="adj2" fmla="val 50000"/>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225" tIns="22225" rIns="22225" bIns="22225" numCol="1" spcCol="1270" anchor="t" anchorCtr="0">
          <a:noAutofit/>
        </a:bodyPr>
        <a:lstStyle/>
        <a:p>
          <a:pPr marL="285750" lvl="1" indent="-285750" algn="l" defTabSz="1555750" rtl="0">
            <a:lnSpc>
              <a:spcPct val="90000"/>
            </a:lnSpc>
            <a:spcBef>
              <a:spcPct val="0"/>
            </a:spcBef>
            <a:spcAft>
              <a:spcPct val="15000"/>
            </a:spcAft>
            <a:buChar char="••"/>
          </a:pPr>
          <a:r>
            <a:rPr lang="en-CA" sz="3500" kern="1200" dirty="0" smtClean="0"/>
            <a:t>Employer to provide RFS</a:t>
          </a:r>
          <a:endParaRPr lang="en-US" sz="3500" kern="1200" dirty="0"/>
        </a:p>
      </dsp:txBody>
      <dsp:txXfrm>
        <a:off x="3291839" y="277178"/>
        <a:ext cx="4107927" cy="1659665"/>
      </dsp:txXfrm>
    </dsp:sp>
    <dsp:sp modelId="{FDF0CBA8-D086-4CF7-A777-3B83A845F06B}">
      <dsp:nvSpPr>
        <dsp:cNvPr id="0" name=""/>
        <dsp:cNvSpPr/>
      </dsp:nvSpPr>
      <dsp:spPr>
        <a:xfrm>
          <a:off x="0" y="567"/>
          <a:ext cx="3291840" cy="2212887"/>
        </a:xfrm>
        <a:prstGeom prst="round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0020" tIns="80010" rIns="160020" bIns="80010" numCol="1" spcCol="1270" anchor="ctr" anchorCtr="0">
          <a:noAutofit/>
        </a:bodyPr>
        <a:lstStyle/>
        <a:p>
          <a:pPr lvl="0" algn="ctr" defTabSz="1866900" rtl="0">
            <a:lnSpc>
              <a:spcPct val="90000"/>
            </a:lnSpc>
            <a:spcBef>
              <a:spcPct val="0"/>
            </a:spcBef>
            <a:spcAft>
              <a:spcPct val="35000"/>
            </a:spcAft>
          </a:pPr>
          <a:r>
            <a:rPr lang="en-CA" sz="4200" kern="1200" smtClean="0"/>
            <a:t>If separation is employer initiated:</a:t>
          </a:r>
          <a:endParaRPr lang="en-US" sz="4200" kern="1200"/>
        </a:p>
      </dsp:txBody>
      <dsp:txXfrm>
        <a:off x="108024" y="108591"/>
        <a:ext cx="3075792" cy="1996839"/>
      </dsp:txXfrm>
    </dsp:sp>
    <dsp:sp modelId="{263FDC60-EDA1-45B9-AEB6-352152685C4E}">
      <dsp:nvSpPr>
        <dsp:cNvPr id="0" name=""/>
        <dsp:cNvSpPr/>
      </dsp:nvSpPr>
      <dsp:spPr>
        <a:xfrm>
          <a:off x="3291839" y="2434743"/>
          <a:ext cx="4937760" cy="2212887"/>
        </a:xfrm>
        <a:prstGeom prst="rightArrow">
          <a:avLst>
            <a:gd name="adj1" fmla="val 75000"/>
            <a:gd name="adj2" fmla="val 50000"/>
          </a:avLst>
        </a:prstGeom>
        <a:solidFill>
          <a:schemeClr val="accent4">
            <a:tint val="40000"/>
            <a:alpha val="90000"/>
            <a:hueOff val="-3945710"/>
            <a:satOff val="22157"/>
            <a:lumOff val="1408"/>
            <a:alphaOff val="0"/>
          </a:schemeClr>
        </a:solidFill>
        <a:ln w="25400" cap="flat" cmpd="sng" algn="ctr">
          <a:solidFill>
            <a:schemeClr val="accent4">
              <a:tint val="40000"/>
              <a:alpha val="90000"/>
              <a:hueOff val="-3945710"/>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225" tIns="22225" rIns="22225" bIns="22225" numCol="1" spcCol="1270" anchor="t" anchorCtr="0">
          <a:noAutofit/>
        </a:bodyPr>
        <a:lstStyle/>
        <a:p>
          <a:pPr marL="285750" lvl="1" indent="-285750" algn="l" defTabSz="1555750" rtl="0">
            <a:lnSpc>
              <a:spcPct val="90000"/>
            </a:lnSpc>
            <a:spcBef>
              <a:spcPct val="0"/>
            </a:spcBef>
            <a:spcAft>
              <a:spcPct val="15000"/>
            </a:spcAft>
            <a:buChar char="••"/>
          </a:pPr>
          <a:r>
            <a:rPr lang="en-CA" sz="3500" kern="1200" smtClean="0"/>
            <a:t>Employee to provide RFS when applying for benefits</a:t>
          </a:r>
          <a:endParaRPr lang="en-US" sz="3500" kern="1200"/>
        </a:p>
      </dsp:txBody>
      <dsp:txXfrm>
        <a:off x="3291839" y="2711354"/>
        <a:ext cx="4107927" cy="1659665"/>
      </dsp:txXfrm>
    </dsp:sp>
    <dsp:sp modelId="{0732D7B3-E73C-480D-9E24-872851581A6F}">
      <dsp:nvSpPr>
        <dsp:cNvPr id="0" name=""/>
        <dsp:cNvSpPr/>
      </dsp:nvSpPr>
      <dsp:spPr>
        <a:xfrm>
          <a:off x="0" y="2434743"/>
          <a:ext cx="3291840" cy="2212887"/>
        </a:xfrm>
        <a:prstGeom prst="roundRect">
          <a:avLst/>
        </a:prstGeom>
        <a:solidFill>
          <a:schemeClr val="accent4">
            <a:hueOff val="-4464770"/>
            <a:satOff val="26899"/>
            <a:lumOff val="215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0020" tIns="80010" rIns="160020" bIns="80010" numCol="1" spcCol="1270" anchor="ctr" anchorCtr="0">
          <a:noAutofit/>
        </a:bodyPr>
        <a:lstStyle/>
        <a:p>
          <a:pPr lvl="0" algn="ctr" defTabSz="1866900" rtl="0">
            <a:lnSpc>
              <a:spcPct val="90000"/>
            </a:lnSpc>
            <a:spcBef>
              <a:spcPct val="0"/>
            </a:spcBef>
            <a:spcAft>
              <a:spcPct val="35000"/>
            </a:spcAft>
          </a:pPr>
          <a:r>
            <a:rPr lang="en-CA" sz="4200" kern="1200" smtClean="0"/>
            <a:t>If separation is employee initiated:</a:t>
          </a:r>
          <a:endParaRPr lang="en-US" sz="4200" kern="1200"/>
        </a:p>
      </dsp:txBody>
      <dsp:txXfrm>
        <a:off x="108024" y="2542767"/>
        <a:ext cx="3075792" cy="199683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9BE004-BA45-40E7-8CAE-04F3986534B6}">
      <dsp:nvSpPr>
        <dsp:cNvPr id="0" name=""/>
        <dsp:cNvSpPr/>
      </dsp:nvSpPr>
      <dsp:spPr>
        <a:xfrm>
          <a:off x="0" y="3498945"/>
          <a:ext cx="8229600" cy="1148431"/>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CA" sz="2000" kern="1200" smtClean="0"/>
            <a:t>This penny-perfect requirement is often a derived number and subject to miscalculation and/or allocation</a:t>
          </a:r>
          <a:endParaRPr lang="en-US" sz="2000" kern="1200"/>
        </a:p>
      </dsp:txBody>
      <dsp:txXfrm>
        <a:off x="0" y="3498945"/>
        <a:ext cx="8229600" cy="1148431"/>
      </dsp:txXfrm>
    </dsp:sp>
    <dsp:sp modelId="{D16E5A27-0675-4BF0-87AD-362FFA21409A}">
      <dsp:nvSpPr>
        <dsp:cNvPr id="0" name=""/>
        <dsp:cNvSpPr/>
      </dsp:nvSpPr>
      <dsp:spPr>
        <a:xfrm rot="10800000">
          <a:off x="0" y="1749883"/>
          <a:ext cx="8229600" cy="1766288"/>
        </a:xfrm>
        <a:prstGeom prst="upArrowCallou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CA" sz="2000" kern="1200" smtClean="0"/>
            <a:t>Distinguishing whether these should be allocated to the pay period </a:t>
          </a:r>
          <a:r>
            <a:rPr lang="en-CA" sz="2000" b="1" kern="1200" smtClean="0"/>
            <a:t>in which paid</a:t>
          </a:r>
          <a:r>
            <a:rPr lang="en-CA" sz="2000" kern="1200" smtClean="0"/>
            <a:t>, </a:t>
          </a:r>
          <a:r>
            <a:rPr lang="en-CA" sz="2000" b="1" kern="1200" smtClean="0"/>
            <a:t>for which paid</a:t>
          </a:r>
          <a:r>
            <a:rPr lang="en-CA" sz="2000" kern="1200" smtClean="0"/>
            <a:t>, or </a:t>
          </a:r>
          <a:r>
            <a:rPr lang="en-CA" sz="2000" b="1" kern="1200" smtClean="0"/>
            <a:t>final pay period</a:t>
          </a:r>
          <a:r>
            <a:rPr lang="en-CA" sz="2000" kern="1200" smtClean="0"/>
            <a:t> – each requiring separate programming and often manual manipulation</a:t>
          </a:r>
          <a:endParaRPr lang="en-US" sz="2000" kern="1200"/>
        </a:p>
      </dsp:txBody>
      <dsp:txXfrm rot="10800000">
        <a:off x="0" y="1749883"/>
        <a:ext cx="8229600" cy="1147681"/>
      </dsp:txXfrm>
    </dsp:sp>
    <dsp:sp modelId="{8DC06B16-6BF4-4A78-AC4D-098ABAF3236B}">
      <dsp:nvSpPr>
        <dsp:cNvPr id="0" name=""/>
        <dsp:cNvSpPr/>
      </dsp:nvSpPr>
      <dsp:spPr>
        <a:xfrm rot="10800000">
          <a:off x="0" y="821"/>
          <a:ext cx="8229600" cy="1766288"/>
        </a:xfrm>
        <a:prstGeom prst="upArrowCallou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CA" sz="2000" kern="1200" dirty="0" smtClean="0"/>
            <a:t>Allocation of earnings / hours to a specific pay period based on a long list of earning types in ROE Guide </a:t>
          </a:r>
          <a:endParaRPr lang="en-US" sz="2000" kern="1200" dirty="0"/>
        </a:p>
      </dsp:txBody>
      <dsp:txXfrm rot="10800000">
        <a:off x="0" y="821"/>
        <a:ext cx="8229600" cy="114768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D77EAB-F2DF-4B3A-AC49-9C2F86E104A3}">
      <dsp:nvSpPr>
        <dsp:cNvPr id="0" name=""/>
        <dsp:cNvSpPr/>
      </dsp:nvSpPr>
      <dsp:spPr>
        <a:xfrm>
          <a:off x="0" y="260403"/>
          <a:ext cx="8229600" cy="1970096"/>
        </a:xfrm>
        <a:prstGeom prst="roundRect">
          <a:avLst/>
        </a:prstGeom>
        <a:solidFill>
          <a:schemeClr val="accent2">
            <a:alpha val="9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CA" sz="2800" kern="1200" dirty="0" smtClean="0"/>
            <a:t>Allocated to pay period </a:t>
          </a:r>
          <a:r>
            <a:rPr lang="en-CA" sz="2800" b="1" kern="1200" dirty="0" smtClean="0"/>
            <a:t>for which they are paid</a:t>
          </a:r>
          <a:r>
            <a:rPr lang="en-CA" sz="2800" kern="1200" dirty="0" smtClean="0"/>
            <a:t>* (e.g., </a:t>
          </a:r>
          <a:r>
            <a:rPr lang="en-GB" sz="2800" kern="1200" dirty="0" smtClean="0"/>
            <a:t>Vacation pay, where vacation time is taken, however paid</a:t>
          </a:r>
          <a:r>
            <a:rPr lang="en-CA" sz="2800" kern="1200" dirty="0" smtClean="0"/>
            <a:t>) </a:t>
          </a:r>
          <a:endParaRPr lang="en-US" sz="2800" kern="1200" dirty="0"/>
        </a:p>
      </dsp:txBody>
      <dsp:txXfrm>
        <a:off x="96172" y="356575"/>
        <a:ext cx="8037256" cy="1777752"/>
      </dsp:txXfrm>
    </dsp:sp>
    <dsp:sp modelId="{C2752BD9-9BAA-4B8D-8EDD-0661D07BE69D}">
      <dsp:nvSpPr>
        <dsp:cNvPr id="0" name=""/>
        <dsp:cNvSpPr/>
      </dsp:nvSpPr>
      <dsp:spPr>
        <a:xfrm>
          <a:off x="0" y="2417699"/>
          <a:ext cx="8229600" cy="1970096"/>
        </a:xfrm>
        <a:prstGeom prst="roundRect">
          <a:avLst/>
        </a:prstGeom>
        <a:solidFill>
          <a:schemeClr val="accent2">
            <a:alpha val="90000"/>
            <a:hueOff val="0"/>
            <a:satOff val="0"/>
            <a:lumOff val="0"/>
            <a:alphaOff val="-4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CA" sz="2800" kern="1200" dirty="0" smtClean="0"/>
            <a:t>*</a:t>
          </a:r>
          <a:r>
            <a:rPr lang="en-GB" sz="2800" kern="1200" dirty="0" smtClean="0"/>
            <a:t>Allocate the earnings you pay to an employee to the pay period for which the employee earned them. In the case of leave taken, allocate the earnings to the period of leave.</a:t>
          </a:r>
          <a:endParaRPr lang="en-US" sz="2800" kern="1200" dirty="0"/>
        </a:p>
      </dsp:txBody>
      <dsp:txXfrm>
        <a:off x="96172" y="2513871"/>
        <a:ext cx="8037256" cy="177775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9E0270-F8DF-4661-935F-9F6B78060174}">
      <dsp:nvSpPr>
        <dsp:cNvPr id="0" name=""/>
        <dsp:cNvSpPr/>
      </dsp:nvSpPr>
      <dsp:spPr>
        <a:xfrm>
          <a:off x="0" y="678179"/>
          <a:ext cx="8229600" cy="3291840"/>
        </a:xfrm>
        <a:prstGeom prst="leftRightRibb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6CDF49-31C3-459F-9385-2CB2B2FCD67B}">
      <dsp:nvSpPr>
        <dsp:cNvPr id="0" name=""/>
        <dsp:cNvSpPr/>
      </dsp:nvSpPr>
      <dsp:spPr>
        <a:xfrm>
          <a:off x="987552" y="1254251"/>
          <a:ext cx="2715768" cy="161300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1120" rIns="0" bIns="76200" numCol="1" spcCol="1270" anchor="ctr" anchorCtr="0">
          <a:noAutofit/>
        </a:bodyPr>
        <a:lstStyle/>
        <a:p>
          <a:pPr lvl="0" algn="ctr" defTabSz="889000" rtl="0">
            <a:lnSpc>
              <a:spcPct val="90000"/>
            </a:lnSpc>
            <a:spcBef>
              <a:spcPct val="0"/>
            </a:spcBef>
            <a:spcAft>
              <a:spcPct val="35000"/>
            </a:spcAft>
          </a:pPr>
          <a:r>
            <a:rPr lang="en-CA" sz="2000" kern="1200" dirty="0" smtClean="0"/>
            <a:t>Allocate to pay period </a:t>
          </a:r>
          <a:r>
            <a:rPr lang="en-CA" sz="2000" b="1" kern="1200" dirty="0" smtClean="0"/>
            <a:t>in which they are paid </a:t>
          </a:r>
          <a:r>
            <a:rPr lang="en-CA" sz="2000" kern="1200" dirty="0" smtClean="0"/>
            <a:t>(e.g., </a:t>
          </a:r>
          <a:r>
            <a:rPr lang="en-GB" sz="2000" kern="1200" dirty="0" smtClean="0"/>
            <a:t>Vacation pay, where no vacation time is taken, however paid</a:t>
          </a:r>
          <a:r>
            <a:rPr lang="en-CA" sz="2000" kern="1200" dirty="0" smtClean="0"/>
            <a:t>)</a:t>
          </a:r>
          <a:endParaRPr lang="en-US" sz="2000" kern="1200" dirty="0"/>
        </a:p>
      </dsp:txBody>
      <dsp:txXfrm>
        <a:off x="987552" y="1254251"/>
        <a:ext cx="2715768" cy="1613001"/>
      </dsp:txXfrm>
    </dsp:sp>
    <dsp:sp modelId="{9DC963FB-C97C-4205-AC56-E1BCDB65515C}">
      <dsp:nvSpPr>
        <dsp:cNvPr id="0" name=""/>
        <dsp:cNvSpPr/>
      </dsp:nvSpPr>
      <dsp:spPr>
        <a:xfrm>
          <a:off x="4114800" y="1780945"/>
          <a:ext cx="3209544" cy="161300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1120" rIns="0" bIns="76200" numCol="1" spcCol="1270" anchor="ctr" anchorCtr="0">
          <a:noAutofit/>
        </a:bodyPr>
        <a:lstStyle/>
        <a:p>
          <a:pPr lvl="0" algn="ctr" defTabSz="889000" rtl="0">
            <a:lnSpc>
              <a:spcPct val="90000"/>
            </a:lnSpc>
            <a:spcBef>
              <a:spcPct val="0"/>
            </a:spcBef>
            <a:spcAft>
              <a:spcPct val="35000"/>
            </a:spcAft>
          </a:pPr>
          <a:r>
            <a:rPr lang="en-CA" sz="2000" b="1" kern="1200" smtClean="0"/>
            <a:t>Last period of regular wages </a:t>
          </a:r>
          <a:r>
            <a:rPr lang="en-CA" sz="2000" kern="1200" smtClean="0"/>
            <a:t>(e.g., vacation pay paid on separation)</a:t>
          </a:r>
          <a:endParaRPr lang="en-US" sz="2000" kern="1200"/>
        </a:p>
      </dsp:txBody>
      <dsp:txXfrm>
        <a:off x="4114800" y="1780945"/>
        <a:ext cx="3209544" cy="161300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1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1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CA"/>
          </a:p>
        </p:txBody>
      </p:sp>
      <p:sp>
        <p:nvSpPr>
          <p:cNvPr id="3" name="Date Placeholder 2"/>
          <p:cNvSpPr>
            <a:spLocks noGrp="1"/>
          </p:cNvSpPr>
          <p:nvPr>
            <p:ph type="dt" idx="1"/>
          </p:nvPr>
        </p:nvSpPr>
        <p:spPr>
          <a:xfrm>
            <a:off x="3978132" y="0"/>
            <a:ext cx="3043343" cy="465455"/>
          </a:xfrm>
          <a:prstGeom prst="rect">
            <a:avLst/>
          </a:prstGeom>
        </p:spPr>
        <p:txBody>
          <a:bodyPr vert="horz" lIns="93317" tIns="46659" rIns="93317" bIns="46659" rtlCol="0"/>
          <a:lstStyle>
            <a:lvl1pPr algn="r">
              <a:defRPr sz="1200"/>
            </a:lvl1pPr>
          </a:lstStyle>
          <a:p>
            <a:fld id="{64446C8A-6474-4A87-859C-610B1BFFB3E9}" type="datetimeFigureOut">
              <a:rPr lang="en-CA" smtClean="0"/>
              <a:t>07/11/2018</a:t>
            </a:fld>
            <a:endParaRPr lang="en-CA"/>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7" tIns="46659" rIns="93317" bIns="46659" rtlCol="0" anchor="ctr"/>
          <a:lstStyle/>
          <a:p>
            <a:endParaRPr lang="en-CA"/>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200"/>
            </a:lvl1pPr>
          </a:lstStyle>
          <a:p>
            <a:endParaRPr lang="en-CA"/>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17" tIns="46659" rIns="93317" bIns="46659" rtlCol="0" anchor="b"/>
          <a:lstStyle>
            <a:lvl1pPr algn="r">
              <a:defRPr sz="1200"/>
            </a:lvl1pPr>
          </a:lstStyle>
          <a:p>
            <a:fld id="{893B63DB-9539-4FE2-84FC-233802497AEF}" type="slidenum">
              <a:rPr lang="en-CA" smtClean="0"/>
              <a:t>‹#›</a:t>
            </a:fld>
            <a:endParaRPr lang="en-CA"/>
          </a:p>
        </p:txBody>
      </p:sp>
    </p:spTree>
    <p:extLst>
      <p:ext uri="{BB962C8B-B14F-4D97-AF65-F5344CB8AC3E}">
        <p14:creationId xmlns:p14="http://schemas.microsoft.com/office/powerpoint/2010/main" val="3632585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7" name="Picture 6" descr="PPT-title-slide-background.jp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85800" y="3810000"/>
            <a:ext cx="8229600" cy="1020762"/>
          </a:xfrm>
          <a:prstGeom prst="rect">
            <a:avLst/>
          </a:prstGeom>
        </p:spPr>
        <p:txBody>
          <a:bodyPr/>
          <a:lstStyle>
            <a:lvl1pPr algn="r">
              <a:defRPr b="1">
                <a:solidFill>
                  <a:schemeClr val="bg1"/>
                </a:solidFill>
                <a:effectLst>
                  <a:outerShdw blurRad="38100" dist="38100" dir="2700000" algn="tl">
                    <a:srgbClr val="000000">
                      <a:alpha val="43137"/>
                    </a:srgbClr>
                  </a:outerShdw>
                </a:effectLst>
              </a:defRPr>
            </a:lvl1pPr>
          </a:lstStyle>
          <a:p>
            <a:r>
              <a:rPr lang="en-US" smtClean="0"/>
              <a:t>Click to edit Master title style</a:t>
            </a:r>
            <a:endParaRPr lang="en-CA" dirty="0"/>
          </a:p>
        </p:txBody>
      </p:sp>
      <p:sp>
        <p:nvSpPr>
          <p:cNvPr id="5" name="Subtitle 2"/>
          <p:cNvSpPr>
            <a:spLocks noGrp="1"/>
          </p:cNvSpPr>
          <p:nvPr>
            <p:ph type="subTitle" idx="1"/>
          </p:nvPr>
        </p:nvSpPr>
        <p:spPr>
          <a:xfrm>
            <a:off x="2514600" y="4876800"/>
            <a:ext cx="6400800" cy="1752600"/>
          </a:xfrm>
        </p:spPr>
        <p:txBody>
          <a:bodyPr>
            <a:normAutofit/>
          </a:bodyPr>
          <a:lstStyle>
            <a:lvl1pPr marL="0" indent="0" algn="r">
              <a:buNone/>
              <a:defRPr sz="2400" baseline="0">
                <a:solidFill>
                  <a:srgbClr val="FFE62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6481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7010400" y="6096000"/>
            <a:ext cx="2133600" cy="365125"/>
          </a:xfrm>
          <a:prstGeom prst="rect">
            <a:avLst/>
          </a:prstGeom>
        </p:spPr>
        <p:txBody>
          <a:bodyPr/>
          <a:lstStyle/>
          <a:p>
            <a:fld id="{6FED91E7-CA63-4F4B-A206-AC91635B2F34}" type="slidenum">
              <a:rPr lang="en-CA" smtClean="0"/>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492875"/>
            <a:ext cx="2133600" cy="365125"/>
          </a:xfrm>
          <a:prstGeom prst="rect">
            <a:avLst/>
          </a:prstGeom>
        </p:spPr>
        <p:txBody>
          <a:bodyPr/>
          <a:lstStyle/>
          <a:p>
            <a:endParaRPr lang="en-CA"/>
          </a:p>
        </p:txBody>
      </p:sp>
      <p:sp>
        <p:nvSpPr>
          <p:cNvPr id="5" name="Footer Placeholder 4"/>
          <p:cNvSpPr>
            <a:spLocks noGrp="1"/>
          </p:cNvSpPr>
          <p:nvPr>
            <p:ph type="ftr" sz="quarter" idx="11"/>
          </p:nvPr>
        </p:nvSpPr>
        <p:spPr>
          <a:xfrm>
            <a:off x="3124200" y="6492875"/>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a:xfrm>
            <a:off x="6553200" y="6492875"/>
            <a:ext cx="2133600" cy="365125"/>
          </a:xfrm>
          <a:prstGeom prst="rect">
            <a:avLst/>
          </a:prstGeom>
        </p:spPr>
        <p:txBody>
          <a:bodyPr/>
          <a:lstStyle/>
          <a:p>
            <a:fld id="{6FED91E7-CA63-4F4B-A206-AC91635B2F34}" type="slidenum">
              <a:rPr lang="en-CA" smtClean="0"/>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492875"/>
            <a:ext cx="2133600" cy="365125"/>
          </a:xfrm>
          <a:prstGeom prst="rect">
            <a:avLst/>
          </a:prstGeom>
        </p:spPr>
        <p:txBody>
          <a:bodyPr/>
          <a:lstStyle/>
          <a:p>
            <a:endParaRPr lang="en-CA"/>
          </a:p>
        </p:txBody>
      </p:sp>
      <p:sp>
        <p:nvSpPr>
          <p:cNvPr id="6" name="Footer Placeholder 5"/>
          <p:cNvSpPr>
            <a:spLocks noGrp="1"/>
          </p:cNvSpPr>
          <p:nvPr>
            <p:ph type="ftr" sz="quarter" idx="11"/>
          </p:nvPr>
        </p:nvSpPr>
        <p:spPr>
          <a:xfrm>
            <a:off x="3124200" y="6492875"/>
            <a:ext cx="2895600" cy="365125"/>
          </a:xfrm>
          <a:prstGeom prst="rect">
            <a:avLst/>
          </a:prstGeom>
        </p:spPr>
        <p:txBody>
          <a:bodyPr/>
          <a:lstStyle/>
          <a:p>
            <a:endParaRPr lang="en-CA"/>
          </a:p>
        </p:txBody>
      </p:sp>
      <p:sp>
        <p:nvSpPr>
          <p:cNvPr id="7" name="Slide Number Placeholder 6"/>
          <p:cNvSpPr>
            <a:spLocks noGrp="1"/>
          </p:cNvSpPr>
          <p:nvPr>
            <p:ph type="sldNum" sz="quarter" idx="12"/>
          </p:nvPr>
        </p:nvSpPr>
        <p:spPr>
          <a:xfrm>
            <a:off x="6553200" y="6492875"/>
            <a:ext cx="2133600" cy="365125"/>
          </a:xfrm>
          <a:prstGeom prst="rect">
            <a:avLst/>
          </a:prstGeom>
        </p:spPr>
        <p:txBody>
          <a:bodyPr/>
          <a:lstStyle/>
          <a:p>
            <a:fld id="{6FED91E7-CA63-4F4B-A206-AC91635B2F34}" type="slidenum">
              <a:rPr lang="en-CA" smtClean="0"/>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67800" cy="838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492875"/>
            <a:ext cx="2133600" cy="365125"/>
          </a:xfrm>
          <a:prstGeom prst="rect">
            <a:avLst/>
          </a:prstGeom>
        </p:spPr>
        <p:txBody>
          <a:bodyPr/>
          <a:lstStyle/>
          <a:p>
            <a:endParaRPr lang="en-CA"/>
          </a:p>
        </p:txBody>
      </p:sp>
      <p:sp>
        <p:nvSpPr>
          <p:cNvPr id="8" name="Footer Placeholder 7"/>
          <p:cNvSpPr>
            <a:spLocks noGrp="1"/>
          </p:cNvSpPr>
          <p:nvPr>
            <p:ph type="ftr" sz="quarter" idx="11"/>
          </p:nvPr>
        </p:nvSpPr>
        <p:spPr>
          <a:xfrm>
            <a:off x="3124200" y="6492875"/>
            <a:ext cx="2895600" cy="365125"/>
          </a:xfrm>
          <a:prstGeom prst="rect">
            <a:avLst/>
          </a:prstGeom>
        </p:spPr>
        <p:txBody>
          <a:bodyPr/>
          <a:lstStyle/>
          <a:p>
            <a:endParaRPr lang="en-CA"/>
          </a:p>
        </p:txBody>
      </p:sp>
      <p:sp>
        <p:nvSpPr>
          <p:cNvPr id="9" name="Slide Number Placeholder 8"/>
          <p:cNvSpPr>
            <a:spLocks noGrp="1"/>
          </p:cNvSpPr>
          <p:nvPr>
            <p:ph type="sldNum" sz="quarter" idx="12"/>
          </p:nvPr>
        </p:nvSpPr>
        <p:spPr>
          <a:xfrm>
            <a:off x="6553200" y="6492875"/>
            <a:ext cx="2133600" cy="365125"/>
          </a:xfrm>
          <a:prstGeom prst="rect">
            <a:avLst/>
          </a:prstGeom>
        </p:spPr>
        <p:txBody>
          <a:bodyPr/>
          <a:lstStyle/>
          <a:p>
            <a:fld id="{6FED91E7-CA63-4F4B-A206-AC91635B2F34}" type="slidenum">
              <a:rPr lang="en-CA" smtClean="0"/>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492875"/>
            <a:ext cx="2133600" cy="365125"/>
          </a:xfrm>
          <a:prstGeom prst="rect">
            <a:avLst/>
          </a:prstGeom>
        </p:spPr>
        <p:txBody>
          <a:bodyPr/>
          <a:lstStyle/>
          <a:p>
            <a:endParaRPr lang="en-CA"/>
          </a:p>
        </p:txBody>
      </p:sp>
      <p:sp>
        <p:nvSpPr>
          <p:cNvPr id="4" name="Footer Placeholder 3"/>
          <p:cNvSpPr>
            <a:spLocks noGrp="1"/>
          </p:cNvSpPr>
          <p:nvPr>
            <p:ph type="ftr" sz="quarter" idx="11"/>
          </p:nvPr>
        </p:nvSpPr>
        <p:spPr>
          <a:xfrm>
            <a:off x="3124200" y="6492875"/>
            <a:ext cx="2895600" cy="365125"/>
          </a:xfrm>
          <a:prstGeom prst="rect">
            <a:avLst/>
          </a:prstGeom>
        </p:spPr>
        <p:txBody>
          <a:bodyPr/>
          <a:lstStyle/>
          <a:p>
            <a:endParaRPr lang="en-CA"/>
          </a:p>
        </p:txBody>
      </p:sp>
      <p:sp>
        <p:nvSpPr>
          <p:cNvPr id="5" name="Slide Number Placeholder 4"/>
          <p:cNvSpPr>
            <a:spLocks noGrp="1"/>
          </p:cNvSpPr>
          <p:nvPr>
            <p:ph type="sldNum" sz="quarter" idx="12"/>
          </p:nvPr>
        </p:nvSpPr>
        <p:spPr>
          <a:xfrm>
            <a:off x="6553200" y="6492875"/>
            <a:ext cx="2133600" cy="365125"/>
          </a:xfrm>
          <a:prstGeom prst="rect">
            <a:avLst/>
          </a:prstGeom>
        </p:spPr>
        <p:txBody>
          <a:bodyPr/>
          <a:lstStyle/>
          <a:p>
            <a:fld id="{6FED91E7-CA63-4F4B-A206-AC91635B2F34}" type="slidenum">
              <a:rPr lang="en-CA" smtClean="0"/>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492875"/>
            <a:ext cx="2133600" cy="365125"/>
          </a:xfrm>
          <a:prstGeom prst="rect">
            <a:avLst/>
          </a:prstGeom>
        </p:spPr>
        <p:txBody>
          <a:bodyPr/>
          <a:lstStyle/>
          <a:p>
            <a:fld id="{6FED91E7-CA63-4F4B-A206-AC91635B2F34}" type="slidenum">
              <a:rPr lang="en-CA" smtClean="0"/>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a:p>
        </p:txBody>
      </p:sp>
      <p:sp>
        <p:nvSpPr>
          <p:cNvPr id="1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17"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ED91E7-CA63-4F4B-A206-AC91635B2F34}" type="slidenum">
              <a:rPr lang="en-CA" smtClean="0"/>
              <a:t>‹#›</a:t>
            </a:fld>
            <a:endParaRPr lang="en-CA"/>
          </a:p>
        </p:txBody>
      </p:sp>
      <p:sp>
        <p:nvSpPr>
          <p:cNvPr id="18" name="Title 1"/>
          <p:cNvSpPr txBox="1">
            <a:spLocks/>
          </p:cNvSpPr>
          <p:nvPr/>
        </p:nvSpPr>
        <p:spPr>
          <a:xfrm>
            <a:off x="0" y="0"/>
            <a:ext cx="9144000" cy="838200"/>
          </a:xfrm>
          <a:prstGeom prst="rect">
            <a:avLst/>
          </a:prstGeom>
          <a:gradFill flip="none" rotWithShape="1">
            <a:gsLst>
              <a:gs pos="2000">
                <a:srgbClr val="3969A2"/>
              </a:gs>
              <a:gs pos="93000">
                <a:schemeClr val="accent1">
                  <a:shade val="30000"/>
                  <a:satMod val="115000"/>
                </a:schemeClr>
              </a:gs>
              <a:gs pos="9000">
                <a:schemeClr val="tx2">
                  <a:lumMod val="75000"/>
                </a:schemeClr>
              </a:gs>
              <a:gs pos="100000">
                <a:schemeClr val="accent1">
                  <a:shade val="100000"/>
                  <a:satMod val="115000"/>
                </a:schemeClr>
              </a:gs>
            </a:gsLst>
            <a:lin ang="10800000" scaled="1"/>
            <a:tileRect/>
          </a:gradFill>
        </p:spPr>
        <p:txBody>
          <a:bodyPr/>
          <a:lstStyle>
            <a:lvl1pPr algn="ctr" defTabSz="914400" rtl="0" eaLnBrk="1" latinLnBrk="0" hangingPunct="1">
              <a:spcBef>
                <a:spcPct val="0"/>
              </a:spcBef>
              <a:buNone/>
              <a:defRPr sz="4400" kern="1200">
                <a:solidFill>
                  <a:schemeClr val="bg1"/>
                </a:solidFill>
                <a:latin typeface="+mj-lt"/>
                <a:ea typeface="+mj-ea"/>
                <a:cs typeface="+mj-cs"/>
              </a:defRPr>
            </a:lvl1pPr>
          </a:lstStyle>
          <a:p>
            <a:pPr fontAlgn="auto">
              <a:spcAft>
                <a:spcPts val="0"/>
              </a:spcAft>
            </a:pPr>
            <a:endParaRPr lang="en-US" dirty="0"/>
          </a:p>
        </p:txBody>
      </p:sp>
      <p:pic>
        <p:nvPicPr>
          <p:cNvPr id="19" name="Picture 18"/>
          <p:cNvPicPr>
            <a:picLocks noChangeAspect="1"/>
          </p:cNvPicPr>
          <p:nvPr/>
        </p:nvPicPr>
        <p:blipFill rotWithShape="1">
          <a:blip r:embed="rId9" cstate="print">
            <a:extLst>
              <a:ext uri="{28A0092B-C50C-407E-A947-70E740481C1C}">
                <a14:useLocalDpi xmlns:a14="http://schemas.microsoft.com/office/drawing/2010/main" val="0"/>
              </a:ext>
            </a:extLst>
          </a:blip>
          <a:srcRect t="87639"/>
          <a:stretch/>
        </p:blipFill>
        <p:spPr>
          <a:xfrm>
            <a:off x="0" y="5991224"/>
            <a:ext cx="9144000" cy="847725"/>
          </a:xfrm>
          <a:prstGeom prst="rect">
            <a:avLst/>
          </a:prstGeom>
        </p:spPr>
      </p:pic>
      <p:sp>
        <p:nvSpPr>
          <p:cNvPr id="3" name="Text Placeholder 2"/>
          <p:cNvSpPr>
            <a:spLocks noGrp="1"/>
          </p:cNvSpPr>
          <p:nvPr>
            <p:ph type="body" idx="1"/>
          </p:nvPr>
        </p:nvSpPr>
        <p:spPr>
          <a:xfrm>
            <a:off x="457200" y="1600200"/>
            <a:ext cx="8229600" cy="472439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17416" y="0"/>
            <a:ext cx="9050383" cy="838200"/>
          </a:xfrm>
          <a:prstGeom prst="rect">
            <a:avLst/>
          </a:prstGeom>
        </p:spPr>
        <p:txBody>
          <a:bodyPr vert="horz" lIns="91440" tIns="45720" rIns="91440" bIns="45720" rtlCol="0" anchor="ctr">
            <a:normAutofit/>
          </a:bodyPr>
          <a:lstStyle/>
          <a:p>
            <a:r>
              <a:rPr lang="en-US" smtClean="0"/>
              <a:t>Click to edit Master title style</a:t>
            </a:r>
            <a:endParaRPr lang="en-C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ftr="0" dt="0"/>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xml"/><Relationship Id="rId1" Type="http://schemas.openxmlformats.org/officeDocument/2006/relationships/tags" Target="../tags/tag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8" Type="http://schemas.microsoft.com/office/2007/relationships/diagramDrawing" Target="../diagrams/drawing15.xml"/><Relationship Id="rId3" Type="http://schemas.openxmlformats.org/officeDocument/2006/relationships/slideLayout" Target="../slideLayouts/slideLayout2.xml"/><Relationship Id="rId7" Type="http://schemas.openxmlformats.org/officeDocument/2006/relationships/diagramColors" Target="../diagrams/colors15.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diagramQuickStyle" Target="../diagrams/quickStyle15.xml"/><Relationship Id="rId5" Type="http://schemas.openxmlformats.org/officeDocument/2006/relationships/diagramLayout" Target="../diagrams/layout15.xml"/><Relationship Id="rId4" Type="http://schemas.openxmlformats.org/officeDocument/2006/relationships/diagramData" Target="../diagrams/data15.xml"/></Relationships>
</file>

<file path=ppt/slides/_rels/slide18.xml.rels><?xml version="1.0" encoding="UTF-8" standalone="yes"?>
<Relationships xmlns="http://schemas.openxmlformats.org/package/2006/relationships"><Relationship Id="rId8" Type="http://schemas.microsoft.com/office/2007/relationships/diagramDrawing" Target="../diagrams/drawing16.xml"/><Relationship Id="rId3" Type="http://schemas.openxmlformats.org/officeDocument/2006/relationships/slideLayout" Target="../slideLayouts/slideLayout2.xml"/><Relationship Id="rId7" Type="http://schemas.openxmlformats.org/officeDocument/2006/relationships/diagramColors" Target="../diagrams/colors16.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diagramQuickStyle" Target="../diagrams/quickStyle16.xml"/><Relationship Id="rId5" Type="http://schemas.openxmlformats.org/officeDocument/2006/relationships/diagramLayout" Target="../diagrams/layout16.xml"/><Relationship Id="rId4" Type="http://schemas.openxmlformats.org/officeDocument/2006/relationships/diagramData" Target="../diagrams/data16.xml"/></Relationships>
</file>

<file path=ppt/slides/_rels/slide19.xml.rels><?xml version="1.0" encoding="UTF-8" standalone="yes"?>
<Relationships xmlns="http://schemas.openxmlformats.org/package/2006/relationships"><Relationship Id="rId8" Type="http://schemas.openxmlformats.org/officeDocument/2006/relationships/diagramColors" Target="../diagrams/colors17.xml"/><Relationship Id="rId3" Type="http://schemas.openxmlformats.org/officeDocument/2006/relationships/tags" Target="../tags/tag13.xml"/><Relationship Id="rId7" Type="http://schemas.openxmlformats.org/officeDocument/2006/relationships/diagramQuickStyle" Target="../diagrams/quickStyle17.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diagramLayout" Target="../diagrams/layout17.xml"/><Relationship Id="rId5" Type="http://schemas.openxmlformats.org/officeDocument/2006/relationships/diagramData" Target="../diagrams/data17.xml"/><Relationship Id="rId4" Type="http://schemas.openxmlformats.org/officeDocument/2006/relationships/slideLayout" Target="../slideLayouts/slideLayout2.xml"/><Relationship Id="rId9" Type="http://schemas.microsoft.com/office/2007/relationships/diagramDrawing" Target="../diagrams/drawing1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tags" Target="../tags/tag16.xml"/><Relationship Id="rId7"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s>
</file>

<file path=ppt/slides/_rels/slide21.xml.rels><?xml version="1.0" encoding="UTF-8" standalone="yes"?>
<Relationships xmlns="http://schemas.openxmlformats.org/package/2006/relationships"><Relationship Id="rId8" Type="http://schemas.openxmlformats.org/officeDocument/2006/relationships/diagramColors" Target="../diagrams/colors18.xml"/><Relationship Id="rId3" Type="http://schemas.openxmlformats.org/officeDocument/2006/relationships/tags" Target="../tags/tag22.xml"/><Relationship Id="rId7" Type="http://schemas.openxmlformats.org/officeDocument/2006/relationships/diagramQuickStyle" Target="../diagrams/quickStyle18.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diagramLayout" Target="../diagrams/layout18.xml"/><Relationship Id="rId5" Type="http://schemas.openxmlformats.org/officeDocument/2006/relationships/diagramData" Target="../diagrams/data18.xml"/><Relationship Id="rId4" Type="http://schemas.openxmlformats.org/officeDocument/2006/relationships/slideLayout" Target="../slideLayouts/slideLayout2.xml"/><Relationship Id="rId9" Type="http://schemas.microsoft.com/office/2007/relationships/diagramDrawing" Target="../diagrams/drawing18.xml"/></Relationships>
</file>

<file path=ppt/slides/_rels/slide22.xml.rels><?xml version="1.0" encoding="UTF-8" standalone="yes"?>
<Relationships xmlns="http://schemas.openxmlformats.org/package/2006/relationships"><Relationship Id="rId8" Type="http://schemas.microsoft.com/office/2007/relationships/diagramDrawing" Target="../diagrams/drawing19.xml"/><Relationship Id="rId3" Type="http://schemas.openxmlformats.org/officeDocument/2006/relationships/slideLayout" Target="../slideLayouts/slideLayout2.xml"/><Relationship Id="rId7" Type="http://schemas.openxmlformats.org/officeDocument/2006/relationships/diagramColors" Target="../diagrams/colors19.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diagramQuickStyle" Target="../diagrams/quickStyle19.xml"/><Relationship Id="rId5" Type="http://schemas.openxmlformats.org/officeDocument/2006/relationships/diagramLayout" Target="../diagrams/layout19.xml"/><Relationship Id="rId4" Type="http://schemas.openxmlformats.org/officeDocument/2006/relationships/diagramData" Target="../diagrams/data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slideLayout" Target="../slideLayouts/slideLayout2.xml"/><Relationship Id="rId7" Type="http://schemas.openxmlformats.org/officeDocument/2006/relationships/diagramColors" Target="../diagrams/colors2.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r>
              <a:rPr lang="en-US" dirty="0">
                <a:effectLst/>
              </a:rPr>
              <a:t>EI </a:t>
            </a:r>
            <a:r>
              <a:rPr lang="en-US" dirty="0" smtClean="0">
                <a:effectLst/>
              </a:rPr>
              <a:t>Simplifications re: Employer </a:t>
            </a:r>
            <a:r>
              <a:rPr lang="en-US" dirty="0">
                <a:effectLst/>
              </a:rPr>
              <a:t>R</a:t>
            </a:r>
            <a:r>
              <a:rPr lang="en-US" dirty="0" smtClean="0">
                <a:effectLst/>
              </a:rPr>
              <a:t>eporting</a:t>
            </a:r>
            <a:endParaRPr lang="en-CA" dirty="0"/>
          </a:p>
        </p:txBody>
      </p:sp>
      <p:sp>
        <p:nvSpPr>
          <p:cNvPr id="3" name="Subtitle 2"/>
          <p:cNvSpPr>
            <a:spLocks noGrp="1"/>
          </p:cNvSpPr>
          <p:nvPr>
            <p:ph type="subTitle" idx="1"/>
            <p:custDataLst>
              <p:tags r:id="rId2"/>
            </p:custDataLst>
          </p:nvPr>
        </p:nvSpPr>
        <p:spPr>
          <a:xfrm>
            <a:off x="3419872" y="4725144"/>
            <a:ext cx="5495528" cy="1752600"/>
          </a:xfrm>
        </p:spPr>
        <p:txBody>
          <a:bodyPr/>
          <a:lstStyle/>
          <a:p>
            <a:r>
              <a:rPr lang="en-CA" dirty="0" smtClean="0"/>
              <a:t>Rachel </a:t>
            </a:r>
            <a:r>
              <a:rPr lang="en-CA" smtClean="0"/>
              <a:t>De Grâce </a:t>
            </a:r>
            <a:endParaRPr lang="en-CA" dirty="0" smtClean="0"/>
          </a:p>
          <a:p>
            <a:r>
              <a:rPr lang="en-CA" dirty="0" smtClean="0"/>
              <a:t>Director, Advocacy and Legislative Content</a:t>
            </a:r>
            <a:endParaRPr lang="en-CA" dirty="0"/>
          </a:p>
          <a:p>
            <a:endParaRPr lang="en-CA" dirty="0"/>
          </a:p>
          <a:p>
            <a:endParaRPr lang="en-CA" dirty="0"/>
          </a:p>
        </p:txBody>
      </p:sp>
    </p:spTree>
    <p:extLst>
      <p:ext uri="{BB962C8B-B14F-4D97-AF65-F5344CB8AC3E}">
        <p14:creationId xmlns:p14="http://schemas.microsoft.com/office/powerpoint/2010/main" val="25126545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Complex Allocation of Earnings and Hours (continued)</a:t>
            </a:r>
            <a:endParaRPr lang="en-CA" dirty="0"/>
          </a:p>
        </p:txBody>
      </p:sp>
      <p:sp>
        <p:nvSpPr>
          <p:cNvPr id="4" name="Slide Number Placeholder 3"/>
          <p:cNvSpPr>
            <a:spLocks noGrp="1"/>
          </p:cNvSpPr>
          <p:nvPr>
            <p:ph type="sldNum" sz="quarter" idx="12"/>
          </p:nvPr>
        </p:nvSpPr>
        <p:spPr/>
        <p:txBody>
          <a:bodyPr/>
          <a:lstStyle/>
          <a:p>
            <a:fld id="{6FED91E7-CA63-4F4B-A206-AC91635B2F34}" type="slidenum">
              <a:rPr lang="en-CA" smtClean="0"/>
              <a:t>10</a:t>
            </a:fld>
            <a:endParaRPr lang="en-CA"/>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29038170"/>
              </p:ext>
            </p:extLst>
          </p:nvPr>
        </p:nvGraphicFramePr>
        <p:xfrm>
          <a:off x="457200" y="1600200"/>
          <a:ext cx="8229600" cy="46481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640506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Recommendation #3: More Consistent Allocation</a:t>
            </a:r>
            <a:endParaRPr lang="en-CA" dirty="0"/>
          </a:p>
        </p:txBody>
      </p:sp>
      <p:sp>
        <p:nvSpPr>
          <p:cNvPr id="4" name="Slide Number Placeholder 3"/>
          <p:cNvSpPr>
            <a:spLocks noGrp="1"/>
          </p:cNvSpPr>
          <p:nvPr>
            <p:ph type="sldNum" sz="quarter" idx="12"/>
          </p:nvPr>
        </p:nvSpPr>
        <p:spPr/>
        <p:txBody>
          <a:bodyPr/>
          <a:lstStyle/>
          <a:p>
            <a:fld id="{6FED91E7-CA63-4F4B-A206-AC91635B2F34}" type="slidenum">
              <a:rPr lang="en-CA" smtClean="0"/>
              <a:t>11</a:t>
            </a:fld>
            <a:endParaRPr lang="en-CA"/>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46525790"/>
              </p:ext>
            </p:extLst>
          </p:nvPr>
        </p:nvGraphicFramePr>
        <p:xfrm>
          <a:off x="457200" y="1340768"/>
          <a:ext cx="8229600" cy="4648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54259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Definition of a Week</a:t>
            </a:r>
            <a:endParaRPr lang="en-C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4845257"/>
              </p:ext>
            </p:extLst>
          </p:nvPr>
        </p:nvGraphicFramePr>
        <p:xfrm>
          <a:off x="457200" y="1340768"/>
          <a:ext cx="8229600" cy="4648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6FED91E7-CA63-4F4B-A206-AC91635B2F34}" type="slidenum">
              <a:rPr lang="en-CA" smtClean="0"/>
              <a:t>12</a:t>
            </a:fld>
            <a:endParaRPr lang="en-CA"/>
          </a:p>
        </p:txBody>
      </p:sp>
    </p:spTree>
    <p:extLst>
      <p:ext uri="{BB962C8B-B14F-4D97-AF65-F5344CB8AC3E}">
        <p14:creationId xmlns:p14="http://schemas.microsoft.com/office/powerpoint/2010/main" val="22039967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Request for Payroll Information</a:t>
            </a:r>
            <a:endParaRPr lang="en-C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22065252"/>
              </p:ext>
            </p:extLst>
          </p:nvPr>
        </p:nvGraphicFramePr>
        <p:xfrm>
          <a:off x="457200" y="1600200"/>
          <a:ext cx="8229600" cy="4648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6FED91E7-CA63-4F4B-A206-AC91635B2F34}" type="slidenum">
              <a:rPr lang="en-CA" smtClean="0"/>
              <a:t>13</a:t>
            </a:fld>
            <a:endParaRPr lang="en-CA"/>
          </a:p>
        </p:txBody>
      </p:sp>
    </p:spTree>
    <p:extLst>
      <p:ext uri="{BB962C8B-B14F-4D97-AF65-F5344CB8AC3E}">
        <p14:creationId xmlns:p14="http://schemas.microsoft.com/office/powerpoint/2010/main" val="41889022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Recommendation #4: Use of Real Employment Data</a:t>
            </a:r>
            <a:endParaRPr lang="en-CA" dirty="0"/>
          </a:p>
        </p:txBody>
      </p:sp>
      <p:sp>
        <p:nvSpPr>
          <p:cNvPr id="4" name="Slide Number Placeholder 3"/>
          <p:cNvSpPr>
            <a:spLocks noGrp="1"/>
          </p:cNvSpPr>
          <p:nvPr>
            <p:ph type="sldNum" sz="quarter" idx="12"/>
          </p:nvPr>
        </p:nvSpPr>
        <p:spPr/>
        <p:txBody>
          <a:bodyPr/>
          <a:lstStyle/>
          <a:p>
            <a:fld id="{6FED91E7-CA63-4F4B-A206-AC91635B2F34}" type="slidenum">
              <a:rPr lang="en-CA" smtClean="0"/>
              <a:t>14</a:t>
            </a:fld>
            <a:endParaRPr lang="en-CA"/>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80939528"/>
              </p:ext>
            </p:extLst>
          </p:nvPr>
        </p:nvGraphicFramePr>
        <p:xfrm>
          <a:off x="457200" y="1421978"/>
          <a:ext cx="8229600" cy="4648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5767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r>
              <a:rPr lang="en-CA" dirty="0" smtClean="0"/>
              <a:t>Employer EI Premium Reduction Program </a:t>
            </a:r>
            <a:endParaRPr lang="en-CA" dirty="0"/>
          </a:p>
        </p:txBody>
      </p:sp>
      <p:sp>
        <p:nvSpPr>
          <p:cNvPr id="3" name="Subtitle 2"/>
          <p:cNvSpPr>
            <a:spLocks noGrp="1"/>
          </p:cNvSpPr>
          <p:nvPr>
            <p:ph type="subTitle" idx="1"/>
            <p:custDataLst>
              <p:tags r:id="rId2"/>
            </p:custDataLst>
          </p:nvPr>
        </p:nvSpPr>
        <p:spPr>
          <a:xfrm>
            <a:off x="3419872" y="4725144"/>
            <a:ext cx="5495528" cy="1752600"/>
          </a:xfrm>
        </p:spPr>
        <p:txBody>
          <a:bodyPr/>
          <a:lstStyle/>
          <a:p>
            <a:endParaRPr lang="en-CA" dirty="0"/>
          </a:p>
          <a:p>
            <a:endParaRPr lang="en-CA" dirty="0"/>
          </a:p>
        </p:txBody>
      </p:sp>
    </p:spTree>
    <p:extLst>
      <p:ext uri="{BB962C8B-B14F-4D97-AF65-F5344CB8AC3E}">
        <p14:creationId xmlns:p14="http://schemas.microsoft.com/office/powerpoint/2010/main" val="16646565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Premium Reduction Program (PRP)</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25650031"/>
              </p:ext>
            </p:extLst>
          </p:nvPr>
        </p:nvGraphicFramePr>
        <p:xfrm>
          <a:off x="457200" y="1268760"/>
          <a:ext cx="8219256"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6FED91E7-CA63-4F4B-A206-AC91635B2F34}" type="slidenum">
              <a:rPr lang="en-CA" smtClean="0"/>
              <a:t>16</a:t>
            </a:fld>
            <a:endParaRPr lang="en-CA"/>
          </a:p>
        </p:txBody>
      </p:sp>
    </p:spTree>
    <p:extLst>
      <p:ext uri="{BB962C8B-B14F-4D97-AF65-F5344CB8AC3E}">
        <p14:creationId xmlns:p14="http://schemas.microsoft.com/office/powerpoint/2010/main" val="2286641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n-CA" dirty="0" smtClean="0"/>
              <a:t>Recommendation #5: Increase Awareness of PRP</a:t>
            </a:r>
            <a:endParaRPr lang="en-US" dirty="0"/>
          </a:p>
        </p:txBody>
      </p:sp>
      <p:graphicFrame>
        <p:nvGraphicFramePr>
          <p:cNvPr id="8" name="Content Placeholder 7"/>
          <p:cNvGraphicFramePr>
            <a:graphicFrameLocks noGrp="1"/>
          </p:cNvGraphicFramePr>
          <p:nvPr>
            <p:ph idx="1"/>
            <p:extLst/>
          </p:nvPr>
        </p:nvGraphicFramePr>
        <p:xfrm>
          <a:off x="457200" y="1600200"/>
          <a:ext cx="8229600" cy="46481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Slide Number Placeholder 3"/>
          <p:cNvSpPr>
            <a:spLocks noGrp="1"/>
          </p:cNvSpPr>
          <p:nvPr>
            <p:ph type="sldNum" sz="quarter" idx="12"/>
            <p:custDataLst>
              <p:tags r:id="rId2"/>
            </p:custDataLst>
          </p:nvPr>
        </p:nvSpPr>
        <p:spPr/>
        <p:txBody>
          <a:bodyPr/>
          <a:lstStyle/>
          <a:p>
            <a:fld id="{6FED91E7-CA63-4F4B-A206-AC91635B2F34}" type="slidenum">
              <a:rPr lang="en-CA" smtClean="0"/>
              <a:pPr/>
              <a:t>17</a:t>
            </a:fld>
            <a:endParaRPr lang="en-CA"/>
          </a:p>
        </p:txBody>
      </p:sp>
    </p:spTree>
    <p:extLst>
      <p:ext uri="{BB962C8B-B14F-4D97-AF65-F5344CB8AC3E}">
        <p14:creationId xmlns:p14="http://schemas.microsoft.com/office/powerpoint/2010/main" val="2833538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n-US" dirty="0"/>
              <a:t>Unanticipated </a:t>
            </a:r>
            <a:r>
              <a:rPr lang="en-US" dirty="0" smtClean="0"/>
              <a:t>Consequences of 1-Week Waiting Period</a:t>
            </a:r>
            <a:endParaRPr lang="en-US" dirty="0"/>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1713755513"/>
              </p:ext>
            </p:extLst>
          </p:nvPr>
        </p:nvGraphicFramePr>
        <p:xfrm>
          <a:off x="457200" y="1340768"/>
          <a:ext cx="8229600" cy="46481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Slide Number Placeholder 3"/>
          <p:cNvSpPr>
            <a:spLocks noGrp="1"/>
          </p:cNvSpPr>
          <p:nvPr>
            <p:ph type="sldNum" sz="quarter" idx="12"/>
            <p:custDataLst>
              <p:tags r:id="rId2"/>
            </p:custDataLst>
          </p:nvPr>
        </p:nvSpPr>
        <p:spPr/>
        <p:txBody>
          <a:bodyPr/>
          <a:lstStyle/>
          <a:p>
            <a:fld id="{6FED91E7-CA63-4F4B-A206-AC91635B2F34}" type="slidenum">
              <a:rPr lang="en-CA" smtClean="0"/>
              <a:t>18</a:t>
            </a:fld>
            <a:endParaRPr lang="en-CA"/>
          </a:p>
        </p:txBody>
      </p:sp>
    </p:spTree>
    <p:extLst>
      <p:ext uri="{BB962C8B-B14F-4D97-AF65-F5344CB8AC3E}">
        <p14:creationId xmlns:p14="http://schemas.microsoft.com/office/powerpoint/2010/main" val="32457343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r>
              <a:rPr lang="en-CA" dirty="0"/>
              <a:t>Employer Costs </a:t>
            </a:r>
            <a:r>
              <a:rPr lang="en-CA" dirty="0" smtClean="0"/>
              <a:t>Far Outweigh </a:t>
            </a:r>
            <a:r>
              <a:rPr lang="en-CA" dirty="0"/>
              <a:t>Incentive </a:t>
            </a:r>
            <a:endParaRPr lang="en-US" dirty="0"/>
          </a:p>
        </p:txBody>
      </p:sp>
      <p:graphicFrame>
        <p:nvGraphicFramePr>
          <p:cNvPr id="7" name="Content Placeholder 6"/>
          <p:cNvGraphicFramePr>
            <a:graphicFrameLocks noGrp="1"/>
          </p:cNvGraphicFramePr>
          <p:nvPr>
            <p:ph idx="1"/>
            <p:custDataLst>
              <p:tags r:id="rId2"/>
            </p:custDataLst>
            <p:extLst>
              <p:ext uri="{D42A27DB-BD31-4B8C-83A1-F6EECF244321}">
                <p14:modId xmlns:p14="http://schemas.microsoft.com/office/powerpoint/2010/main" val="3745667440"/>
              </p:ext>
            </p:extLst>
          </p:nvPr>
        </p:nvGraphicFramePr>
        <p:xfrm>
          <a:off x="457200" y="1600200"/>
          <a:ext cx="8229600" cy="464819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4" name="Slide Number Placeholder 3"/>
          <p:cNvSpPr>
            <a:spLocks noGrp="1"/>
          </p:cNvSpPr>
          <p:nvPr>
            <p:ph type="sldNum" sz="quarter" idx="12"/>
            <p:custDataLst>
              <p:tags r:id="rId3"/>
            </p:custDataLst>
          </p:nvPr>
        </p:nvSpPr>
        <p:spPr/>
        <p:txBody>
          <a:bodyPr/>
          <a:lstStyle/>
          <a:p>
            <a:fld id="{6FED91E7-CA63-4F4B-A206-AC91635B2F34}" type="slidenum">
              <a:rPr lang="en-CA" smtClean="0"/>
              <a:t>19</a:t>
            </a:fld>
            <a:endParaRPr lang="en-CA"/>
          </a:p>
        </p:txBody>
      </p:sp>
    </p:spTree>
    <p:extLst>
      <p:ext uri="{BB962C8B-B14F-4D97-AF65-F5344CB8AC3E}">
        <p14:creationId xmlns:p14="http://schemas.microsoft.com/office/powerpoint/2010/main" val="9009162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Agenda</a:t>
            </a:r>
            <a:endParaRPr lang="en-US" dirty="0"/>
          </a:p>
        </p:txBody>
      </p:sp>
      <p:sp>
        <p:nvSpPr>
          <p:cNvPr id="4" name="Slide Number Placeholder 3"/>
          <p:cNvSpPr>
            <a:spLocks noGrp="1"/>
          </p:cNvSpPr>
          <p:nvPr>
            <p:ph type="sldNum" sz="quarter" idx="12"/>
          </p:nvPr>
        </p:nvSpPr>
        <p:spPr/>
        <p:txBody>
          <a:bodyPr/>
          <a:lstStyle/>
          <a:p>
            <a:fld id="{6FED91E7-CA63-4F4B-A206-AC91635B2F34}" type="slidenum">
              <a:rPr lang="en-CA" smtClean="0"/>
              <a:t>2</a:t>
            </a:fld>
            <a:endParaRPr lang="en-CA"/>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6613742"/>
              </p:ext>
            </p:extLst>
          </p:nvPr>
        </p:nvGraphicFramePr>
        <p:xfrm>
          <a:off x="457200" y="1447801"/>
          <a:ext cx="8229600" cy="4648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4382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smtClean="0"/>
              <a:t>Employees Benefit Twice</a:t>
            </a:r>
            <a:endParaRPr lang="en-US" dirty="0"/>
          </a:p>
        </p:txBody>
      </p:sp>
      <p:sp>
        <p:nvSpPr>
          <p:cNvPr id="3" name="Content Placeholder 2"/>
          <p:cNvSpPr>
            <a:spLocks noGrp="1"/>
          </p:cNvSpPr>
          <p:nvPr>
            <p:ph idx="1"/>
            <p:custDataLst>
              <p:tags r:id="rId2"/>
            </p:custDataLst>
          </p:nvPr>
        </p:nvSpPr>
        <p:spPr/>
        <p:txBody>
          <a:bodyPr/>
          <a:lstStyle/>
          <a:p>
            <a:pPr marL="0" indent="0">
              <a:buNone/>
            </a:pPr>
            <a:endParaRPr lang="en-US" dirty="0"/>
          </a:p>
        </p:txBody>
      </p:sp>
      <p:sp>
        <p:nvSpPr>
          <p:cNvPr id="4" name="Slide Number Placeholder 3"/>
          <p:cNvSpPr>
            <a:spLocks noGrp="1"/>
          </p:cNvSpPr>
          <p:nvPr>
            <p:ph type="sldNum" sz="quarter" idx="12"/>
            <p:custDataLst>
              <p:tags r:id="rId3"/>
            </p:custDataLst>
          </p:nvPr>
        </p:nvSpPr>
        <p:spPr/>
        <p:txBody>
          <a:bodyPr/>
          <a:lstStyle/>
          <a:p>
            <a:fld id="{6FED91E7-CA63-4F4B-A206-AC91635B2F34}" type="slidenum">
              <a:rPr lang="en-CA" smtClean="0"/>
              <a:t>20</a:t>
            </a:fld>
            <a:endParaRPr lang="en-CA"/>
          </a:p>
        </p:txBody>
      </p:sp>
      <p:sp>
        <p:nvSpPr>
          <p:cNvPr id="5" name="Rectangle 4"/>
          <p:cNvSpPr/>
          <p:nvPr>
            <p:custDataLst>
              <p:tags r:id="rId4"/>
            </p:custDataLst>
          </p:nvPr>
        </p:nvSpPr>
        <p:spPr>
          <a:xfrm>
            <a:off x="539552" y="1700808"/>
            <a:ext cx="3143200" cy="3960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4000" dirty="0" smtClean="0"/>
              <a:t>100</a:t>
            </a:r>
            <a:r>
              <a:rPr lang="en-CA" sz="4000" dirty="0"/>
              <a:t>% employer-paid sick leave benefit from </a:t>
            </a:r>
            <a:r>
              <a:rPr lang="en-CA" sz="4000" dirty="0" smtClean="0"/>
              <a:t>employer</a:t>
            </a:r>
            <a:endParaRPr lang="en-US" sz="4000" dirty="0"/>
          </a:p>
        </p:txBody>
      </p:sp>
      <p:sp>
        <p:nvSpPr>
          <p:cNvPr id="8" name="Plus 7"/>
          <p:cNvSpPr/>
          <p:nvPr>
            <p:custDataLst>
              <p:tags r:id="rId5"/>
            </p:custDataLst>
          </p:nvPr>
        </p:nvSpPr>
        <p:spPr>
          <a:xfrm>
            <a:off x="3966265" y="2924944"/>
            <a:ext cx="1368152" cy="1656184"/>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Process 8"/>
          <p:cNvSpPr/>
          <p:nvPr>
            <p:custDataLst>
              <p:tags r:id="rId6"/>
            </p:custDataLst>
          </p:nvPr>
        </p:nvSpPr>
        <p:spPr>
          <a:xfrm>
            <a:off x="5678252" y="1706778"/>
            <a:ext cx="2926196" cy="395447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4000" dirty="0"/>
              <a:t>5/12 share of employer’s reduced EI incentive</a:t>
            </a:r>
            <a:endParaRPr lang="en-US" sz="4000" dirty="0"/>
          </a:p>
        </p:txBody>
      </p:sp>
    </p:spTree>
    <p:extLst>
      <p:ext uri="{BB962C8B-B14F-4D97-AF65-F5344CB8AC3E}">
        <p14:creationId xmlns:p14="http://schemas.microsoft.com/office/powerpoint/2010/main" val="9669759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r>
              <a:rPr lang="en-US" dirty="0"/>
              <a:t>Recommendation </a:t>
            </a:r>
            <a:r>
              <a:rPr lang="en-US" dirty="0" smtClean="0"/>
              <a:t>#6: Enhance PRP Incentive</a:t>
            </a:r>
            <a:endParaRPr lang="en-US" dirty="0"/>
          </a:p>
        </p:txBody>
      </p:sp>
      <p:graphicFrame>
        <p:nvGraphicFramePr>
          <p:cNvPr id="5" name="Content Placeholder 4"/>
          <p:cNvGraphicFramePr>
            <a:graphicFrameLocks noGrp="1"/>
          </p:cNvGraphicFramePr>
          <p:nvPr>
            <p:ph idx="1"/>
            <p:custDataLst>
              <p:tags r:id="rId2"/>
            </p:custDataLst>
            <p:extLst/>
          </p:nvPr>
        </p:nvGraphicFramePr>
        <p:xfrm>
          <a:off x="457200" y="1600200"/>
          <a:ext cx="8229600" cy="464819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4" name="Slide Number Placeholder 3"/>
          <p:cNvSpPr>
            <a:spLocks noGrp="1"/>
          </p:cNvSpPr>
          <p:nvPr>
            <p:ph type="sldNum" sz="quarter" idx="12"/>
            <p:custDataLst>
              <p:tags r:id="rId3"/>
            </p:custDataLst>
          </p:nvPr>
        </p:nvSpPr>
        <p:spPr/>
        <p:txBody>
          <a:bodyPr/>
          <a:lstStyle/>
          <a:p>
            <a:fld id="{6FED91E7-CA63-4F4B-A206-AC91635B2F34}" type="slidenum">
              <a:rPr lang="en-CA" smtClean="0"/>
              <a:t>21</a:t>
            </a:fld>
            <a:endParaRPr lang="en-CA"/>
          </a:p>
        </p:txBody>
      </p:sp>
    </p:spTree>
    <p:extLst>
      <p:ext uri="{BB962C8B-B14F-4D97-AF65-F5344CB8AC3E}">
        <p14:creationId xmlns:p14="http://schemas.microsoft.com/office/powerpoint/2010/main" val="33940423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smtClean="0"/>
              <a:t>Win-Win-Win</a:t>
            </a:r>
            <a:endParaRPr lang="en-US" dirty="0"/>
          </a:p>
        </p:txBody>
      </p:sp>
      <p:sp>
        <p:nvSpPr>
          <p:cNvPr id="4" name="Slide Number Placeholder 3"/>
          <p:cNvSpPr>
            <a:spLocks noGrp="1"/>
          </p:cNvSpPr>
          <p:nvPr>
            <p:ph type="sldNum" sz="quarter" idx="12"/>
            <p:custDataLst>
              <p:tags r:id="rId2"/>
            </p:custDataLst>
          </p:nvPr>
        </p:nvSpPr>
        <p:spPr/>
        <p:txBody>
          <a:bodyPr/>
          <a:lstStyle/>
          <a:p>
            <a:fld id="{6FED91E7-CA63-4F4B-A206-AC91635B2F34}" type="slidenum">
              <a:rPr lang="en-CA" smtClean="0"/>
              <a:t>22</a:t>
            </a:fld>
            <a:endParaRPr lang="en-CA"/>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37354899"/>
              </p:ext>
            </p:extLst>
          </p:nvPr>
        </p:nvGraphicFramePr>
        <p:xfrm>
          <a:off x="457200" y="1177463"/>
          <a:ext cx="8229600" cy="448378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3135201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Questions/Comments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6FED91E7-CA63-4F4B-A206-AC91635B2F34}" type="slidenum">
              <a:rPr lang="en-CA" smtClean="0"/>
              <a:t>23</a:t>
            </a:fld>
            <a:endParaRPr lang="en-CA"/>
          </a:p>
        </p:txBody>
      </p:sp>
      <p:sp>
        <p:nvSpPr>
          <p:cNvPr id="5" name="Action Button: Help 4">
            <a:hlinkClick r:id="" action="ppaction://noaction" highlightClick="1"/>
          </p:cNvPr>
          <p:cNvSpPr/>
          <p:nvPr/>
        </p:nvSpPr>
        <p:spPr>
          <a:xfrm>
            <a:off x="510320" y="1600200"/>
            <a:ext cx="8123360" cy="4398490"/>
          </a:xfrm>
          <a:prstGeom prst="actionButtonHelp">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20571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pPr lvl="0"/>
            <a:r>
              <a:rPr lang="en-CA" dirty="0" smtClean="0"/>
              <a:t>ROE Production vs Usage</a:t>
            </a:r>
            <a:endParaRPr lang="en-CA" dirty="0"/>
          </a:p>
        </p:txBody>
      </p:sp>
      <p:sp>
        <p:nvSpPr>
          <p:cNvPr id="4" name="Slide Number Placeholder 3"/>
          <p:cNvSpPr>
            <a:spLocks noGrp="1"/>
          </p:cNvSpPr>
          <p:nvPr>
            <p:ph type="sldNum" sz="quarter" idx="12"/>
            <p:custDataLst>
              <p:tags r:id="rId2"/>
            </p:custDataLst>
          </p:nvPr>
        </p:nvSpPr>
        <p:spPr/>
        <p:txBody>
          <a:bodyPr/>
          <a:lstStyle/>
          <a:p>
            <a:fld id="{9C33D491-AC8C-481A-9550-7C2BDA1F00E0}" type="slidenum">
              <a:rPr lang="en-US" smtClean="0"/>
              <a:pPr/>
              <a:t>3</a:t>
            </a:fld>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01694576"/>
              </p:ext>
            </p:extLst>
          </p:nvPr>
        </p:nvGraphicFramePr>
        <p:xfrm>
          <a:off x="457200" y="1268760"/>
          <a:ext cx="8229600" cy="46481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9339199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Record of Employment (ROE)</a:t>
            </a:r>
            <a:endParaRPr lang="en-C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45179676"/>
              </p:ext>
            </p:extLst>
          </p:nvPr>
        </p:nvGraphicFramePr>
        <p:xfrm>
          <a:off x="457200" y="1340768"/>
          <a:ext cx="8229600" cy="4648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6FED91E7-CA63-4F4B-A206-AC91635B2F34}" type="slidenum">
              <a:rPr lang="en-CA" smtClean="0"/>
              <a:t>4</a:t>
            </a:fld>
            <a:endParaRPr lang="en-CA"/>
          </a:p>
        </p:txBody>
      </p:sp>
    </p:spTree>
    <p:extLst>
      <p:ext uri="{BB962C8B-B14F-4D97-AF65-F5344CB8AC3E}">
        <p14:creationId xmlns:p14="http://schemas.microsoft.com/office/powerpoint/2010/main" val="1179105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0648"/>
            <a:ext cx="9144000" cy="838200"/>
          </a:xfrm>
        </p:spPr>
        <p:txBody>
          <a:bodyPr>
            <a:noAutofit/>
          </a:bodyPr>
          <a:lstStyle/>
          <a:p>
            <a:r>
              <a:rPr lang="en-CA" sz="2800" dirty="0" smtClean="0"/>
              <a:t>Recommendation #</a:t>
            </a:r>
            <a:r>
              <a:rPr lang="en-CA" sz="2800" dirty="0"/>
              <a:t>1: Only require ROE for separation reasons that result in EI claims</a:t>
            </a:r>
            <a:r>
              <a:rPr lang="en-CA" dirty="0"/>
              <a:t/>
            </a:r>
            <a:br>
              <a:rPr lang="en-CA" dirty="0"/>
            </a:br>
            <a:endParaRPr lang="en-C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77089849"/>
              </p:ext>
            </p:extLst>
          </p:nvPr>
        </p:nvGraphicFramePr>
        <p:xfrm>
          <a:off x="457200" y="1447801"/>
          <a:ext cx="8229600" cy="4648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6FED91E7-CA63-4F4B-A206-AC91635B2F34}" type="slidenum">
              <a:rPr lang="en-CA" smtClean="0"/>
              <a:t>5</a:t>
            </a:fld>
            <a:endParaRPr lang="en-CA"/>
          </a:p>
        </p:txBody>
      </p:sp>
    </p:spTree>
    <p:extLst>
      <p:ext uri="{BB962C8B-B14F-4D97-AF65-F5344CB8AC3E}">
        <p14:creationId xmlns:p14="http://schemas.microsoft.com/office/powerpoint/2010/main" val="32724080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Reason for Separation (RFS)</a:t>
            </a:r>
            <a:endParaRPr lang="en-C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09809426"/>
              </p:ext>
            </p:extLst>
          </p:nvPr>
        </p:nvGraphicFramePr>
        <p:xfrm>
          <a:off x="457200" y="1340768"/>
          <a:ext cx="8229600" cy="4648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6FED91E7-CA63-4F4B-A206-AC91635B2F34}" type="slidenum">
              <a:rPr lang="en-CA" smtClean="0"/>
              <a:t>6</a:t>
            </a:fld>
            <a:endParaRPr lang="en-CA"/>
          </a:p>
        </p:txBody>
      </p:sp>
    </p:spTree>
    <p:extLst>
      <p:ext uri="{BB962C8B-B14F-4D97-AF65-F5344CB8AC3E}">
        <p14:creationId xmlns:p14="http://schemas.microsoft.com/office/powerpoint/2010/main" val="792506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Recommendation #2: Employer and Employee-Provided RFS </a:t>
            </a:r>
            <a:endParaRPr lang="en-C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77513750"/>
              </p:ext>
            </p:extLst>
          </p:nvPr>
        </p:nvGraphicFramePr>
        <p:xfrm>
          <a:off x="457200" y="1600200"/>
          <a:ext cx="8229600" cy="4648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6FED91E7-CA63-4F4B-A206-AC91635B2F34}" type="slidenum">
              <a:rPr lang="en-CA" smtClean="0"/>
              <a:t>7</a:t>
            </a:fld>
            <a:endParaRPr lang="en-CA"/>
          </a:p>
        </p:txBody>
      </p:sp>
    </p:spTree>
    <p:extLst>
      <p:ext uri="{BB962C8B-B14F-4D97-AF65-F5344CB8AC3E}">
        <p14:creationId xmlns:p14="http://schemas.microsoft.com/office/powerpoint/2010/main" val="25482741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Allocation of Earnings and Hours</a:t>
            </a:r>
            <a:endParaRPr lang="en-CA" dirty="0"/>
          </a:p>
        </p:txBody>
      </p:sp>
      <p:sp>
        <p:nvSpPr>
          <p:cNvPr id="4" name="Slide Number Placeholder 3"/>
          <p:cNvSpPr>
            <a:spLocks noGrp="1"/>
          </p:cNvSpPr>
          <p:nvPr>
            <p:ph type="sldNum" sz="quarter" idx="12"/>
          </p:nvPr>
        </p:nvSpPr>
        <p:spPr/>
        <p:txBody>
          <a:bodyPr/>
          <a:lstStyle/>
          <a:p>
            <a:fld id="{6FED91E7-CA63-4F4B-A206-AC91635B2F34}" type="slidenum">
              <a:rPr lang="en-CA" smtClean="0"/>
              <a:t>8</a:t>
            </a:fld>
            <a:endParaRPr lang="en-CA"/>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75706748"/>
              </p:ext>
            </p:extLst>
          </p:nvPr>
        </p:nvGraphicFramePr>
        <p:xfrm>
          <a:off x="457200" y="1421978"/>
          <a:ext cx="8229600" cy="4648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1611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Complex Allocation of Earnings and Hours</a:t>
            </a:r>
            <a:endParaRPr lang="en-C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1219988"/>
              </p:ext>
            </p:extLst>
          </p:nvPr>
        </p:nvGraphicFramePr>
        <p:xfrm>
          <a:off x="457200" y="1447801"/>
          <a:ext cx="8229600" cy="4648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6FED91E7-CA63-4F4B-A206-AC91635B2F34}" type="slidenum">
              <a:rPr lang="en-CA" smtClean="0"/>
              <a:t>9</a:t>
            </a:fld>
            <a:endParaRPr lang="en-CA"/>
          </a:p>
        </p:txBody>
      </p:sp>
    </p:spTree>
    <p:extLst>
      <p:ext uri="{BB962C8B-B14F-4D97-AF65-F5344CB8AC3E}">
        <p14:creationId xmlns:p14="http://schemas.microsoft.com/office/powerpoint/2010/main" val="174833398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4"/>
</p:tagLst>
</file>

<file path=ppt/tags/tag18.xml><?xml version="1.0" encoding="utf-8"?>
<p:tagLst xmlns:a="http://schemas.openxmlformats.org/drawingml/2006/main" xmlns:r="http://schemas.openxmlformats.org/officeDocument/2006/relationships" xmlns:p="http://schemas.openxmlformats.org/presentationml/2006/main">
  <p:tag name="NUM" val="5"/>
</p:tagLst>
</file>

<file path=ppt/tags/tag19.xml><?xml version="1.0" encoding="utf-8"?>
<p:tagLst xmlns:a="http://schemas.openxmlformats.org/drawingml/2006/main" xmlns:r="http://schemas.openxmlformats.org/officeDocument/2006/relationships" xmlns:p="http://schemas.openxmlformats.org/presentationml/2006/main">
  <p:tag name="NUM" val="6"/>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3"/>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CPA 218122 Generic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2766</TotalTime>
  <Words>936</Words>
  <Application>Microsoft Office PowerPoint</Application>
  <PresentationFormat>On-screen Show (4:3)</PresentationFormat>
  <Paragraphs>114</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CPA 218122 Generic PowerPoint Template</vt:lpstr>
      <vt:lpstr>EI Simplifications re: Employer Reporting</vt:lpstr>
      <vt:lpstr>Agenda</vt:lpstr>
      <vt:lpstr>ROE Production vs Usage</vt:lpstr>
      <vt:lpstr>Record of Employment (ROE)</vt:lpstr>
      <vt:lpstr>Recommendation #1: Only require ROE for separation reasons that result in EI claims </vt:lpstr>
      <vt:lpstr>Reason for Separation (RFS)</vt:lpstr>
      <vt:lpstr>Recommendation #2: Employer and Employee-Provided RFS </vt:lpstr>
      <vt:lpstr>Allocation of Earnings and Hours</vt:lpstr>
      <vt:lpstr>Complex Allocation of Earnings and Hours</vt:lpstr>
      <vt:lpstr>Complex Allocation of Earnings and Hours (continued)</vt:lpstr>
      <vt:lpstr>Recommendation #3: More Consistent Allocation</vt:lpstr>
      <vt:lpstr>Definition of a Week</vt:lpstr>
      <vt:lpstr>Request for Payroll Information</vt:lpstr>
      <vt:lpstr>Recommendation #4: Use of Real Employment Data</vt:lpstr>
      <vt:lpstr>Employer EI Premium Reduction Program </vt:lpstr>
      <vt:lpstr>Premium Reduction Program (PRP)</vt:lpstr>
      <vt:lpstr>Recommendation #5: Increase Awareness of PRP</vt:lpstr>
      <vt:lpstr>Unanticipated Consequences of 1-Week Waiting Period</vt:lpstr>
      <vt:lpstr>Employer Costs Far Outweigh Incentive </vt:lpstr>
      <vt:lpstr>Employees Benefit Twice</vt:lpstr>
      <vt:lpstr>Recommendation #6: Enhance PRP Incentive</vt:lpstr>
      <vt:lpstr>Win-Win-Win</vt:lpstr>
      <vt:lpstr>Questions/Comments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T4s Online</dc:title>
  <dc:creator>melissa</dc:creator>
  <cp:lastModifiedBy>Matthew Houston</cp:lastModifiedBy>
  <cp:revision>208</cp:revision>
  <cp:lastPrinted>2018-10-31T18:09:36Z</cp:lastPrinted>
  <dcterms:created xsi:type="dcterms:W3CDTF">2014-02-11T13:26:09Z</dcterms:created>
  <dcterms:modified xsi:type="dcterms:W3CDTF">2018-11-07T16:46:27Z</dcterms:modified>
</cp:coreProperties>
</file>